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4" r:id="rId5"/>
    <p:sldId id="315" r:id="rId6"/>
    <p:sldId id="292" r:id="rId7"/>
    <p:sldId id="305" r:id="rId8"/>
    <p:sldId id="293" r:id="rId9"/>
    <p:sldId id="310" r:id="rId10"/>
    <p:sldId id="316" r:id="rId11"/>
    <p:sldId id="318" r:id="rId12"/>
    <p:sldId id="317" r:id="rId13"/>
    <p:sldId id="319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2F765CE-0682-DBBD-CFE8-D4747359B90D}" name="Luke Chell" initials="LC" userId="S::luke.chell@hitechsupport.com.au::e13d0f0e-18e4-4c18-b541-d71bc320d62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917A59"/>
    <a:srgbClr val="40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C193AE-800B-41D0-8A52-3B8BC7427DDA}" v="10" dt="2023-11-15T06:09:43.4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89" autoAdjust="0"/>
    <p:restoredTop sz="87722" autoAdjust="0"/>
  </p:normalViewPr>
  <p:slideViewPr>
    <p:cSldViewPr>
      <p:cViewPr varScale="1">
        <p:scale>
          <a:sx n="92" d="100"/>
          <a:sy n="92" d="100"/>
        </p:scale>
        <p:origin x="96" y="15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82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Papoutsis" userId="0d19feeb-7e9b-4187-ae1f-71494baf8eec" providerId="ADAL" clId="{28C193AE-800B-41D0-8A52-3B8BC7427DDA}"/>
    <pc:docChg chg="undo custSel delSld modSld sldOrd modMainMaster modNotesMaster">
      <pc:chgData name="John Papoutsis" userId="0d19feeb-7e9b-4187-ae1f-71494baf8eec" providerId="ADAL" clId="{28C193AE-800B-41D0-8A52-3B8BC7427DDA}" dt="2023-11-15T06:42:34.285" v="1523"/>
      <pc:docMkLst>
        <pc:docMk/>
      </pc:docMkLst>
      <pc:sldChg chg="modSp modNotes">
        <pc:chgData name="John Papoutsis" userId="0d19feeb-7e9b-4187-ae1f-71494baf8eec" providerId="ADAL" clId="{28C193AE-800B-41D0-8A52-3B8BC7427DDA}" dt="2023-11-15T04:29:03.197" v="48"/>
        <pc:sldMkLst>
          <pc:docMk/>
          <pc:sldMk cId="0" sldId="264"/>
        </pc:sldMkLst>
        <pc:spChg chg="mod">
          <ac:chgData name="John Papoutsis" userId="0d19feeb-7e9b-4187-ae1f-71494baf8eec" providerId="ADAL" clId="{28C193AE-800B-41D0-8A52-3B8BC7427DDA}" dt="2023-11-15T04:29:03.197" v="48"/>
          <ac:spMkLst>
            <pc:docMk/>
            <pc:sldMk cId="0" sldId="264"/>
            <ac:spMk id="2" creationId="{00000000-0000-0000-0000-000000000000}"/>
          </ac:spMkLst>
        </pc:spChg>
        <pc:spChg chg="mod">
          <ac:chgData name="John Papoutsis" userId="0d19feeb-7e9b-4187-ae1f-71494baf8eec" providerId="ADAL" clId="{28C193AE-800B-41D0-8A52-3B8BC7427DDA}" dt="2023-11-15T04:29:03.197" v="48"/>
          <ac:spMkLst>
            <pc:docMk/>
            <pc:sldMk cId="0" sldId="264"/>
            <ac:spMk id="2051" creationId="{00000000-0000-0000-0000-000000000000}"/>
          </ac:spMkLst>
        </pc:spChg>
      </pc:sldChg>
      <pc:sldChg chg="del">
        <pc:chgData name="John Papoutsis" userId="0d19feeb-7e9b-4187-ae1f-71494baf8eec" providerId="ADAL" clId="{28C193AE-800B-41D0-8A52-3B8BC7427DDA}" dt="2023-11-15T04:08:31.674" v="47" actId="2696"/>
        <pc:sldMkLst>
          <pc:docMk/>
          <pc:sldMk cId="2099884959" sldId="287"/>
        </pc:sldMkLst>
      </pc:sldChg>
      <pc:sldChg chg="delSp modSp mod ord">
        <pc:chgData name="John Papoutsis" userId="0d19feeb-7e9b-4187-ae1f-71494baf8eec" providerId="ADAL" clId="{28C193AE-800B-41D0-8A52-3B8BC7427DDA}" dt="2023-11-15T06:42:34.285" v="1523"/>
        <pc:sldMkLst>
          <pc:docMk/>
          <pc:sldMk cId="294767126" sldId="292"/>
        </pc:sldMkLst>
        <pc:spChg chg="del mod">
          <ac:chgData name="John Papoutsis" userId="0d19feeb-7e9b-4187-ae1f-71494baf8eec" providerId="ADAL" clId="{28C193AE-800B-41D0-8A52-3B8BC7427DDA}" dt="2023-11-15T04:29:48.581" v="63" actId="21"/>
          <ac:spMkLst>
            <pc:docMk/>
            <pc:sldMk cId="294767126" sldId="292"/>
            <ac:spMk id="2" creationId="{00000000-0000-0000-0000-000000000000}"/>
          </ac:spMkLst>
        </pc:spChg>
        <pc:spChg chg="mod">
          <ac:chgData name="John Papoutsis" userId="0d19feeb-7e9b-4187-ae1f-71494baf8eec" providerId="ADAL" clId="{28C193AE-800B-41D0-8A52-3B8BC7427DDA}" dt="2023-11-15T04:29:03.197" v="48"/>
          <ac:spMkLst>
            <pc:docMk/>
            <pc:sldMk cId="294767126" sldId="292"/>
            <ac:spMk id="4" creationId="{00000000-0000-0000-0000-000000000000}"/>
          </ac:spMkLst>
        </pc:spChg>
        <pc:spChg chg="mod">
          <ac:chgData name="John Papoutsis" userId="0d19feeb-7e9b-4187-ae1f-71494baf8eec" providerId="ADAL" clId="{28C193AE-800B-41D0-8A52-3B8BC7427DDA}" dt="2023-11-15T04:29:03.197" v="48"/>
          <ac:spMkLst>
            <pc:docMk/>
            <pc:sldMk cId="294767126" sldId="292"/>
            <ac:spMk id="5" creationId="{00000000-0000-0000-0000-000000000000}"/>
          </ac:spMkLst>
        </pc:spChg>
        <pc:spChg chg="del">
          <ac:chgData name="John Papoutsis" userId="0d19feeb-7e9b-4187-ae1f-71494baf8eec" providerId="ADAL" clId="{28C193AE-800B-41D0-8A52-3B8BC7427DDA}" dt="2023-11-15T04:29:54.499" v="64" actId="21"/>
          <ac:spMkLst>
            <pc:docMk/>
            <pc:sldMk cId="294767126" sldId="292"/>
            <ac:spMk id="6" creationId="{FAAEB93E-7F4B-8579-D466-6D0D1B576B9F}"/>
          </ac:spMkLst>
        </pc:spChg>
        <pc:picChg chg="mod">
          <ac:chgData name="John Papoutsis" userId="0d19feeb-7e9b-4187-ae1f-71494baf8eec" providerId="ADAL" clId="{28C193AE-800B-41D0-8A52-3B8BC7427DDA}" dt="2023-11-15T05:48:48.159" v="120" actId="1076"/>
          <ac:picMkLst>
            <pc:docMk/>
            <pc:sldMk cId="294767126" sldId="292"/>
            <ac:picMk id="8" creationId="{D6FF7B79-AEAC-07D8-E2BF-76D7485E8E8F}"/>
          </ac:picMkLst>
        </pc:picChg>
      </pc:sldChg>
      <pc:sldChg chg="modSp mod">
        <pc:chgData name="John Papoutsis" userId="0d19feeb-7e9b-4187-ae1f-71494baf8eec" providerId="ADAL" clId="{28C193AE-800B-41D0-8A52-3B8BC7427DDA}" dt="2023-11-15T06:42:05.366" v="1519" actId="6549"/>
        <pc:sldMkLst>
          <pc:docMk/>
          <pc:sldMk cId="3275147138" sldId="293"/>
        </pc:sldMkLst>
        <pc:spChg chg="mod">
          <ac:chgData name="John Papoutsis" userId="0d19feeb-7e9b-4187-ae1f-71494baf8eec" providerId="ADAL" clId="{28C193AE-800B-41D0-8A52-3B8BC7427DDA}" dt="2023-11-15T06:02:25.771" v="186" actId="20577"/>
          <ac:spMkLst>
            <pc:docMk/>
            <pc:sldMk cId="3275147138" sldId="293"/>
            <ac:spMk id="2" creationId="{00000000-0000-0000-0000-000000000000}"/>
          </ac:spMkLst>
        </pc:spChg>
        <pc:spChg chg="mod">
          <ac:chgData name="John Papoutsis" userId="0d19feeb-7e9b-4187-ae1f-71494baf8eec" providerId="ADAL" clId="{28C193AE-800B-41D0-8A52-3B8BC7427DDA}" dt="2023-11-15T06:42:05.366" v="1519" actId="6549"/>
          <ac:spMkLst>
            <pc:docMk/>
            <pc:sldMk cId="3275147138" sldId="293"/>
            <ac:spMk id="6" creationId="{B3AE2441-A1C6-A992-52A6-5707135738F6}"/>
          </ac:spMkLst>
        </pc:spChg>
      </pc:sldChg>
      <pc:sldChg chg="del">
        <pc:chgData name="John Papoutsis" userId="0d19feeb-7e9b-4187-ae1f-71494baf8eec" providerId="ADAL" clId="{28C193AE-800B-41D0-8A52-3B8BC7427DDA}" dt="2023-11-15T04:08:05.798" v="46" actId="2696"/>
        <pc:sldMkLst>
          <pc:docMk/>
          <pc:sldMk cId="1548784423" sldId="304"/>
        </pc:sldMkLst>
      </pc:sldChg>
      <pc:sldChg chg="modSp mod ord">
        <pc:chgData name="John Papoutsis" userId="0d19feeb-7e9b-4187-ae1f-71494baf8eec" providerId="ADAL" clId="{28C193AE-800B-41D0-8A52-3B8BC7427DDA}" dt="2023-11-15T06:42:28.015" v="1521"/>
        <pc:sldMkLst>
          <pc:docMk/>
          <pc:sldMk cId="263535584" sldId="305"/>
        </pc:sldMkLst>
        <pc:spChg chg="mod">
          <ac:chgData name="John Papoutsis" userId="0d19feeb-7e9b-4187-ae1f-71494baf8eec" providerId="ADAL" clId="{28C193AE-800B-41D0-8A52-3B8BC7427DDA}" dt="2023-11-15T06:01:06.082" v="180" actId="2711"/>
          <ac:spMkLst>
            <pc:docMk/>
            <pc:sldMk cId="263535584" sldId="305"/>
            <ac:spMk id="3" creationId="{00000000-0000-0000-0000-000000000000}"/>
          </ac:spMkLst>
        </pc:spChg>
      </pc:sldChg>
      <pc:sldChg chg="modSp mod">
        <pc:chgData name="John Papoutsis" userId="0d19feeb-7e9b-4187-ae1f-71494baf8eec" providerId="ADAL" clId="{28C193AE-800B-41D0-8A52-3B8BC7427DDA}" dt="2023-11-15T06:04:34.292" v="200" actId="14100"/>
        <pc:sldMkLst>
          <pc:docMk/>
          <pc:sldMk cId="3936278051" sldId="310"/>
        </pc:sldMkLst>
        <pc:spChg chg="mod">
          <ac:chgData name="John Papoutsis" userId="0d19feeb-7e9b-4187-ae1f-71494baf8eec" providerId="ADAL" clId="{28C193AE-800B-41D0-8A52-3B8BC7427DDA}" dt="2023-11-15T06:04:34.292" v="200" actId="14100"/>
          <ac:spMkLst>
            <pc:docMk/>
            <pc:sldMk cId="3936278051" sldId="310"/>
            <ac:spMk id="3" creationId="{47DCB3DB-CFCF-8BD3-A829-41A1018C676C}"/>
          </ac:spMkLst>
        </pc:spChg>
      </pc:sldChg>
      <pc:sldChg chg="modSp mod">
        <pc:chgData name="John Papoutsis" userId="0d19feeb-7e9b-4187-ae1f-71494baf8eec" providerId="ADAL" clId="{28C193AE-800B-41D0-8A52-3B8BC7427DDA}" dt="2023-11-15T05:53:51" v="179" actId="2711"/>
        <pc:sldMkLst>
          <pc:docMk/>
          <pc:sldMk cId="3746412936" sldId="315"/>
        </pc:sldMkLst>
        <pc:spChg chg="mod">
          <ac:chgData name="John Papoutsis" userId="0d19feeb-7e9b-4187-ae1f-71494baf8eec" providerId="ADAL" clId="{28C193AE-800B-41D0-8A52-3B8BC7427DDA}" dt="2023-11-15T05:53:51" v="179" actId="2711"/>
          <ac:spMkLst>
            <pc:docMk/>
            <pc:sldMk cId="3746412936" sldId="315"/>
            <ac:spMk id="3" creationId="{15E85702-2AF1-6D86-A690-3B5D95F73033}"/>
          </ac:spMkLst>
        </pc:spChg>
      </pc:sldChg>
      <pc:sldChg chg="modSp mod">
        <pc:chgData name="John Papoutsis" userId="0d19feeb-7e9b-4187-ae1f-71494baf8eec" providerId="ADAL" clId="{28C193AE-800B-41D0-8A52-3B8BC7427DDA}" dt="2023-11-15T06:25:42.693" v="819" actId="20577"/>
        <pc:sldMkLst>
          <pc:docMk/>
          <pc:sldMk cId="812185836" sldId="316"/>
        </pc:sldMkLst>
        <pc:spChg chg="mod">
          <ac:chgData name="John Papoutsis" userId="0d19feeb-7e9b-4187-ae1f-71494baf8eec" providerId="ADAL" clId="{28C193AE-800B-41D0-8A52-3B8BC7427DDA}" dt="2023-11-15T06:25:42.693" v="819" actId="20577"/>
          <ac:spMkLst>
            <pc:docMk/>
            <pc:sldMk cId="812185836" sldId="316"/>
            <ac:spMk id="3" creationId="{47DCB3DB-CFCF-8BD3-A829-41A1018C676C}"/>
          </ac:spMkLst>
        </pc:spChg>
      </pc:sldChg>
      <pc:sldChg chg="modSp mod">
        <pc:chgData name="John Papoutsis" userId="0d19feeb-7e9b-4187-ae1f-71494baf8eec" providerId="ADAL" clId="{28C193AE-800B-41D0-8A52-3B8BC7427DDA}" dt="2023-11-15T06:35:43.797" v="1369" actId="6549"/>
        <pc:sldMkLst>
          <pc:docMk/>
          <pc:sldMk cId="2689233630" sldId="317"/>
        </pc:sldMkLst>
        <pc:spChg chg="mod">
          <ac:chgData name="John Papoutsis" userId="0d19feeb-7e9b-4187-ae1f-71494baf8eec" providerId="ADAL" clId="{28C193AE-800B-41D0-8A52-3B8BC7427DDA}" dt="2023-11-15T06:35:43.797" v="1369" actId="6549"/>
          <ac:spMkLst>
            <pc:docMk/>
            <pc:sldMk cId="2689233630" sldId="317"/>
            <ac:spMk id="3" creationId="{47DCB3DB-CFCF-8BD3-A829-41A1018C676C}"/>
          </ac:spMkLst>
        </pc:spChg>
      </pc:sldChg>
      <pc:sldChg chg="modSp mod">
        <pc:chgData name="John Papoutsis" userId="0d19feeb-7e9b-4187-ae1f-71494baf8eec" providerId="ADAL" clId="{28C193AE-800B-41D0-8A52-3B8BC7427DDA}" dt="2023-11-15T06:10:35.428" v="305" actId="14734"/>
        <pc:sldMkLst>
          <pc:docMk/>
          <pc:sldMk cId="136538584" sldId="318"/>
        </pc:sldMkLst>
        <pc:spChg chg="mod">
          <ac:chgData name="John Papoutsis" userId="0d19feeb-7e9b-4187-ae1f-71494baf8eec" providerId="ADAL" clId="{28C193AE-800B-41D0-8A52-3B8BC7427DDA}" dt="2023-11-15T06:08:59.278" v="286" actId="313"/>
          <ac:spMkLst>
            <pc:docMk/>
            <pc:sldMk cId="136538584" sldId="318"/>
            <ac:spMk id="2" creationId="{4A12EA5F-E827-4276-C57B-20BA821165A9}"/>
          </ac:spMkLst>
        </pc:spChg>
        <pc:spChg chg="mod">
          <ac:chgData name="John Papoutsis" userId="0d19feeb-7e9b-4187-ae1f-71494baf8eec" providerId="ADAL" clId="{28C193AE-800B-41D0-8A52-3B8BC7427DDA}" dt="2023-11-15T04:29:03.197" v="48"/>
          <ac:spMkLst>
            <pc:docMk/>
            <pc:sldMk cId="136538584" sldId="318"/>
            <ac:spMk id="3" creationId="{47DCB3DB-CFCF-8BD3-A829-41A1018C676C}"/>
          </ac:spMkLst>
        </pc:spChg>
        <pc:graphicFrameChg chg="mod modGraphic">
          <ac:chgData name="John Papoutsis" userId="0d19feeb-7e9b-4187-ae1f-71494baf8eec" providerId="ADAL" clId="{28C193AE-800B-41D0-8A52-3B8BC7427DDA}" dt="2023-11-15T06:10:35.428" v="305" actId="14734"/>
          <ac:graphicFrameMkLst>
            <pc:docMk/>
            <pc:sldMk cId="136538584" sldId="318"/>
            <ac:graphicFrameMk id="5" creationId="{FB0B8E9B-3BD3-340C-FA9D-9C7ED9F1EACB}"/>
          </ac:graphicFrameMkLst>
        </pc:graphicFrameChg>
      </pc:sldChg>
      <pc:sldChg chg="modSp mod">
        <pc:chgData name="John Papoutsis" userId="0d19feeb-7e9b-4187-ae1f-71494baf8eec" providerId="ADAL" clId="{28C193AE-800B-41D0-8A52-3B8BC7427DDA}" dt="2023-11-15T04:29:03.197" v="48"/>
        <pc:sldMkLst>
          <pc:docMk/>
          <pc:sldMk cId="2502259666" sldId="319"/>
        </pc:sldMkLst>
        <pc:spChg chg="mod">
          <ac:chgData name="John Papoutsis" userId="0d19feeb-7e9b-4187-ae1f-71494baf8eec" providerId="ADAL" clId="{28C193AE-800B-41D0-8A52-3B8BC7427DDA}" dt="2023-11-15T04:29:03.197" v="48"/>
          <ac:spMkLst>
            <pc:docMk/>
            <pc:sldMk cId="2502259666" sldId="319"/>
            <ac:spMk id="3" creationId="{00000000-0000-0000-0000-000000000000}"/>
          </ac:spMkLst>
        </pc:spChg>
      </pc:sldChg>
      <pc:sldMasterChg chg="modSp modSldLayout">
        <pc:chgData name="John Papoutsis" userId="0d19feeb-7e9b-4187-ae1f-71494baf8eec" providerId="ADAL" clId="{28C193AE-800B-41D0-8A52-3B8BC7427DDA}" dt="2023-11-15T04:29:03.197" v="48"/>
        <pc:sldMasterMkLst>
          <pc:docMk/>
          <pc:sldMasterMk cId="0" sldId="2147483648"/>
        </pc:sldMasterMkLst>
        <pc:spChg chg="mod">
          <ac:chgData name="John Papoutsis" userId="0d19feeb-7e9b-4187-ae1f-71494baf8eec" providerId="ADAL" clId="{28C193AE-800B-41D0-8A52-3B8BC7427DDA}" dt="2023-11-15T04:29:03.197" v="48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John Papoutsis" userId="0d19feeb-7e9b-4187-ae1f-71494baf8eec" providerId="ADAL" clId="{28C193AE-800B-41D0-8A52-3B8BC7427DDA}" dt="2023-11-15T04:29:03.197" v="48"/>
          <ac:spMkLst>
            <pc:docMk/>
            <pc:sldMasterMk cId="0" sldId="2147483648"/>
            <ac:spMk id="1027" creationId="{00000000-0000-0000-0000-000000000000}"/>
          </ac:spMkLst>
        </pc:spChg>
        <pc:picChg chg="mod">
          <ac:chgData name="John Papoutsis" userId="0d19feeb-7e9b-4187-ae1f-71494baf8eec" providerId="ADAL" clId="{28C193AE-800B-41D0-8A52-3B8BC7427DDA}" dt="2023-11-15T04:29:03.197" v="48"/>
          <ac:picMkLst>
            <pc:docMk/>
            <pc:sldMasterMk cId="0" sldId="2147483648"/>
            <ac:picMk id="1028" creationId="{00000000-0000-0000-0000-000000000000}"/>
          </ac:picMkLst>
        </pc:picChg>
        <pc:sldLayoutChg chg="modSp">
          <pc:chgData name="John Papoutsis" userId="0d19feeb-7e9b-4187-ae1f-71494baf8eec" providerId="ADAL" clId="{28C193AE-800B-41D0-8A52-3B8BC7427DDA}" dt="2023-11-15T04:29:03.197" v="48"/>
          <pc:sldLayoutMkLst>
            <pc:docMk/>
            <pc:sldMasterMk cId="0" sldId="2147483648"/>
            <pc:sldLayoutMk cId="972510336" sldId="2147483649"/>
          </pc:sldLayoutMkLst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972510336" sldId="2147483649"/>
              <ac:spMk id="2" creationId="{00000000-0000-0000-0000-000000000000}"/>
            </ac:spMkLst>
          </pc:spChg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972510336" sldId="2147483649"/>
              <ac:spMk id="3" creationId="{00000000-0000-0000-0000-000000000000}"/>
            </ac:spMkLst>
          </pc:spChg>
        </pc:sldLayoutChg>
        <pc:sldLayoutChg chg="modSp">
          <pc:chgData name="John Papoutsis" userId="0d19feeb-7e9b-4187-ae1f-71494baf8eec" providerId="ADAL" clId="{28C193AE-800B-41D0-8A52-3B8BC7427DDA}" dt="2023-11-15T04:29:03.197" v="48"/>
          <pc:sldLayoutMkLst>
            <pc:docMk/>
            <pc:sldMasterMk cId="0" sldId="2147483648"/>
            <pc:sldLayoutMk cId="511729226" sldId="2147483651"/>
          </pc:sldLayoutMkLst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511729226" sldId="2147483651"/>
              <ac:spMk id="2" creationId="{00000000-0000-0000-0000-000000000000}"/>
            </ac:spMkLst>
          </pc:spChg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511729226" sldId="2147483651"/>
              <ac:spMk id="3" creationId="{00000000-0000-0000-0000-000000000000}"/>
            </ac:spMkLst>
          </pc:spChg>
        </pc:sldLayoutChg>
        <pc:sldLayoutChg chg="modSp">
          <pc:chgData name="John Papoutsis" userId="0d19feeb-7e9b-4187-ae1f-71494baf8eec" providerId="ADAL" clId="{28C193AE-800B-41D0-8A52-3B8BC7427DDA}" dt="2023-11-15T04:29:03.197" v="48"/>
          <pc:sldLayoutMkLst>
            <pc:docMk/>
            <pc:sldMasterMk cId="0" sldId="2147483648"/>
            <pc:sldLayoutMk cId="178009987" sldId="2147483652"/>
          </pc:sldLayoutMkLst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178009987" sldId="2147483652"/>
              <ac:spMk id="3" creationId="{00000000-0000-0000-0000-000000000000}"/>
            </ac:spMkLst>
          </pc:spChg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178009987" sldId="2147483652"/>
              <ac:spMk id="4" creationId="{00000000-0000-0000-0000-000000000000}"/>
            </ac:spMkLst>
          </pc:spChg>
        </pc:sldLayoutChg>
        <pc:sldLayoutChg chg="modSp">
          <pc:chgData name="John Papoutsis" userId="0d19feeb-7e9b-4187-ae1f-71494baf8eec" providerId="ADAL" clId="{28C193AE-800B-41D0-8A52-3B8BC7427DDA}" dt="2023-11-15T04:29:03.197" v="48"/>
          <pc:sldLayoutMkLst>
            <pc:docMk/>
            <pc:sldMasterMk cId="0" sldId="2147483648"/>
            <pc:sldLayoutMk cId="193360600" sldId="2147483653"/>
          </pc:sldLayoutMkLst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193360600" sldId="2147483653"/>
              <ac:spMk id="2" creationId="{00000000-0000-0000-0000-000000000000}"/>
            </ac:spMkLst>
          </pc:spChg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193360600" sldId="2147483653"/>
              <ac:spMk id="3" creationId="{00000000-0000-0000-0000-000000000000}"/>
            </ac:spMkLst>
          </pc:spChg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193360600" sldId="2147483653"/>
              <ac:spMk id="4" creationId="{00000000-0000-0000-0000-000000000000}"/>
            </ac:spMkLst>
          </pc:spChg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193360600" sldId="2147483653"/>
              <ac:spMk id="5" creationId="{00000000-0000-0000-0000-000000000000}"/>
            </ac:spMkLst>
          </pc:spChg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193360600" sldId="2147483653"/>
              <ac:spMk id="6" creationId="{00000000-0000-0000-0000-000000000000}"/>
            </ac:spMkLst>
          </pc:spChg>
        </pc:sldLayoutChg>
        <pc:sldLayoutChg chg="modSp">
          <pc:chgData name="John Papoutsis" userId="0d19feeb-7e9b-4187-ae1f-71494baf8eec" providerId="ADAL" clId="{28C193AE-800B-41D0-8A52-3B8BC7427DDA}" dt="2023-11-15T04:29:03.197" v="48"/>
          <pc:sldLayoutMkLst>
            <pc:docMk/>
            <pc:sldMasterMk cId="0" sldId="2147483648"/>
            <pc:sldLayoutMk cId="751743245" sldId="2147483656"/>
          </pc:sldLayoutMkLst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751743245" sldId="2147483656"/>
              <ac:spMk id="2" creationId="{00000000-0000-0000-0000-000000000000}"/>
            </ac:spMkLst>
          </pc:spChg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751743245" sldId="2147483656"/>
              <ac:spMk id="3" creationId="{00000000-0000-0000-0000-000000000000}"/>
            </ac:spMkLst>
          </pc:spChg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751743245" sldId="2147483656"/>
              <ac:spMk id="4" creationId="{00000000-0000-0000-0000-000000000000}"/>
            </ac:spMkLst>
          </pc:spChg>
        </pc:sldLayoutChg>
        <pc:sldLayoutChg chg="modSp">
          <pc:chgData name="John Papoutsis" userId="0d19feeb-7e9b-4187-ae1f-71494baf8eec" providerId="ADAL" clId="{28C193AE-800B-41D0-8A52-3B8BC7427DDA}" dt="2023-11-15T04:29:03.197" v="48"/>
          <pc:sldLayoutMkLst>
            <pc:docMk/>
            <pc:sldMasterMk cId="0" sldId="2147483648"/>
            <pc:sldLayoutMk cId="554393427" sldId="2147483657"/>
          </pc:sldLayoutMkLst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554393427" sldId="2147483657"/>
              <ac:spMk id="2" creationId="{00000000-0000-0000-0000-000000000000}"/>
            </ac:spMkLst>
          </pc:spChg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554393427" sldId="2147483657"/>
              <ac:spMk id="3" creationId="{00000000-0000-0000-0000-000000000000}"/>
            </ac:spMkLst>
          </pc:spChg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554393427" sldId="2147483657"/>
              <ac:spMk id="4" creationId="{00000000-0000-0000-0000-000000000000}"/>
            </ac:spMkLst>
          </pc:spChg>
        </pc:sldLayoutChg>
        <pc:sldLayoutChg chg="modSp">
          <pc:chgData name="John Papoutsis" userId="0d19feeb-7e9b-4187-ae1f-71494baf8eec" providerId="ADAL" clId="{28C193AE-800B-41D0-8A52-3B8BC7427DDA}" dt="2023-11-15T04:29:03.197" v="48"/>
          <pc:sldLayoutMkLst>
            <pc:docMk/>
            <pc:sldMasterMk cId="0" sldId="2147483648"/>
            <pc:sldLayoutMk cId="649407867" sldId="2147483659"/>
          </pc:sldLayoutMkLst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649407867" sldId="2147483659"/>
              <ac:spMk id="2" creationId="{00000000-0000-0000-0000-000000000000}"/>
            </ac:spMkLst>
          </pc:spChg>
          <pc:spChg chg="mod">
            <ac:chgData name="John Papoutsis" userId="0d19feeb-7e9b-4187-ae1f-71494baf8eec" providerId="ADAL" clId="{28C193AE-800B-41D0-8A52-3B8BC7427DDA}" dt="2023-11-15T04:29:03.197" v="48"/>
            <ac:spMkLst>
              <pc:docMk/>
              <pc:sldMasterMk cId="0" sldId="2147483648"/>
              <pc:sldLayoutMk cId="649407867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4EE3E-2F7C-4AD5-B666-710BA0E8F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40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FDDF07-BD1A-46C2-9CFE-6B713A46D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53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fld id="{B8A461D0-B9A7-4A57-A0C6-275587370066}" type="slidenum">
              <a:rPr lang="en-US" sz="1200" smtClean="0"/>
              <a:pPr/>
              <a:t>1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51033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1046386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61400" y="914400"/>
            <a:ext cx="26162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914400"/>
            <a:ext cx="7645400" cy="495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9407867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5623956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1729226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2286000"/>
            <a:ext cx="4673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2286000"/>
            <a:ext cx="4673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00998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360600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9131267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624097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1743245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4393427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914400"/>
            <a:ext cx="1046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2286000"/>
            <a:ext cx="9550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7" descr="hitech_logo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347664"/>
            <a:ext cx="20320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-108" charset="0"/>
          <a:ea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-108" charset="0"/>
          <a:ea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-108" charset="0"/>
          <a:ea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-108" charset="0"/>
          <a:ea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-108" charset="0"/>
          <a:ea typeface="ＭＳ Ｐゴシック" pitchFamily="-10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-108" charset="0"/>
          <a:ea typeface="ＭＳ Ｐゴシック" pitchFamily="-10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-108" charset="0"/>
          <a:ea typeface="ＭＳ Ｐゴシック" pitchFamily="-10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-108" charset="0"/>
          <a:ea typeface="ＭＳ Ｐゴシック" pitchFamily="-108" charset="-128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defRPr sz="2200">
          <a:solidFill>
            <a:srgbClr val="40454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545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404545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545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545"/>
          </a:solidFill>
          <a:latin typeface="+mn-lt"/>
          <a:ea typeface="+mn-ea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545"/>
          </a:solidFill>
          <a:latin typeface="+mn-lt"/>
          <a:ea typeface="+mn-ea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545"/>
          </a:solidFill>
          <a:latin typeface="+mn-lt"/>
          <a:ea typeface="+mn-ea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545"/>
          </a:solidFill>
          <a:latin typeface="+mn-lt"/>
          <a:ea typeface="+mn-ea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545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19536" y="2928938"/>
            <a:ext cx="8424937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AU" sz="2800" dirty="0">
                <a:solidFill>
                  <a:schemeClr val="bg1"/>
                </a:solidFill>
              </a:rPr>
              <a:t>Essential 8 – How are councils progressing and addressing the challenges? </a:t>
            </a:r>
          </a:p>
        </p:txBody>
      </p:sp>
      <p:sp>
        <p:nvSpPr>
          <p:cNvPr id="2" name="Rectangle 1"/>
          <p:cNvSpPr/>
          <p:nvPr/>
        </p:nvSpPr>
        <p:spPr>
          <a:xfrm>
            <a:off x="7248128" y="6093297"/>
            <a:ext cx="3024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Presenter: 	John Papoutsis</a:t>
            </a:r>
          </a:p>
          <a:p>
            <a:r>
              <a:rPr lang="en-US" sz="1200" dirty="0"/>
              <a:t>	Technical Services Director</a:t>
            </a:r>
          </a:p>
          <a:p>
            <a:r>
              <a:rPr lang="en-US" sz="1200" dirty="0"/>
              <a:t>	</a:t>
            </a:r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0" y="2204864"/>
            <a:ext cx="7162800" cy="3581400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                                Thank you…  Questions?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502259666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8E52F-86BA-2A77-B9E2-F7EB506A8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Presentation Agenda: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5702-2AF1-6D86-A690-3B5D95F73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628800"/>
            <a:ext cx="7162800" cy="4238600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Who is Hitech Support?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Quick overview: Essential 8 - What? Why? Who?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Challenges/Complexity – Pressures (</a:t>
            </a:r>
            <a:r>
              <a:rPr lang="en-AU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Reality check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What have councils been doing?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What vendors are doing?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Hitech approach… </a:t>
            </a:r>
          </a:p>
          <a:p>
            <a:pPr lvl="1"/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“Cheat sheet – Summary of requirements &amp; actions”</a:t>
            </a:r>
          </a:p>
          <a:p>
            <a:pPr marL="457200" lvl="1" indent="0">
              <a:buNone/>
            </a:pPr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Questions ?? </a:t>
            </a:r>
          </a:p>
        </p:txBody>
      </p:sp>
    </p:spTree>
    <p:extLst>
      <p:ext uri="{BB962C8B-B14F-4D97-AF65-F5344CB8AC3E}">
        <p14:creationId xmlns:p14="http://schemas.microsoft.com/office/powerpoint/2010/main" val="3746412936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upload.wikimedia.org/wikipedia/en/b/b9/Flag_of_Australia.sv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AutoShape 4" descr="https://upload.wikimedia.org/wikipedia/en/b/b9/Flag_of_Australia.svg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FF7B79-AEAC-07D8-E2BF-76D7485E8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267786"/>
            <a:ext cx="10945216" cy="632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67126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1" indent="-342900"/>
            <a:r>
              <a:rPr lang="en-AU" sz="1600" dirty="0">
                <a:sym typeface="Wingdings" panose="05000000000000000000" pitchFamily="2" charset="2"/>
              </a:rPr>
              <a:t>Essential 8 – Quick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3632" y="1700808"/>
            <a:ext cx="7162800" cy="4104456"/>
          </a:xfrm>
        </p:spPr>
        <p:txBody>
          <a:bodyPr/>
          <a:lstStyle/>
          <a:p>
            <a:pPr marL="0" indent="0">
              <a:buNone/>
            </a:pPr>
            <a:endParaRPr lang="en-AU" sz="1600" u="sng" dirty="0"/>
          </a:p>
          <a:p>
            <a:pPr marL="0" indent="0">
              <a:buNone/>
            </a:pPr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See “Essential 8 Status – Summary” worksheet</a:t>
            </a:r>
          </a:p>
          <a:p>
            <a:pPr marL="0" indent="0">
              <a:buNone/>
            </a:pPr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Contains 8 </a:t>
            </a:r>
            <a:r>
              <a:rPr lang="en-AU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Each strategy has multiple </a:t>
            </a:r>
            <a:r>
              <a:rPr lang="en-AU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controls – each control needs to be addressed !!</a:t>
            </a: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3 Maturity Levels – Each with increasing number of controls/complexity</a:t>
            </a:r>
          </a:p>
          <a:p>
            <a:pPr marL="457200" lvl="1" indent="0">
              <a:buNone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63535584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Challenges/Complexity – Pressures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E2441-A1C6-A992-52A6-570713573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544" y="1844824"/>
            <a:ext cx="8637984" cy="4320480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Challenges -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issues that have been encountered 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Mis-interpretation of the requirements – some controls not easy to understand</a:t>
            </a:r>
          </a:p>
          <a:p>
            <a:pPr lvl="1"/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Budget and Resource constraints (not allowed for in ICT budgets)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Complexity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– Some of the controls are not as simple to address as they might seem</a:t>
            </a:r>
            <a:endParaRPr lang="en-AU" sz="1600" dirty="0"/>
          </a:p>
          <a:p>
            <a:pPr lvl="1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Often require prerequisite/preliminary work prior being able to address. E.g. Policy changes 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Management engagement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, external supplier constraints, limitations with existing technologies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Pressures –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Internal &amp; External</a:t>
            </a:r>
          </a:p>
          <a:p>
            <a:pPr lvl="1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Security Risks associated with not implementing controls properly</a:t>
            </a:r>
          </a:p>
          <a:p>
            <a:pPr lvl="1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Management, Audit Office, Insurance, Legal</a:t>
            </a:r>
          </a:p>
          <a:p>
            <a:pPr marL="457200" lvl="1" indent="0">
              <a:buNone/>
            </a:pPr>
            <a:endParaRPr lang="en-AU" b="1" dirty="0"/>
          </a:p>
          <a:p>
            <a:pPr marL="457200" lvl="1" indent="0">
              <a:buNone/>
            </a:pPr>
            <a:r>
              <a:rPr lang="en-AU" b="1" dirty="0">
                <a:solidFill>
                  <a:srgbClr val="00B050"/>
                </a:solidFill>
              </a:rPr>
              <a:t>Reality Check </a:t>
            </a:r>
            <a:r>
              <a:rPr lang="en-AU" b="1" dirty="0"/>
              <a:t>– </a:t>
            </a:r>
            <a:r>
              <a:rPr lang="en-AU" b="1" u="sng" dirty="0"/>
              <a:t>Everyone</a:t>
            </a:r>
            <a:r>
              <a:rPr lang="en-AU" b="1" dirty="0"/>
              <a:t> is struggling to meet the target maturity levels. </a:t>
            </a:r>
          </a:p>
        </p:txBody>
      </p:sp>
    </p:spTree>
    <p:extLst>
      <p:ext uri="{BB962C8B-B14F-4D97-AF65-F5344CB8AC3E}">
        <p14:creationId xmlns:p14="http://schemas.microsoft.com/office/powerpoint/2010/main" val="327514713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EA5F-E827-4276-C57B-20BA82116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What have councils been doing?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CB3DB-CFCF-8BD3-A829-41A1018C6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576" y="1700808"/>
            <a:ext cx="7626424" cy="4608512"/>
          </a:xfrm>
        </p:spPr>
        <p:txBody>
          <a:bodyPr/>
          <a:lstStyle/>
          <a:p>
            <a:pPr marL="0" indent="0">
              <a:buNone/>
            </a:pPr>
            <a:endParaRPr lang="en-AU" sz="1800" dirty="0"/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Carrying out self-assessments – Audit Office</a:t>
            </a: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Seeking assistance from Cyber Security NSW / ACSC</a:t>
            </a: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Engaging external consultants (can be very expensive)</a:t>
            </a: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Battling through trying to address the requirements internally</a:t>
            </a: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Some “Nothing – It’s too hard”, “not mandatory”, no management pressure, no external pressures…</a:t>
            </a: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ACSC Essential 8 Assessment Course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6278051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EA5F-E827-4276-C57B-20BA82116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What are vendors doing?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CB3DB-CFCF-8BD3-A829-41A1018C6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576" y="1700808"/>
            <a:ext cx="7626424" cy="4752528"/>
          </a:xfrm>
        </p:spPr>
        <p:txBody>
          <a:bodyPr/>
          <a:lstStyle/>
          <a:p>
            <a:pPr marL="0" indent="0">
              <a:buNone/>
            </a:pPr>
            <a:endParaRPr lang="en-AU" sz="1800" dirty="0"/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Several security vendors do not understand the requirements for Essential 8</a:t>
            </a:r>
          </a:p>
          <a:p>
            <a:pPr marL="0" indent="0">
              <a:buNone/>
            </a:pPr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Desperately “attempting” to align their product offerings to meet the Essential 8 requirements</a:t>
            </a:r>
          </a:p>
          <a:p>
            <a:pPr marL="0" indent="0">
              <a:buNone/>
            </a:pPr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Some vendors are trying to do the right thing and align solutions properly, (others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marketing exercise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???)</a:t>
            </a:r>
          </a:p>
          <a:p>
            <a:pPr marL="0" indent="0">
              <a:buNone/>
            </a:pPr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Some assessment tools are providing misleading reports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creating false sense of security  Be careful !!</a:t>
            </a:r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185836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EA5F-E827-4276-C57B-20BA82116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“Cheat Sheet” – Summary of Product and/or Service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CB3DB-CFCF-8BD3-A829-41A1018C6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576" y="1700808"/>
            <a:ext cx="7626424" cy="4752528"/>
          </a:xfrm>
        </p:spPr>
        <p:txBody>
          <a:bodyPr/>
          <a:lstStyle/>
          <a:p>
            <a:pPr marL="0" indent="0">
              <a:buNone/>
            </a:pPr>
            <a:endParaRPr lang="en-AU" sz="1800" dirty="0"/>
          </a:p>
          <a:p>
            <a:pPr marL="457200" lvl="1" indent="0">
              <a:buNone/>
            </a:pPr>
            <a:endParaRPr lang="en-AU" sz="1600" dirty="0"/>
          </a:p>
          <a:p>
            <a:pPr marL="457200" lvl="1" indent="0">
              <a:buNone/>
            </a:pPr>
            <a:endParaRPr lang="en-AU" sz="1600" dirty="0"/>
          </a:p>
          <a:p>
            <a:pPr marL="457200" lvl="1" indent="0">
              <a:buNone/>
            </a:pPr>
            <a:endParaRPr lang="en-AU" sz="1600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0B8E9B-3BD3-340C-FA9D-9C7ED9F1E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19061"/>
              </p:ext>
            </p:extLst>
          </p:nvPr>
        </p:nvGraphicFramePr>
        <p:xfrm>
          <a:off x="1415480" y="1700808"/>
          <a:ext cx="9217024" cy="4851735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313620295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063368118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36606698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760757461"/>
                    </a:ext>
                  </a:extLst>
                </a:gridCol>
              </a:tblGrid>
              <a:tr h="239888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Strategy</a:t>
                      </a:r>
                    </a:p>
                  </a:txBody>
                  <a:tcPr marL="6848" marR="6848" marT="6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Maturity Level One</a:t>
                      </a:r>
                    </a:p>
                  </a:txBody>
                  <a:tcPr marL="6848" marR="6848" marT="6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Maturity Level Two</a:t>
                      </a:r>
                    </a:p>
                  </a:txBody>
                  <a:tcPr marL="6848" marR="6848" marT="6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Maturity Level Three</a:t>
                      </a:r>
                    </a:p>
                  </a:txBody>
                  <a:tcPr marL="6848" marR="6848" marT="6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283123"/>
                  </a:ext>
                </a:extLst>
              </a:tr>
              <a:tr h="456282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Control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Application Control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Application Control</a:t>
                      </a:r>
                    </a:p>
                    <a:p>
                      <a:pPr algn="ctr" fontAlgn="ctr"/>
                      <a:endParaRPr lang="en-AU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Application Control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696428"/>
                  </a:ext>
                </a:extLst>
              </a:tr>
              <a:tr h="785550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Patch applications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Vulnerability Scanner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Vulnerability Scanner</a:t>
                      </a:r>
                    </a:p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Automated Patch Management</a:t>
                      </a:r>
                      <a:endParaRPr lang="en-AU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Vulnerability Scanner</a:t>
                      </a:r>
                    </a:p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Automated Patch Management</a:t>
                      </a:r>
                      <a:endParaRPr lang="en-AU" sz="1200" b="1" i="0" u="none" strike="noStrike" dirty="0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282039"/>
                  </a:ext>
                </a:extLst>
              </a:tr>
              <a:tr h="489034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Configure Microsoft Office macro settings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Native Microsoft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Native Microsoft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SIEM or EDR/XDR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770049"/>
                  </a:ext>
                </a:extLst>
              </a:tr>
              <a:tr h="444877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Application Hardening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/>
                          <a:cs typeface="+mn-cs"/>
                        </a:rPr>
                        <a:t>Native Microsoft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/>
                          <a:cs typeface="+mn-cs"/>
                        </a:rPr>
                        <a:t>Native Microsoft</a:t>
                      </a:r>
                      <a:endParaRPr kumimoji="0" lang="en-A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/>
                        <a:cs typeface="+mn-cs"/>
                      </a:endParaRP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SIEM or EDR/XDR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312516"/>
                  </a:ext>
                </a:extLst>
              </a:tr>
              <a:tr h="456282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Restrict administrative privileges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/>
                          <a:cs typeface="+mn-cs"/>
                        </a:rPr>
                        <a:t>Native Microsoft</a:t>
                      </a:r>
                      <a:endParaRPr kumimoji="0" lang="en-A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/>
                        <a:cs typeface="+mn-cs"/>
                      </a:endParaRP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/>
                          <a:cs typeface="+mn-cs"/>
                        </a:rPr>
                        <a:t>Native Microsoft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SIEM or EDR/XDR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896682"/>
                  </a:ext>
                </a:extLst>
              </a:tr>
              <a:tr h="663755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Patch operating systems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Vulnerability Scanner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Vulnerability Scanner</a:t>
                      </a:r>
                      <a:b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AU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Automated Patch Management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Vulnerability Scanner</a:t>
                      </a:r>
                      <a:b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AU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Automated Patch Management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791862"/>
                  </a:ext>
                </a:extLst>
              </a:tr>
              <a:tr h="760579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Multi-factor authentication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MFA Product 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MFA Product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MFA Product </a:t>
                      </a:r>
                      <a:r>
                        <a:rPr lang="en-A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 Impersonation Resistance</a:t>
                      </a:r>
                      <a:br>
                        <a:rPr lang="en-AU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AU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SIEM or EDR XDR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429839"/>
                  </a:ext>
                </a:extLst>
              </a:tr>
              <a:tr h="456282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 backups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kern="1200" dirty="0">
                          <a:solidFill>
                            <a:srgbClr val="917A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Backup Product/Service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kern="1200" dirty="0">
                          <a:solidFill>
                            <a:srgbClr val="917A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Backup Product/Service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b="1" i="0" u="none" strike="noStrike" dirty="0">
                          <a:solidFill>
                            <a:srgbClr val="917A59"/>
                          </a:solidFill>
                          <a:effectLst/>
                          <a:latin typeface="Calibri" panose="020F0502020204030204" pitchFamily="34" charset="0"/>
                        </a:rPr>
                        <a:t>Backup Product/Service </a:t>
                      </a:r>
                      <a:r>
                        <a:rPr lang="en-A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en-AU" sz="1200" b="1" i="0" u="none" strike="noStrike" dirty="0">
                          <a:solidFill>
                            <a:srgbClr val="917A59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br>
                        <a:rPr lang="en-A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A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Immutable Target</a:t>
                      </a:r>
                    </a:p>
                  </a:txBody>
                  <a:tcPr marL="6848" marR="6848" marT="6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86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38584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EA5F-E827-4276-C57B-20BA82116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Hitech approach 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CB3DB-CFCF-8BD3-A829-41A1018C6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576" y="1700808"/>
            <a:ext cx="7626424" cy="4752528"/>
          </a:xfrm>
        </p:spPr>
        <p:txBody>
          <a:bodyPr/>
          <a:lstStyle/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Define scope of Essential 8 compliance  </a:t>
            </a:r>
          </a:p>
          <a:p>
            <a:pPr lvl="1"/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exclusions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with justification</a:t>
            </a:r>
          </a:p>
          <a:p>
            <a:pPr lvl="1"/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Decide on 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maturity level</a:t>
            </a:r>
          </a:p>
          <a:p>
            <a:pPr marL="457200" lvl="1" indent="0">
              <a:buNone/>
            </a:pPr>
            <a:endParaRPr lang="en-AU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Carry out Quick assessment</a:t>
            </a:r>
          </a:p>
          <a:p>
            <a:pPr lvl="1"/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Review self-assessment and previous works carried out</a:t>
            </a:r>
          </a:p>
          <a:p>
            <a:pPr lvl="1"/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Identify key areas that need the most effort or are the major challenges</a:t>
            </a:r>
            <a:endParaRPr lang="en-AU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AU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Draft Project Plan / Strategy</a:t>
            </a:r>
          </a:p>
          <a:p>
            <a:pPr lvl="1"/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Itemised project task list, assign responsibilities and provide time estimates/costs and timeframes (set deadlines)</a:t>
            </a:r>
          </a:p>
          <a:p>
            <a:pPr marL="457200" lvl="1" indent="0">
              <a:buNone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68923363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74137b-78b4-4dcf-91e3-983cad389a6d" xsi:nil="true"/>
    <lcf76f155ced4ddcb4097134ff3c332f xmlns="98e3c3c7-251a-4483-bc79-686a57d6a47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B495C3A0CE24BBB7F62F76B300ABA" ma:contentTypeVersion="17" ma:contentTypeDescription="Create a new document." ma:contentTypeScope="" ma:versionID="67815cf6bfe47937680a185340bae8c0">
  <xsd:schema xmlns:xsd="http://www.w3.org/2001/XMLSchema" xmlns:xs="http://www.w3.org/2001/XMLSchema" xmlns:p="http://schemas.microsoft.com/office/2006/metadata/properties" xmlns:ns2="98e3c3c7-251a-4483-bc79-686a57d6a470" xmlns:ns3="ef74137b-78b4-4dcf-91e3-983cad389a6d" targetNamespace="http://schemas.microsoft.com/office/2006/metadata/properties" ma:root="true" ma:fieldsID="f719702ed682f24d765b4deb9b9afaa2" ns2:_="" ns3:_="">
    <xsd:import namespace="98e3c3c7-251a-4483-bc79-686a57d6a470"/>
    <xsd:import namespace="ef74137b-78b4-4dcf-91e3-983cad389a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e3c3c7-251a-4483-bc79-686a57d6a4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48a18ae-120a-4480-8708-9c3c592725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74137b-78b4-4dcf-91e3-983cad389a6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866c27-aa0c-4cad-baa4-6c1b0f84113e}" ma:internalName="TaxCatchAll" ma:showField="CatchAllData" ma:web="ef74137b-78b4-4dcf-91e3-983cad389a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17F7AA-1D12-4E8F-A6DE-706699EC69B3}">
  <ds:schemaRefs>
    <ds:schemaRef ds:uri="ef74137b-78b4-4dcf-91e3-983cad389a6d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8e3c3c7-251a-4483-bc79-686a57d6a470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518B181-261C-463F-ABA6-480BDDB516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A380E0-372E-4451-B9F8-2DC34BCFC4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e3c3c7-251a-4483-bc79-686a57d6a470"/>
    <ds:schemaRef ds:uri="ef74137b-78b4-4dcf-91e3-983cad389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bf91d1d-dc5b-4d07-9c67-2ef131f3d1f4}" enabled="0" method="" siteId="{9bf91d1d-dc5b-4d07-9c67-2ef131f3d1f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Boffin2:Applications:MS Office:Templates:Presentations:Designs:Borealis</Template>
  <TotalTime>6280</TotalTime>
  <Words>574</Words>
  <Application>Microsoft Office PowerPoint</Application>
  <PresentationFormat>Widescreen</PresentationFormat>
  <Paragraphs>111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Blank Presentation</vt:lpstr>
      <vt:lpstr>PowerPoint Presentation</vt:lpstr>
      <vt:lpstr>Presentation Agenda:</vt:lpstr>
      <vt:lpstr>PowerPoint Presentation</vt:lpstr>
      <vt:lpstr>Essential 8 – Quick Overview</vt:lpstr>
      <vt:lpstr>Challenges/Complexity – Pressures</vt:lpstr>
      <vt:lpstr>What have councils been doing?</vt:lpstr>
      <vt:lpstr>What are vendors doing?</vt:lpstr>
      <vt:lpstr>“Cheat Sheet” – Summary of Product and/or Service requirements</vt:lpstr>
      <vt:lpstr>Hitech approach … </vt:lpstr>
      <vt:lpstr> </vt:lpstr>
    </vt:vector>
  </TitlesOfParts>
  <Company>Office 2004 Test Drive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John Papoutsis</cp:lastModifiedBy>
  <cp:revision>294</cp:revision>
  <dcterms:created xsi:type="dcterms:W3CDTF">2006-06-23T01:53:34Z</dcterms:created>
  <dcterms:modified xsi:type="dcterms:W3CDTF">2023-11-15T06:42:38Z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0x010100064B495C3A0CE24BBB7F62F76B300ABA</vt:lpwstr>
  </property>
  <property fmtid="{D5CDD505-2E9C-101B-9397-08002B2CF9AE}" pid="3" name="Order">
    <vt:r8>582200</vt:r8>
  </property>
  <property fmtid="{D5CDD505-2E9C-101B-9397-08002B2CF9AE}" pid="4" name="MediaServiceImageTags">
    <vt:lpwstr/>
  </property>
</Properties>
</file>