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0" r:id="rId3"/>
    <p:sldMasterId id="2147483706" r:id="rId4"/>
  </p:sldMasterIdLst>
  <p:notesMasterIdLst>
    <p:notesMasterId r:id="rId19"/>
  </p:notesMasterIdLst>
  <p:sldIdLst>
    <p:sldId id="258" r:id="rId5"/>
    <p:sldId id="416" r:id="rId6"/>
    <p:sldId id="418" r:id="rId7"/>
    <p:sldId id="414" r:id="rId8"/>
    <p:sldId id="415" r:id="rId9"/>
    <p:sldId id="419" r:id="rId10"/>
    <p:sldId id="420" r:id="rId11"/>
    <p:sldId id="422" r:id="rId12"/>
    <p:sldId id="423" r:id="rId13"/>
    <p:sldId id="259" r:id="rId14"/>
    <p:sldId id="424" r:id="rId15"/>
    <p:sldId id="421" r:id="rId16"/>
    <p:sldId id="426" r:id="rId17"/>
    <p:sldId id="42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2B0DD9-9477-4768-BF26-7F33D726D0B7}" v="129" dt="2023-11-16T01:04:39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78496" autoAdjust="0"/>
  </p:normalViewPr>
  <p:slideViewPr>
    <p:cSldViewPr snapToGrid="0">
      <p:cViewPr varScale="1">
        <p:scale>
          <a:sx n="86" d="100"/>
          <a:sy n="86" d="100"/>
        </p:scale>
        <p:origin x="13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Wales" userId="bdcf8955-ae11-47d8-9e3d-0d7dd27efef9" providerId="ADAL" clId="{CE2B0DD9-9477-4768-BF26-7F33D726D0B7}"/>
    <pc:docChg chg="undo redo custSel addSld delSld modSld sldOrd">
      <pc:chgData name="Malcolm Wales" userId="bdcf8955-ae11-47d8-9e3d-0d7dd27efef9" providerId="ADAL" clId="{CE2B0DD9-9477-4768-BF26-7F33D726D0B7}" dt="2023-11-16T02:44:00.664" v="8604" actId="1076"/>
      <pc:docMkLst>
        <pc:docMk/>
      </pc:docMkLst>
      <pc:sldChg chg="addSp delSp modSp mod modNotesTx">
        <pc:chgData name="Malcolm Wales" userId="bdcf8955-ae11-47d8-9e3d-0d7dd27efef9" providerId="ADAL" clId="{CE2B0DD9-9477-4768-BF26-7F33D726D0B7}" dt="2023-11-16T00:42:53.432" v="8052" actId="20577"/>
        <pc:sldMkLst>
          <pc:docMk/>
          <pc:sldMk cId="3875493906" sldId="258"/>
        </pc:sldMkLst>
        <pc:spChg chg="add del mod">
          <ac:chgData name="Malcolm Wales" userId="bdcf8955-ae11-47d8-9e3d-0d7dd27efef9" providerId="ADAL" clId="{CE2B0DD9-9477-4768-BF26-7F33D726D0B7}" dt="2023-11-15T23:42:12.409" v="6130" actId="478"/>
          <ac:spMkLst>
            <pc:docMk/>
            <pc:sldMk cId="3875493906" sldId="258"/>
            <ac:spMk id="2" creationId="{81832F63-B58E-0F64-3CF7-57E235316A9F}"/>
          </ac:spMkLst>
        </pc:spChg>
        <pc:spChg chg="add del mod">
          <ac:chgData name="Malcolm Wales" userId="bdcf8955-ae11-47d8-9e3d-0d7dd27efef9" providerId="ADAL" clId="{CE2B0DD9-9477-4768-BF26-7F33D726D0B7}" dt="2023-11-15T23:41:17.832" v="6085"/>
          <ac:spMkLst>
            <pc:docMk/>
            <pc:sldMk cId="3875493906" sldId="258"/>
            <ac:spMk id="3" creationId="{B93BCC2E-282B-C691-AE95-E06A9418598E}"/>
          </ac:spMkLst>
        </pc:spChg>
        <pc:spChg chg="add del">
          <ac:chgData name="Malcolm Wales" userId="bdcf8955-ae11-47d8-9e3d-0d7dd27efef9" providerId="ADAL" clId="{CE2B0DD9-9477-4768-BF26-7F33D726D0B7}" dt="2023-11-15T23:40:19.366" v="6037" actId="478"/>
          <ac:spMkLst>
            <pc:docMk/>
            <pc:sldMk cId="3875493906" sldId="258"/>
            <ac:spMk id="4" creationId="{29812129-96AD-43D3-88FF-7CBDA79E8449}"/>
          </ac:spMkLst>
        </pc:spChg>
        <pc:spChg chg="del">
          <ac:chgData name="Malcolm Wales" userId="bdcf8955-ae11-47d8-9e3d-0d7dd27efef9" providerId="ADAL" clId="{CE2B0DD9-9477-4768-BF26-7F33D726D0B7}" dt="2023-11-15T23:40:35.139" v="6046" actId="478"/>
          <ac:spMkLst>
            <pc:docMk/>
            <pc:sldMk cId="3875493906" sldId="258"/>
            <ac:spMk id="5" creationId="{8371D585-C16E-43BA-A82E-EEEDA43413B0}"/>
          </ac:spMkLst>
        </pc:spChg>
        <pc:spChg chg="del">
          <ac:chgData name="Malcolm Wales" userId="bdcf8955-ae11-47d8-9e3d-0d7dd27efef9" providerId="ADAL" clId="{CE2B0DD9-9477-4768-BF26-7F33D726D0B7}" dt="2023-11-15T23:40:33.920" v="6045" actId="478"/>
          <ac:spMkLst>
            <pc:docMk/>
            <pc:sldMk cId="3875493906" sldId="258"/>
            <ac:spMk id="6" creationId="{6979D40B-C62F-4C11-AE95-E9616F407940}"/>
          </ac:spMkLst>
        </pc:spChg>
        <pc:spChg chg="mod">
          <ac:chgData name="Malcolm Wales" userId="bdcf8955-ae11-47d8-9e3d-0d7dd27efef9" providerId="ADAL" clId="{CE2B0DD9-9477-4768-BF26-7F33D726D0B7}" dt="2023-11-16T00:13:26.152" v="7592" actId="1076"/>
          <ac:spMkLst>
            <pc:docMk/>
            <pc:sldMk cId="3875493906" sldId="258"/>
            <ac:spMk id="8" creationId="{0D2C86C5-5713-4C05-9859-0F82A2889C97}"/>
          </ac:spMkLst>
        </pc:spChg>
        <pc:spChg chg="add del mod">
          <ac:chgData name="Malcolm Wales" userId="bdcf8955-ae11-47d8-9e3d-0d7dd27efef9" providerId="ADAL" clId="{CE2B0DD9-9477-4768-BF26-7F33D726D0B7}" dt="2023-11-15T23:40:38.977" v="6048" actId="478"/>
          <ac:spMkLst>
            <pc:docMk/>
            <pc:sldMk cId="3875493906" sldId="258"/>
            <ac:spMk id="10" creationId="{39E7E726-1DD1-4F0C-BBD1-AAF5630A6EE6}"/>
          </ac:spMkLst>
        </pc:spChg>
        <pc:spChg chg="add del mod">
          <ac:chgData name="Malcolm Wales" userId="bdcf8955-ae11-47d8-9e3d-0d7dd27efef9" providerId="ADAL" clId="{CE2B0DD9-9477-4768-BF26-7F33D726D0B7}" dt="2023-11-15T23:43:04.164" v="6244" actId="1076"/>
          <ac:spMkLst>
            <pc:docMk/>
            <pc:sldMk cId="3875493906" sldId="258"/>
            <ac:spMk id="11" creationId="{D8F04849-5A04-4E0C-A186-7D3418618490}"/>
          </ac:spMkLst>
        </pc:spChg>
        <pc:spChg chg="add del mod">
          <ac:chgData name="Malcolm Wales" userId="bdcf8955-ae11-47d8-9e3d-0d7dd27efef9" providerId="ADAL" clId="{CE2B0DD9-9477-4768-BF26-7F33D726D0B7}" dt="2023-11-15T23:42:57.498" v="6243" actId="478"/>
          <ac:spMkLst>
            <pc:docMk/>
            <pc:sldMk cId="3875493906" sldId="258"/>
            <ac:spMk id="12" creationId="{16C86BE6-3CD6-1788-B01E-1BE95CC6CB70}"/>
          </ac:spMkLst>
        </pc:spChg>
        <pc:spChg chg="del mod">
          <ac:chgData name="Malcolm Wales" userId="bdcf8955-ae11-47d8-9e3d-0d7dd27efef9" providerId="ADAL" clId="{CE2B0DD9-9477-4768-BF26-7F33D726D0B7}" dt="2023-11-01T21:09:21.696" v="27"/>
          <ac:spMkLst>
            <pc:docMk/>
            <pc:sldMk cId="3875493906" sldId="258"/>
            <ac:spMk id="12" creationId="{CD810825-B6B2-4834-A01F-EC58898C6700}"/>
          </ac:spMkLst>
        </pc:spChg>
        <pc:spChg chg="add mod">
          <ac:chgData name="Malcolm Wales" userId="bdcf8955-ae11-47d8-9e3d-0d7dd27efef9" providerId="ADAL" clId="{CE2B0DD9-9477-4768-BF26-7F33D726D0B7}" dt="2023-11-15T23:41:53.455" v="6124" actId="571"/>
          <ac:spMkLst>
            <pc:docMk/>
            <pc:sldMk cId="3875493906" sldId="258"/>
            <ac:spMk id="13" creationId="{E0C75CEB-FEE4-8A9F-BB70-21D101243D21}"/>
          </ac:spMkLst>
        </pc:spChg>
        <pc:spChg chg="add mod">
          <ac:chgData name="Malcolm Wales" userId="bdcf8955-ae11-47d8-9e3d-0d7dd27efef9" providerId="ADAL" clId="{CE2B0DD9-9477-4768-BF26-7F33D726D0B7}" dt="2023-11-15T23:43:13.583" v="6245" actId="1076"/>
          <ac:spMkLst>
            <pc:docMk/>
            <pc:sldMk cId="3875493906" sldId="258"/>
            <ac:spMk id="14" creationId="{89F26E3F-D2FC-47B8-C4FF-E6182E99A989}"/>
          </ac:spMkLst>
        </pc:spChg>
        <pc:spChg chg="add del mod">
          <ac:chgData name="Malcolm Wales" userId="bdcf8955-ae11-47d8-9e3d-0d7dd27efef9" providerId="ADAL" clId="{CE2B0DD9-9477-4768-BF26-7F33D726D0B7}" dt="2023-11-15T23:42:12.409" v="6132"/>
          <ac:spMkLst>
            <pc:docMk/>
            <pc:sldMk cId="3875493906" sldId="258"/>
            <ac:spMk id="15" creationId="{23FD05C5-51C9-6C5B-47CC-DD88EE672440}"/>
          </ac:spMkLst>
        </pc:spChg>
        <pc:spChg chg="add mod">
          <ac:chgData name="Malcolm Wales" userId="bdcf8955-ae11-47d8-9e3d-0d7dd27efef9" providerId="ADAL" clId="{CE2B0DD9-9477-4768-BF26-7F33D726D0B7}" dt="2023-11-15T23:43:13.583" v="6245" actId="1076"/>
          <ac:spMkLst>
            <pc:docMk/>
            <pc:sldMk cId="3875493906" sldId="258"/>
            <ac:spMk id="16" creationId="{3C67C539-B37D-74F2-BD76-31E71D2D13BE}"/>
          </ac:spMkLst>
        </pc:spChg>
        <pc:spChg chg="add mod">
          <ac:chgData name="Malcolm Wales" userId="bdcf8955-ae11-47d8-9e3d-0d7dd27efef9" providerId="ADAL" clId="{CE2B0DD9-9477-4768-BF26-7F33D726D0B7}" dt="2023-11-16T00:42:53.432" v="8052" actId="20577"/>
          <ac:spMkLst>
            <pc:docMk/>
            <pc:sldMk cId="3875493906" sldId="258"/>
            <ac:spMk id="17" creationId="{F8E4DFB6-82D8-83F7-2842-8542D1BFB270}"/>
          </ac:spMkLst>
        </pc:spChg>
      </pc:sldChg>
      <pc:sldChg chg="addSp delSp modSp mod modNotesTx">
        <pc:chgData name="Malcolm Wales" userId="bdcf8955-ae11-47d8-9e3d-0d7dd27efef9" providerId="ADAL" clId="{CE2B0DD9-9477-4768-BF26-7F33D726D0B7}" dt="2023-11-16T00:13:13.168" v="7590" actId="1076"/>
        <pc:sldMkLst>
          <pc:docMk/>
          <pc:sldMk cId="3694656682" sldId="259"/>
        </pc:sldMkLst>
        <pc:spChg chg="add mod">
          <ac:chgData name="Malcolm Wales" userId="bdcf8955-ae11-47d8-9e3d-0d7dd27efef9" providerId="ADAL" clId="{CE2B0DD9-9477-4768-BF26-7F33D726D0B7}" dt="2023-11-16T00:13:13.168" v="7590" actId="1076"/>
          <ac:spMkLst>
            <pc:docMk/>
            <pc:sldMk cId="3694656682" sldId="259"/>
            <ac:spMk id="2" creationId="{CB604EFA-12CD-07E2-DE52-217D3BAF64D2}"/>
          </ac:spMkLst>
        </pc:spChg>
        <pc:spChg chg="mod">
          <ac:chgData name="Malcolm Wales" userId="bdcf8955-ae11-47d8-9e3d-0d7dd27efef9" providerId="ADAL" clId="{CE2B0DD9-9477-4768-BF26-7F33D726D0B7}" dt="2023-11-15T23:31:19.897" v="5922" actId="1076"/>
          <ac:spMkLst>
            <pc:docMk/>
            <pc:sldMk cId="3694656682" sldId="259"/>
            <ac:spMk id="8" creationId="{9DABCBDA-DE61-43B5-BD54-1B008C7A2069}"/>
          </ac:spMkLst>
        </pc:spChg>
        <pc:spChg chg="mod">
          <ac:chgData name="Malcolm Wales" userId="bdcf8955-ae11-47d8-9e3d-0d7dd27efef9" providerId="ADAL" clId="{CE2B0DD9-9477-4768-BF26-7F33D726D0B7}" dt="2023-11-15T23:31:22.107" v="5923" actId="1076"/>
          <ac:spMkLst>
            <pc:docMk/>
            <pc:sldMk cId="3694656682" sldId="259"/>
            <ac:spMk id="9" creationId="{935ADD3B-6D92-437D-B251-491403BBF37F}"/>
          </ac:spMkLst>
        </pc:spChg>
        <pc:spChg chg="mod">
          <ac:chgData name="Malcolm Wales" userId="bdcf8955-ae11-47d8-9e3d-0d7dd27efef9" providerId="ADAL" clId="{CE2B0DD9-9477-4768-BF26-7F33D726D0B7}" dt="2023-11-15T23:31:32.690" v="5924" actId="1076"/>
          <ac:spMkLst>
            <pc:docMk/>
            <pc:sldMk cId="3694656682" sldId="259"/>
            <ac:spMk id="21" creationId="{B1D49F09-20F9-4CC8-AF25-678353078A9E}"/>
          </ac:spMkLst>
        </pc:spChg>
        <pc:spChg chg="mod">
          <ac:chgData name="Malcolm Wales" userId="bdcf8955-ae11-47d8-9e3d-0d7dd27efef9" providerId="ADAL" clId="{CE2B0DD9-9477-4768-BF26-7F33D726D0B7}" dt="2023-11-15T23:31:32.690" v="5924" actId="1076"/>
          <ac:spMkLst>
            <pc:docMk/>
            <pc:sldMk cId="3694656682" sldId="259"/>
            <ac:spMk id="26" creationId="{85EBA0C1-4670-4C64-A29C-B01DCC9E8911}"/>
          </ac:spMkLst>
        </pc:spChg>
        <pc:spChg chg="mod">
          <ac:chgData name="Malcolm Wales" userId="bdcf8955-ae11-47d8-9e3d-0d7dd27efef9" providerId="ADAL" clId="{CE2B0DD9-9477-4768-BF26-7F33D726D0B7}" dt="2023-11-15T23:31:32.690" v="5924" actId="1076"/>
          <ac:spMkLst>
            <pc:docMk/>
            <pc:sldMk cId="3694656682" sldId="259"/>
            <ac:spMk id="31" creationId="{4949DF45-7A08-45B7-85BE-32D1BF7671BE}"/>
          </ac:spMkLst>
        </pc:spChg>
        <pc:spChg chg="del">
          <ac:chgData name="Malcolm Wales" userId="bdcf8955-ae11-47d8-9e3d-0d7dd27efef9" providerId="ADAL" clId="{CE2B0DD9-9477-4768-BF26-7F33D726D0B7}" dt="2023-11-15T23:01:15.207" v="2977" actId="478"/>
          <ac:spMkLst>
            <pc:docMk/>
            <pc:sldMk cId="3694656682" sldId="259"/>
            <ac:spMk id="32" creationId="{3EC3995E-5B09-4F07-AC4F-D5CEE5E307EF}"/>
          </ac:spMkLst>
        </pc:spChg>
        <pc:spChg chg="mod">
          <ac:chgData name="Malcolm Wales" userId="bdcf8955-ae11-47d8-9e3d-0d7dd27efef9" providerId="ADAL" clId="{CE2B0DD9-9477-4768-BF26-7F33D726D0B7}" dt="2023-11-15T23:38:04.108" v="5958" actId="14100"/>
          <ac:spMkLst>
            <pc:docMk/>
            <pc:sldMk cId="3694656682" sldId="259"/>
            <ac:spMk id="33" creationId="{C2ECAB9A-6A24-4A71-A738-1E3ACACF5E6F}"/>
          </ac:spMkLst>
        </pc:spChg>
        <pc:spChg chg="mod">
          <ac:chgData name="Malcolm Wales" userId="bdcf8955-ae11-47d8-9e3d-0d7dd27efef9" providerId="ADAL" clId="{CE2B0DD9-9477-4768-BF26-7F33D726D0B7}" dt="2023-11-15T23:31:32.690" v="5924" actId="1076"/>
          <ac:spMkLst>
            <pc:docMk/>
            <pc:sldMk cId="3694656682" sldId="259"/>
            <ac:spMk id="34" creationId="{F0E8616B-1E25-4357-ADCF-C3609B7F7BF7}"/>
          </ac:spMkLst>
        </pc:spChg>
        <pc:spChg chg="mod">
          <ac:chgData name="Malcolm Wales" userId="bdcf8955-ae11-47d8-9e3d-0d7dd27efef9" providerId="ADAL" clId="{CE2B0DD9-9477-4768-BF26-7F33D726D0B7}" dt="2023-11-16T00:07:11.158" v="7435" actId="1076"/>
          <ac:spMkLst>
            <pc:docMk/>
            <pc:sldMk cId="3694656682" sldId="259"/>
            <ac:spMk id="35" creationId="{AF0E7B71-E77A-41BB-A850-61C658D40AC5}"/>
          </ac:spMkLst>
        </pc:spChg>
        <pc:spChg chg="del mod">
          <ac:chgData name="Malcolm Wales" userId="bdcf8955-ae11-47d8-9e3d-0d7dd27efef9" providerId="ADAL" clId="{CE2B0DD9-9477-4768-BF26-7F33D726D0B7}" dt="2023-11-15T23:37:45.427" v="5954" actId="478"/>
          <ac:spMkLst>
            <pc:docMk/>
            <pc:sldMk cId="3694656682" sldId="259"/>
            <ac:spMk id="36" creationId="{5858182E-470E-4CCE-B5EA-00A6A6DC9175}"/>
          </ac:spMkLst>
        </pc:spChg>
        <pc:spChg chg="del mod">
          <ac:chgData name="Malcolm Wales" userId="bdcf8955-ae11-47d8-9e3d-0d7dd27efef9" providerId="ADAL" clId="{CE2B0DD9-9477-4768-BF26-7F33D726D0B7}" dt="2023-11-15T23:37:44.432" v="5953" actId="478"/>
          <ac:spMkLst>
            <pc:docMk/>
            <pc:sldMk cId="3694656682" sldId="259"/>
            <ac:spMk id="37" creationId="{59AD6CBF-6E26-40C3-B188-EBFC9F19DD88}"/>
          </ac:spMkLst>
        </pc:spChg>
        <pc:grpChg chg="mod">
          <ac:chgData name="Malcolm Wales" userId="bdcf8955-ae11-47d8-9e3d-0d7dd27efef9" providerId="ADAL" clId="{CE2B0DD9-9477-4768-BF26-7F33D726D0B7}" dt="2023-11-15T23:31:32.690" v="5924" actId="1076"/>
          <ac:grpSpMkLst>
            <pc:docMk/>
            <pc:sldMk cId="3694656682" sldId="259"/>
            <ac:grpSpMk id="19" creationId="{74D3B032-6A70-4CD4-A6C1-4D794F6B7A5D}"/>
          </ac:grpSpMkLst>
        </pc:grpChg>
        <pc:grpChg chg="mod">
          <ac:chgData name="Malcolm Wales" userId="bdcf8955-ae11-47d8-9e3d-0d7dd27efef9" providerId="ADAL" clId="{CE2B0DD9-9477-4768-BF26-7F33D726D0B7}" dt="2023-11-15T23:31:32.690" v="5924" actId="1076"/>
          <ac:grpSpMkLst>
            <pc:docMk/>
            <pc:sldMk cId="3694656682" sldId="259"/>
            <ac:grpSpMk id="22" creationId="{8D2CFEC7-7ACF-4A39-A168-70E7C13AEB3E}"/>
          </ac:grpSpMkLst>
        </pc:grpChg>
        <pc:grpChg chg="mod">
          <ac:chgData name="Malcolm Wales" userId="bdcf8955-ae11-47d8-9e3d-0d7dd27efef9" providerId="ADAL" clId="{CE2B0DD9-9477-4768-BF26-7F33D726D0B7}" dt="2023-11-15T23:31:32.690" v="5924" actId="1076"/>
          <ac:grpSpMkLst>
            <pc:docMk/>
            <pc:sldMk cId="3694656682" sldId="259"/>
            <ac:grpSpMk id="27" creationId="{67AFE915-4C35-484E-A97F-483B938EF016}"/>
          </ac:grpSpMkLst>
        </pc:grpChg>
        <pc:picChg chg="add del">
          <ac:chgData name="Malcolm Wales" userId="bdcf8955-ae11-47d8-9e3d-0d7dd27efef9" providerId="ADAL" clId="{CE2B0DD9-9477-4768-BF26-7F33D726D0B7}" dt="2023-11-15T23:37:33.126" v="5950" actId="22"/>
          <ac:picMkLst>
            <pc:docMk/>
            <pc:sldMk cId="3694656682" sldId="259"/>
            <ac:picMk id="3" creationId="{C4A009E8-0A9B-8F91-0358-1F70AE61573B}"/>
          </ac:picMkLst>
        </pc:picChg>
        <pc:picChg chg="del mod">
          <ac:chgData name="Malcolm Wales" userId="bdcf8955-ae11-47d8-9e3d-0d7dd27efef9" providerId="ADAL" clId="{CE2B0DD9-9477-4768-BF26-7F33D726D0B7}" dt="2023-11-15T23:37:27.486" v="5948" actId="478"/>
          <ac:picMkLst>
            <pc:docMk/>
            <pc:sldMk cId="3694656682" sldId="259"/>
            <ac:picMk id="42" creationId="{263AB0E3-C545-4A95-B850-400C6926A7D2}"/>
          </ac:picMkLst>
        </pc:picChg>
        <pc:picChg chg="add mod">
          <ac:chgData name="Malcolm Wales" userId="bdcf8955-ae11-47d8-9e3d-0d7dd27efef9" providerId="ADAL" clId="{CE2B0DD9-9477-4768-BF26-7F33D726D0B7}" dt="2023-11-15T23:38:01.051" v="5957" actId="1076"/>
          <ac:picMkLst>
            <pc:docMk/>
            <pc:sldMk cId="3694656682" sldId="259"/>
            <ac:picMk id="4098" creationId="{9BD9BCBD-4A07-CA5F-758F-3D63FE592A05}"/>
          </ac:picMkLst>
        </pc:picChg>
      </pc:sldChg>
      <pc:sldChg chg="del">
        <pc:chgData name="Malcolm Wales" userId="bdcf8955-ae11-47d8-9e3d-0d7dd27efef9" providerId="ADAL" clId="{CE2B0DD9-9477-4768-BF26-7F33D726D0B7}" dt="2023-11-01T21:11:19.829" v="65" actId="2696"/>
        <pc:sldMkLst>
          <pc:docMk/>
          <pc:sldMk cId="4217926521" sldId="260"/>
        </pc:sldMkLst>
      </pc:sldChg>
      <pc:sldChg chg="del">
        <pc:chgData name="Malcolm Wales" userId="bdcf8955-ae11-47d8-9e3d-0d7dd27efef9" providerId="ADAL" clId="{CE2B0DD9-9477-4768-BF26-7F33D726D0B7}" dt="2023-11-15T23:47:36.599" v="7017" actId="2696"/>
        <pc:sldMkLst>
          <pc:docMk/>
          <pc:sldMk cId="932790255" sldId="261"/>
        </pc:sldMkLst>
      </pc:sldChg>
      <pc:sldChg chg="del">
        <pc:chgData name="Malcolm Wales" userId="bdcf8955-ae11-47d8-9e3d-0d7dd27efef9" providerId="ADAL" clId="{CE2B0DD9-9477-4768-BF26-7F33D726D0B7}" dt="2023-11-15T23:38:18.434" v="5960" actId="2696"/>
        <pc:sldMkLst>
          <pc:docMk/>
          <pc:sldMk cId="3300579871" sldId="262"/>
        </pc:sldMkLst>
      </pc:sldChg>
      <pc:sldChg chg="del">
        <pc:chgData name="Malcolm Wales" userId="bdcf8955-ae11-47d8-9e3d-0d7dd27efef9" providerId="ADAL" clId="{CE2B0DD9-9477-4768-BF26-7F33D726D0B7}" dt="2023-11-15T23:16:51.577" v="4212" actId="2696"/>
        <pc:sldMkLst>
          <pc:docMk/>
          <pc:sldMk cId="3787892089" sldId="264"/>
        </pc:sldMkLst>
      </pc:sldChg>
      <pc:sldChg chg="del">
        <pc:chgData name="Malcolm Wales" userId="bdcf8955-ae11-47d8-9e3d-0d7dd27efef9" providerId="ADAL" clId="{CE2B0DD9-9477-4768-BF26-7F33D726D0B7}" dt="2023-11-01T21:11:32.648" v="66" actId="2696"/>
        <pc:sldMkLst>
          <pc:docMk/>
          <pc:sldMk cId="2801464654" sldId="265"/>
        </pc:sldMkLst>
      </pc:sldChg>
      <pc:sldChg chg="del">
        <pc:chgData name="Malcolm Wales" userId="bdcf8955-ae11-47d8-9e3d-0d7dd27efef9" providerId="ADAL" clId="{CE2B0DD9-9477-4768-BF26-7F33D726D0B7}" dt="2023-11-01T21:11:54.853" v="67" actId="2696"/>
        <pc:sldMkLst>
          <pc:docMk/>
          <pc:sldMk cId="4170082823" sldId="266"/>
        </pc:sldMkLst>
      </pc:sldChg>
      <pc:sldChg chg="addSp delSp modSp del mod ord modNotesTx">
        <pc:chgData name="Malcolm Wales" userId="bdcf8955-ae11-47d8-9e3d-0d7dd27efef9" providerId="ADAL" clId="{CE2B0DD9-9477-4768-BF26-7F33D726D0B7}" dt="2023-11-15T22:42:35.198" v="2802" actId="2696"/>
        <pc:sldMkLst>
          <pc:docMk/>
          <pc:sldMk cId="2337861609" sldId="412"/>
        </pc:sldMkLst>
        <pc:spChg chg="mod">
          <ac:chgData name="Malcolm Wales" userId="bdcf8955-ae11-47d8-9e3d-0d7dd27efef9" providerId="ADAL" clId="{CE2B0DD9-9477-4768-BF26-7F33D726D0B7}" dt="2023-11-01T21:11:08.593" v="64" actId="20577"/>
          <ac:spMkLst>
            <pc:docMk/>
            <pc:sldMk cId="2337861609" sldId="412"/>
            <ac:spMk id="6" creationId="{716E4663-90BA-43AB-B525-74A9E43C1AC7}"/>
          </ac:spMkLst>
        </pc:spChg>
        <pc:spChg chg="add del mod">
          <ac:chgData name="Malcolm Wales" userId="bdcf8955-ae11-47d8-9e3d-0d7dd27efef9" providerId="ADAL" clId="{CE2B0DD9-9477-4768-BF26-7F33D726D0B7}" dt="2023-11-15T22:38:05.896" v="2719" actId="21"/>
          <ac:spMkLst>
            <pc:docMk/>
            <pc:sldMk cId="2337861609" sldId="412"/>
            <ac:spMk id="39" creationId="{9D06AE06-023B-4E48-AFC6-EFAABA62CD63}"/>
          </ac:spMkLst>
        </pc:spChg>
        <pc:spChg chg="add del">
          <ac:chgData name="Malcolm Wales" userId="bdcf8955-ae11-47d8-9e3d-0d7dd27efef9" providerId="ADAL" clId="{CE2B0DD9-9477-4768-BF26-7F33D726D0B7}" dt="2023-11-15T22:38:05.896" v="2719" actId="21"/>
          <ac:spMkLst>
            <pc:docMk/>
            <pc:sldMk cId="2337861609" sldId="412"/>
            <ac:spMk id="43" creationId="{23928D52-33AE-4EE4-9F4A-B0296C7E4AD0}"/>
          </ac:spMkLst>
        </pc:spChg>
        <pc:spChg chg="add del">
          <ac:chgData name="Malcolm Wales" userId="bdcf8955-ae11-47d8-9e3d-0d7dd27efef9" providerId="ADAL" clId="{CE2B0DD9-9477-4768-BF26-7F33D726D0B7}" dt="2023-11-15T22:38:05.896" v="2719" actId="21"/>
          <ac:spMkLst>
            <pc:docMk/>
            <pc:sldMk cId="2337861609" sldId="412"/>
            <ac:spMk id="56" creationId="{2F1DFAF6-F18F-4F26-8A57-E4FE2C6D88EE}"/>
          </ac:spMkLst>
        </pc:spChg>
        <pc:spChg chg="add del">
          <ac:chgData name="Malcolm Wales" userId="bdcf8955-ae11-47d8-9e3d-0d7dd27efef9" providerId="ADAL" clId="{CE2B0DD9-9477-4768-BF26-7F33D726D0B7}" dt="2023-11-15T22:38:05.896" v="2719" actId="21"/>
          <ac:spMkLst>
            <pc:docMk/>
            <pc:sldMk cId="2337861609" sldId="412"/>
            <ac:spMk id="57" creationId="{6085C3DB-7C26-41FF-BC98-9DE18C4DA26C}"/>
          </ac:spMkLst>
        </pc:spChg>
        <pc:spChg chg="add del">
          <ac:chgData name="Malcolm Wales" userId="bdcf8955-ae11-47d8-9e3d-0d7dd27efef9" providerId="ADAL" clId="{CE2B0DD9-9477-4768-BF26-7F33D726D0B7}" dt="2023-11-15T22:38:05.896" v="2719" actId="21"/>
          <ac:spMkLst>
            <pc:docMk/>
            <pc:sldMk cId="2337861609" sldId="412"/>
            <ac:spMk id="58" creationId="{68C38F21-8AEF-4CFA-83CF-F986C3B151B2}"/>
          </ac:spMkLst>
        </pc:spChg>
      </pc:sldChg>
      <pc:sldChg chg="addSp delSp modSp mod ord modNotesTx">
        <pc:chgData name="Malcolm Wales" userId="bdcf8955-ae11-47d8-9e3d-0d7dd27efef9" providerId="ADAL" clId="{CE2B0DD9-9477-4768-BF26-7F33D726D0B7}" dt="2023-11-15T23:54:04.670" v="7241" actId="115"/>
        <pc:sldMkLst>
          <pc:docMk/>
          <pc:sldMk cId="2069022581" sldId="414"/>
        </pc:sldMkLst>
        <pc:spChg chg="del mod">
          <ac:chgData name="Malcolm Wales" userId="bdcf8955-ae11-47d8-9e3d-0d7dd27efef9" providerId="ADAL" clId="{CE2B0DD9-9477-4768-BF26-7F33D726D0B7}" dt="2023-11-15T23:00:30.436" v="2973" actId="478"/>
          <ac:spMkLst>
            <pc:docMk/>
            <pc:sldMk cId="2069022581" sldId="414"/>
            <ac:spMk id="2" creationId="{00000000-0000-0000-0000-000000000000}"/>
          </ac:spMkLst>
        </pc:spChg>
        <pc:spChg chg="add del mod">
          <ac:chgData name="Malcolm Wales" userId="bdcf8955-ae11-47d8-9e3d-0d7dd27efef9" providerId="ADAL" clId="{CE2B0DD9-9477-4768-BF26-7F33D726D0B7}" dt="2023-11-01T22:29:02.409" v="1710"/>
          <ac:spMkLst>
            <pc:docMk/>
            <pc:sldMk cId="2069022581" sldId="414"/>
            <ac:spMk id="4" creationId="{6BBC7022-056B-8423-E23A-DC7AB1156969}"/>
          </ac:spMkLst>
        </pc:spChg>
        <pc:spChg chg="add mod">
          <ac:chgData name="Malcolm Wales" userId="bdcf8955-ae11-47d8-9e3d-0d7dd27efef9" providerId="ADAL" clId="{CE2B0DD9-9477-4768-BF26-7F33D726D0B7}" dt="2023-11-15T23:00:36.003" v="2975" actId="1076"/>
          <ac:spMkLst>
            <pc:docMk/>
            <pc:sldMk cId="2069022581" sldId="414"/>
            <ac:spMk id="4" creationId="{E2B50772-A497-5E16-EE82-FF974FEB9FDD}"/>
          </ac:spMkLst>
        </pc:spChg>
        <pc:spChg chg="add del mod">
          <ac:chgData name="Malcolm Wales" userId="bdcf8955-ae11-47d8-9e3d-0d7dd27efef9" providerId="ADAL" clId="{CE2B0DD9-9477-4768-BF26-7F33D726D0B7}" dt="2023-11-01T22:29:00.661" v="1708"/>
          <ac:spMkLst>
            <pc:docMk/>
            <pc:sldMk cId="2069022581" sldId="414"/>
            <ac:spMk id="5" creationId="{1F54F8D2-1051-4A2C-2E7E-F9AFD58F8EA1}"/>
          </ac:spMkLst>
        </pc:spChg>
        <pc:spChg chg="add mod">
          <ac:chgData name="Malcolm Wales" userId="bdcf8955-ae11-47d8-9e3d-0d7dd27efef9" providerId="ADAL" clId="{CE2B0DD9-9477-4768-BF26-7F33D726D0B7}" dt="2023-11-15T23:00:39.177" v="2976" actId="1076"/>
          <ac:spMkLst>
            <pc:docMk/>
            <pc:sldMk cId="2069022581" sldId="414"/>
            <ac:spMk id="5" creationId="{37AB83FE-F2E8-E233-DEAF-F94CB877D9D8}"/>
          </ac:spMkLst>
        </pc:spChg>
        <pc:spChg chg="add mod">
          <ac:chgData name="Malcolm Wales" userId="bdcf8955-ae11-47d8-9e3d-0d7dd27efef9" providerId="ADAL" clId="{CE2B0DD9-9477-4768-BF26-7F33D726D0B7}" dt="2023-11-01T22:30:17.454" v="1788" actId="20577"/>
          <ac:spMkLst>
            <pc:docMk/>
            <pc:sldMk cId="2069022581" sldId="414"/>
            <ac:spMk id="30" creationId="{BB7881F4-0278-B4D3-C377-AC138424A355}"/>
          </ac:spMkLst>
        </pc:spChg>
        <pc:spChg chg="add mod">
          <ac:chgData name="Malcolm Wales" userId="bdcf8955-ae11-47d8-9e3d-0d7dd27efef9" providerId="ADAL" clId="{CE2B0DD9-9477-4768-BF26-7F33D726D0B7}" dt="2023-11-01T22:29:53.755" v="1777" actId="1076"/>
          <ac:spMkLst>
            <pc:docMk/>
            <pc:sldMk cId="2069022581" sldId="414"/>
            <ac:spMk id="31" creationId="{ACD0ABB7-48C2-6CD9-0BEE-DC7BFF34899F}"/>
          </ac:spMkLst>
        </pc:spChg>
        <pc:spChg chg="mod">
          <ac:chgData name="Malcolm Wales" userId="bdcf8955-ae11-47d8-9e3d-0d7dd27efef9" providerId="ADAL" clId="{CE2B0DD9-9477-4768-BF26-7F33D726D0B7}" dt="2023-11-15T23:54:04.670" v="7241" actId="115"/>
          <ac:spMkLst>
            <pc:docMk/>
            <pc:sldMk cId="2069022581" sldId="414"/>
            <ac:spMk id="34" creationId="{00000000-0000-0000-0000-000000000000}"/>
          </ac:spMkLst>
        </pc:spChg>
        <pc:spChg chg="del">
          <ac:chgData name="Malcolm Wales" userId="bdcf8955-ae11-47d8-9e3d-0d7dd27efef9" providerId="ADAL" clId="{CE2B0DD9-9477-4768-BF26-7F33D726D0B7}" dt="2023-11-01T21:42:27.343" v="1465" actId="478"/>
          <ac:spMkLst>
            <pc:docMk/>
            <pc:sldMk cId="2069022581" sldId="414"/>
            <ac:spMk id="62" creationId="{AF435D6D-5083-43C9-8C38-94F0452B16DE}"/>
          </ac:spMkLst>
        </pc:spChg>
        <pc:spChg chg="del">
          <ac:chgData name="Malcolm Wales" userId="bdcf8955-ae11-47d8-9e3d-0d7dd27efef9" providerId="ADAL" clId="{CE2B0DD9-9477-4768-BF26-7F33D726D0B7}" dt="2023-11-15T23:00:31.841" v="2974" actId="478"/>
          <ac:spMkLst>
            <pc:docMk/>
            <pc:sldMk cId="2069022581" sldId="414"/>
            <ac:spMk id="63" creationId="{717CCF88-FE49-4879-8511-56D648E9488B}"/>
          </ac:spMkLst>
        </pc:spChg>
        <pc:spChg chg="add del mod">
          <ac:chgData name="Malcolm Wales" userId="bdcf8955-ae11-47d8-9e3d-0d7dd27efef9" providerId="ADAL" clId="{CE2B0DD9-9477-4768-BF26-7F33D726D0B7}" dt="2023-11-15T22:59:13.472" v="2914" actId="478"/>
          <ac:spMkLst>
            <pc:docMk/>
            <pc:sldMk cId="2069022581" sldId="414"/>
            <ac:spMk id="64" creationId="{AA71F78D-422B-401E-B6B7-2E37E662B77D}"/>
          </ac:spMkLst>
        </pc:spChg>
        <pc:spChg chg="mod">
          <ac:chgData name="Malcolm Wales" userId="bdcf8955-ae11-47d8-9e3d-0d7dd27efef9" providerId="ADAL" clId="{CE2B0DD9-9477-4768-BF26-7F33D726D0B7}" dt="2023-11-01T22:20:48.850" v="1673" actId="1076"/>
          <ac:spMkLst>
            <pc:docMk/>
            <pc:sldMk cId="2069022581" sldId="414"/>
            <ac:spMk id="68" creationId="{6449909E-9742-4902-BBC4-DE87D7E7A30E}"/>
          </ac:spMkLst>
        </pc:spChg>
        <pc:picChg chg="add mod">
          <ac:chgData name="Malcolm Wales" userId="bdcf8955-ae11-47d8-9e3d-0d7dd27efef9" providerId="ADAL" clId="{CE2B0DD9-9477-4768-BF26-7F33D726D0B7}" dt="2023-11-01T22:29:04.465" v="1712" actId="1076"/>
          <ac:picMkLst>
            <pc:docMk/>
            <pc:sldMk cId="2069022581" sldId="414"/>
            <ac:picMk id="3" creationId="{A1CBF43A-7AC2-86F8-852D-718F0A1C0215}"/>
          </ac:picMkLst>
        </pc:picChg>
        <pc:picChg chg="add mod">
          <ac:chgData name="Malcolm Wales" userId="bdcf8955-ae11-47d8-9e3d-0d7dd27efef9" providerId="ADAL" clId="{CE2B0DD9-9477-4768-BF26-7F33D726D0B7}" dt="2023-11-01T22:33:19.428" v="1791" actId="1076"/>
          <ac:picMkLst>
            <pc:docMk/>
            <pc:sldMk cId="2069022581" sldId="414"/>
            <ac:picMk id="56" creationId="{0DCAB6DB-F87F-A164-8286-E20909167AA7}"/>
          </ac:picMkLst>
        </pc:picChg>
        <pc:picChg chg="add mod">
          <ac:chgData name="Malcolm Wales" userId="bdcf8955-ae11-47d8-9e3d-0d7dd27efef9" providerId="ADAL" clId="{CE2B0DD9-9477-4768-BF26-7F33D726D0B7}" dt="2023-11-01T22:33:24.252" v="1792" actId="571"/>
          <ac:picMkLst>
            <pc:docMk/>
            <pc:sldMk cId="2069022581" sldId="414"/>
            <ac:picMk id="57" creationId="{3EA9DA5A-DD92-902A-D0E2-A7B88021B29B}"/>
          </ac:picMkLst>
        </pc:picChg>
      </pc:sldChg>
      <pc:sldChg chg="addSp delSp modSp add mod ord modNotesTx">
        <pc:chgData name="Malcolm Wales" userId="bdcf8955-ae11-47d8-9e3d-0d7dd27efef9" providerId="ADAL" clId="{CE2B0DD9-9477-4768-BF26-7F33D726D0B7}" dt="2023-11-15T22:57:01.571" v="2910" actId="20577"/>
        <pc:sldMkLst>
          <pc:docMk/>
          <pc:sldMk cId="3606080629" sldId="415"/>
        </pc:sldMkLst>
        <pc:spChg chg="add mo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2" creationId="{B70B658E-6A98-A248-B1D0-ECDC7297C28C}"/>
          </ac:spMkLst>
        </pc:spChg>
        <pc:spChg chg="add mod">
          <ac:chgData name="Malcolm Wales" userId="bdcf8955-ae11-47d8-9e3d-0d7dd27efef9" providerId="ADAL" clId="{CE2B0DD9-9477-4768-BF26-7F33D726D0B7}" dt="2023-11-01T21:50:22.895" v="1490" actId="1076"/>
          <ac:spMkLst>
            <pc:docMk/>
            <pc:sldMk cId="3606080629" sldId="415"/>
            <ac:spMk id="3" creationId="{8B975B9B-FD0E-5772-5BCA-9DD7CA84393C}"/>
          </ac:spMkLst>
        </pc:spChg>
        <pc:spChg chg="add mod">
          <ac:chgData name="Malcolm Wales" userId="bdcf8955-ae11-47d8-9e3d-0d7dd27efef9" providerId="ADAL" clId="{CE2B0DD9-9477-4768-BF26-7F33D726D0B7}" dt="2023-11-01T21:50:35.437" v="1493" actId="1076"/>
          <ac:spMkLst>
            <pc:docMk/>
            <pc:sldMk cId="3606080629" sldId="415"/>
            <ac:spMk id="4" creationId="{A9C2FCF7-CD97-206E-5DDC-89AFE6FBC318}"/>
          </ac:spMkLst>
        </pc:spChg>
        <pc:spChg chg="add mod">
          <ac:chgData name="Malcolm Wales" userId="bdcf8955-ae11-47d8-9e3d-0d7dd27efef9" providerId="ADAL" clId="{CE2B0DD9-9477-4768-BF26-7F33D726D0B7}" dt="2023-11-01T21:50:39.981" v="1494" actId="1076"/>
          <ac:spMkLst>
            <pc:docMk/>
            <pc:sldMk cId="3606080629" sldId="415"/>
            <ac:spMk id="5" creationId="{D7D1648F-B328-E603-6818-532FAA814A36}"/>
          </ac:spMkLst>
        </pc:spChg>
        <pc:spChg chg="add mod">
          <ac:chgData name="Malcolm Wales" userId="bdcf8955-ae11-47d8-9e3d-0d7dd27efef9" providerId="ADAL" clId="{CE2B0DD9-9477-4768-BF26-7F33D726D0B7}" dt="2023-11-01T21:50:43.067" v="1495" actId="1076"/>
          <ac:spMkLst>
            <pc:docMk/>
            <pc:sldMk cId="3606080629" sldId="415"/>
            <ac:spMk id="6" creationId="{8432A35D-5621-D03E-BB6A-CB94FB2848DD}"/>
          </ac:spMkLst>
        </pc:spChg>
        <pc:spChg chg="add mo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7" creationId="{FA946E4F-52F6-F711-0FEF-B6D1C138997F}"/>
          </ac:spMkLst>
        </pc:spChg>
        <pc:spChg chg="mod">
          <ac:chgData name="Malcolm Wales" userId="bdcf8955-ae11-47d8-9e3d-0d7dd27efef9" providerId="ADAL" clId="{CE2B0DD9-9477-4768-BF26-7F33D726D0B7}" dt="2023-11-01T21:56:00.908" v="1515" actId="1076"/>
          <ac:spMkLst>
            <pc:docMk/>
            <pc:sldMk cId="3606080629" sldId="415"/>
            <ac:spMk id="8" creationId="{9DABCBDA-DE61-43B5-BD54-1B008C7A2069}"/>
          </ac:spMkLst>
        </pc:spChg>
        <pc:spChg chg="mod">
          <ac:chgData name="Malcolm Wales" userId="bdcf8955-ae11-47d8-9e3d-0d7dd27efef9" providerId="ADAL" clId="{CE2B0DD9-9477-4768-BF26-7F33D726D0B7}" dt="2023-11-15T22:57:01.571" v="2910" actId="20577"/>
          <ac:spMkLst>
            <pc:docMk/>
            <pc:sldMk cId="3606080629" sldId="415"/>
            <ac:spMk id="9" creationId="{935ADD3B-6D92-437D-B251-491403BBF37F}"/>
          </ac:spMkLst>
        </pc:spChg>
        <pc:spChg chg="add mo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10" creationId="{1EF753E6-3EC5-D589-4EF9-8E913FE46F12}"/>
          </ac:spMkLst>
        </pc:spChg>
        <pc:spChg chg="add del mod">
          <ac:chgData name="Malcolm Wales" userId="bdcf8955-ae11-47d8-9e3d-0d7dd27efef9" providerId="ADAL" clId="{CE2B0DD9-9477-4768-BF26-7F33D726D0B7}" dt="2023-11-01T21:26:08.228" v="987"/>
          <ac:spMkLst>
            <pc:docMk/>
            <pc:sldMk cId="3606080629" sldId="415"/>
            <ac:spMk id="11" creationId="{4229DB2B-DFEC-C403-26BC-F01E12EA6DC1}"/>
          </ac:spMkLst>
        </pc:spChg>
        <pc:spChg chg="del">
          <ac:chgData name="Malcolm Wales" userId="bdcf8955-ae11-47d8-9e3d-0d7dd27efef9" providerId="ADAL" clId="{CE2B0DD9-9477-4768-BF26-7F33D726D0B7}" dt="2023-11-01T21:30:40.340" v="1300" actId="478"/>
          <ac:spMkLst>
            <pc:docMk/>
            <pc:sldMk cId="3606080629" sldId="415"/>
            <ac:spMk id="12" creationId="{6709B678-997A-4430-B88E-59BB68805709}"/>
          </ac:spMkLst>
        </pc:spChg>
        <pc:spChg chg="add mo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13" creationId="{88528C9D-A646-E411-549D-91B390099623}"/>
          </ac:spMkLst>
        </pc:spChg>
        <pc:spChg chg="add del mod">
          <ac:chgData name="Malcolm Wales" userId="bdcf8955-ae11-47d8-9e3d-0d7dd27efef9" providerId="ADAL" clId="{CE2B0DD9-9477-4768-BF26-7F33D726D0B7}" dt="2023-11-01T21:33:07.360" v="1345"/>
          <ac:spMkLst>
            <pc:docMk/>
            <pc:sldMk cId="3606080629" sldId="415"/>
            <ac:spMk id="14" creationId="{5392B050-CB6B-575C-6EBD-8CD4460CD64A}"/>
          </ac:spMkLst>
        </pc:spChg>
        <pc:spChg chg="del mod">
          <ac:chgData name="Malcolm Wales" userId="bdcf8955-ae11-47d8-9e3d-0d7dd27efef9" providerId="ADAL" clId="{CE2B0DD9-9477-4768-BF26-7F33D726D0B7}" dt="2023-11-01T21:39:29.890" v="1446" actId="478"/>
          <ac:spMkLst>
            <pc:docMk/>
            <pc:sldMk cId="3606080629" sldId="415"/>
            <ac:spMk id="15" creationId="{7B35ED86-69CA-40FA-88BF-7BCA1F6FA501}"/>
          </ac:spMkLst>
        </pc:spChg>
        <pc:spChg chg="add mo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17" creationId="{3D11C96F-4D0C-77B2-4F04-7E8DBAC1FD4B}"/>
          </ac:spMkLst>
        </pc:spChg>
        <pc:spChg chg="mod">
          <ac:chgData name="Malcolm Wales" userId="bdcf8955-ae11-47d8-9e3d-0d7dd27efef9" providerId="ADAL" clId="{CE2B0DD9-9477-4768-BF26-7F33D726D0B7}" dt="2023-11-01T21:51:01.951" v="1497" actId="1076"/>
          <ac:spMkLst>
            <pc:docMk/>
            <pc:sldMk cId="3606080629" sldId="415"/>
            <ac:spMk id="21" creationId="{B1D49F09-20F9-4CC8-AF25-678353078A9E}"/>
          </ac:spMkLst>
        </pc:spChg>
        <pc:spChg chg="add mod">
          <ac:chgData name="Malcolm Wales" userId="bdcf8955-ae11-47d8-9e3d-0d7dd27efef9" providerId="ADAL" clId="{CE2B0DD9-9477-4768-BF26-7F33D726D0B7}" dt="2023-11-01T21:50:46.688" v="1496" actId="1076"/>
          <ac:spMkLst>
            <pc:docMk/>
            <pc:sldMk cId="3606080629" sldId="415"/>
            <ac:spMk id="25" creationId="{644B01B3-C001-6E0C-3700-01EA77DC57C3}"/>
          </ac:spMkLst>
        </pc:spChg>
        <pc:spChg chg="mo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26" creationId="{85EBA0C1-4670-4C64-A29C-B01DCC9E8911}"/>
          </ac:spMkLst>
        </pc:spChg>
        <pc:spChg chg="add mod ord">
          <ac:chgData name="Malcolm Wales" userId="bdcf8955-ae11-47d8-9e3d-0d7dd27efef9" providerId="ADAL" clId="{CE2B0DD9-9477-4768-BF26-7F33D726D0B7}" dt="2023-11-01T21:49:43.918" v="1482" actId="14100"/>
          <ac:spMkLst>
            <pc:docMk/>
            <pc:sldMk cId="3606080629" sldId="415"/>
            <ac:spMk id="30" creationId="{C7631826-6DB2-021C-4827-D20EDC7C1D7D}"/>
          </ac:spMkLst>
        </pc:spChg>
        <pc:spChg chg="mod">
          <ac:chgData name="Malcolm Wales" userId="bdcf8955-ae11-47d8-9e3d-0d7dd27efef9" providerId="ADAL" clId="{CE2B0DD9-9477-4768-BF26-7F33D726D0B7}" dt="2023-11-01T21:49:50.725" v="1484" actId="1076"/>
          <ac:spMkLst>
            <pc:docMk/>
            <pc:sldMk cId="3606080629" sldId="415"/>
            <ac:spMk id="31" creationId="{4949DF45-7A08-45B7-85BE-32D1BF7671BE}"/>
          </ac:spMkLst>
        </pc:spChg>
        <pc:spChg chg="del">
          <ac:chgData name="Malcolm Wales" userId="bdcf8955-ae11-47d8-9e3d-0d7dd27efef9" providerId="ADAL" clId="{CE2B0DD9-9477-4768-BF26-7F33D726D0B7}" dt="2023-11-01T21:12:27.031" v="88" actId="21"/>
          <ac:spMkLst>
            <pc:docMk/>
            <pc:sldMk cId="3606080629" sldId="415"/>
            <ac:spMk id="32" creationId="{3EC3995E-5B09-4F07-AC4F-D5CEE5E307EF}"/>
          </ac:spMkLst>
        </pc:spChg>
        <pc:spChg chg="del">
          <ac:chgData name="Malcolm Wales" userId="bdcf8955-ae11-47d8-9e3d-0d7dd27efef9" providerId="ADAL" clId="{CE2B0DD9-9477-4768-BF26-7F33D726D0B7}" dt="2023-11-01T21:12:24.059" v="87" actId="21"/>
          <ac:spMkLst>
            <pc:docMk/>
            <pc:sldMk cId="3606080629" sldId="415"/>
            <ac:spMk id="33" creationId="{C2ECAB9A-6A24-4A71-A738-1E3ACACF5E6F}"/>
          </ac:spMkLst>
        </pc:spChg>
        <pc:spChg chg="mod">
          <ac:chgData name="Malcolm Wales" userId="bdcf8955-ae11-47d8-9e3d-0d7dd27efef9" providerId="ADAL" clId="{CE2B0DD9-9477-4768-BF26-7F33D726D0B7}" dt="2023-11-01T21:49:55.299" v="1485" actId="1076"/>
          <ac:spMkLst>
            <pc:docMk/>
            <pc:sldMk cId="3606080629" sldId="415"/>
            <ac:spMk id="34" creationId="{F0E8616B-1E25-4357-ADCF-C3609B7F7BF7}"/>
          </ac:spMkLst>
        </pc:spChg>
        <pc:spChg chg="del mod">
          <ac:chgData name="Malcolm Wales" userId="bdcf8955-ae11-47d8-9e3d-0d7dd27efef9" providerId="ADAL" clId="{CE2B0DD9-9477-4768-BF26-7F33D726D0B7}" dt="2023-11-01T21:31:45.601" v="1319" actId="478"/>
          <ac:spMkLst>
            <pc:docMk/>
            <pc:sldMk cId="3606080629" sldId="415"/>
            <ac:spMk id="35" creationId="{AF0E7B71-E77A-41BB-A850-61C658D40AC5}"/>
          </ac:spMkLst>
        </pc:spChg>
        <pc:spChg chg="del">
          <ac:chgData name="Malcolm Wales" userId="bdcf8955-ae11-47d8-9e3d-0d7dd27efef9" providerId="ADAL" clId="{CE2B0DD9-9477-4768-BF26-7F33D726D0B7}" dt="2023-11-01T21:23:19.169" v="655" actId="478"/>
          <ac:spMkLst>
            <pc:docMk/>
            <pc:sldMk cId="3606080629" sldId="415"/>
            <ac:spMk id="36" creationId="{5858182E-470E-4CCE-B5EA-00A6A6DC9175}"/>
          </ac:spMkLst>
        </pc:spChg>
        <pc:spChg chg="del mod">
          <ac:chgData name="Malcolm Wales" userId="bdcf8955-ae11-47d8-9e3d-0d7dd27efef9" providerId="ADAL" clId="{CE2B0DD9-9477-4768-BF26-7F33D726D0B7}" dt="2023-11-01T21:12:20.638" v="86" actId="21"/>
          <ac:spMkLst>
            <pc:docMk/>
            <pc:sldMk cId="3606080629" sldId="415"/>
            <ac:spMk id="37" creationId="{59AD6CBF-6E26-40C3-B188-EBFC9F19DD88}"/>
          </ac:spMkLst>
        </pc:spChg>
        <pc:spChg chg="add mod ord">
          <ac:chgData name="Malcolm Wales" userId="bdcf8955-ae11-47d8-9e3d-0d7dd27efef9" providerId="ADAL" clId="{CE2B0DD9-9477-4768-BF26-7F33D726D0B7}" dt="2023-11-01T21:49:33.376" v="1479" actId="14100"/>
          <ac:spMkLst>
            <pc:docMk/>
            <pc:sldMk cId="3606080629" sldId="415"/>
            <ac:spMk id="38" creationId="{C7579AEE-B115-9D6F-95EA-3462352033C9}"/>
          </ac:spMkLst>
        </pc:spChg>
        <pc:spChg chg="add mod or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39" creationId="{F085BF90-EE0A-3A65-3899-DF181D1B295A}"/>
          </ac:spMkLst>
        </pc:spChg>
        <pc:spChg chg="add mod ord">
          <ac:chgData name="Malcolm Wales" userId="bdcf8955-ae11-47d8-9e3d-0d7dd27efef9" providerId="ADAL" clId="{CE2B0DD9-9477-4768-BF26-7F33D726D0B7}" dt="2023-11-01T21:43:04.909" v="1474" actId="1076"/>
          <ac:spMkLst>
            <pc:docMk/>
            <pc:sldMk cId="3606080629" sldId="415"/>
            <ac:spMk id="40" creationId="{1D7942A8-9E88-537D-6478-CD5241291D27}"/>
          </ac:spMkLst>
        </pc:spChg>
        <pc:spChg chg="add del mod">
          <ac:chgData name="Malcolm Wales" userId="bdcf8955-ae11-47d8-9e3d-0d7dd27efef9" providerId="ADAL" clId="{CE2B0DD9-9477-4768-BF26-7F33D726D0B7}" dt="2023-11-01T21:51:25.975" v="1499"/>
          <ac:spMkLst>
            <pc:docMk/>
            <pc:sldMk cId="3606080629" sldId="415"/>
            <ac:spMk id="41" creationId="{07AF8D0C-03A2-2DF7-4989-FB530AB9C06B}"/>
          </ac:spMkLst>
        </pc:spChg>
        <pc:spChg chg="add mod">
          <ac:chgData name="Malcolm Wales" userId="bdcf8955-ae11-47d8-9e3d-0d7dd27efef9" providerId="ADAL" clId="{CE2B0DD9-9477-4768-BF26-7F33D726D0B7}" dt="2023-11-01T22:02:58.510" v="1662" actId="404"/>
          <ac:spMkLst>
            <pc:docMk/>
            <pc:sldMk cId="3606080629" sldId="415"/>
            <ac:spMk id="43" creationId="{1216A814-7922-FE25-00B3-C98F65BE1D7E}"/>
          </ac:spMkLst>
        </pc:spChg>
        <pc:spChg chg="add mod">
          <ac:chgData name="Malcolm Wales" userId="bdcf8955-ae11-47d8-9e3d-0d7dd27efef9" providerId="ADAL" clId="{CE2B0DD9-9477-4768-BF26-7F33D726D0B7}" dt="2023-11-01T22:02:08.099" v="1616" actId="113"/>
          <ac:spMkLst>
            <pc:docMk/>
            <pc:sldMk cId="3606080629" sldId="415"/>
            <ac:spMk id="44" creationId="{BA837161-CCD7-9156-4BCB-B259F1467EAB}"/>
          </ac:spMkLst>
        </pc:spChg>
        <pc:spChg chg="add mod">
          <ac:chgData name="Malcolm Wales" userId="bdcf8955-ae11-47d8-9e3d-0d7dd27efef9" providerId="ADAL" clId="{CE2B0DD9-9477-4768-BF26-7F33D726D0B7}" dt="2023-11-01T22:03:05.715" v="1665" actId="404"/>
          <ac:spMkLst>
            <pc:docMk/>
            <pc:sldMk cId="3606080629" sldId="415"/>
            <ac:spMk id="45" creationId="{171CB677-F2AC-0177-B6A8-DBC4DFB75A5B}"/>
          </ac:spMkLst>
        </pc:spChg>
        <pc:grpChg chg="del">
          <ac:chgData name="Malcolm Wales" userId="bdcf8955-ae11-47d8-9e3d-0d7dd27efef9" providerId="ADAL" clId="{CE2B0DD9-9477-4768-BF26-7F33D726D0B7}" dt="2023-11-01T21:12:13.751" v="81" actId="478"/>
          <ac:grpSpMkLst>
            <pc:docMk/>
            <pc:sldMk cId="3606080629" sldId="415"/>
            <ac:grpSpMk id="19" creationId="{74D3B032-6A70-4CD4-A6C1-4D794F6B7A5D}"/>
          </ac:grpSpMkLst>
        </pc:grpChg>
        <pc:grpChg chg="del">
          <ac:chgData name="Malcolm Wales" userId="bdcf8955-ae11-47d8-9e3d-0d7dd27efef9" providerId="ADAL" clId="{CE2B0DD9-9477-4768-BF26-7F33D726D0B7}" dt="2023-11-01T21:12:14.221" v="82" actId="478"/>
          <ac:grpSpMkLst>
            <pc:docMk/>
            <pc:sldMk cId="3606080629" sldId="415"/>
            <ac:grpSpMk id="22" creationId="{8D2CFEC7-7ACF-4A39-A168-70E7C13AEB3E}"/>
          </ac:grpSpMkLst>
        </pc:grpChg>
        <pc:grpChg chg="del">
          <ac:chgData name="Malcolm Wales" userId="bdcf8955-ae11-47d8-9e3d-0d7dd27efef9" providerId="ADAL" clId="{CE2B0DD9-9477-4768-BF26-7F33D726D0B7}" dt="2023-11-01T21:12:14.658" v="83" actId="478"/>
          <ac:grpSpMkLst>
            <pc:docMk/>
            <pc:sldMk cId="3606080629" sldId="415"/>
            <ac:grpSpMk id="27" creationId="{67AFE915-4C35-484E-A97F-483B938EF016}"/>
          </ac:grpSpMkLst>
        </pc:grpChg>
        <pc:picChg chg="del">
          <ac:chgData name="Malcolm Wales" userId="bdcf8955-ae11-47d8-9e3d-0d7dd27efef9" providerId="ADAL" clId="{CE2B0DD9-9477-4768-BF26-7F33D726D0B7}" dt="2023-11-01T21:12:15.344" v="84" actId="478"/>
          <ac:picMkLst>
            <pc:docMk/>
            <pc:sldMk cId="3606080629" sldId="415"/>
            <ac:picMk id="42" creationId="{263AB0E3-C545-4A95-B850-400C6926A7D2}"/>
          </ac:picMkLst>
        </pc:picChg>
      </pc:sldChg>
      <pc:sldChg chg="addSp delSp modSp add mod ord">
        <pc:chgData name="Malcolm Wales" userId="bdcf8955-ae11-47d8-9e3d-0d7dd27efef9" providerId="ADAL" clId="{CE2B0DD9-9477-4768-BF26-7F33D726D0B7}" dt="2023-11-16T00:31:08.423" v="8044" actId="1076"/>
        <pc:sldMkLst>
          <pc:docMk/>
          <pc:sldMk cId="644589051" sldId="416"/>
        </pc:sldMkLst>
        <pc:spChg chg="add mod">
          <ac:chgData name="Malcolm Wales" userId="bdcf8955-ae11-47d8-9e3d-0d7dd27efef9" providerId="ADAL" clId="{CE2B0DD9-9477-4768-BF26-7F33D726D0B7}" dt="2023-11-15T22:39:31.300" v="2743" actId="113"/>
          <ac:spMkLst>
            <pc:docMk/>
            <pc:sldMk cId="644589051" sldId="416"/>
            <ac:spMk id="2" creationId="{C44B970C-E0DE-54EF-F769-B56AB67E1981}"/>
          </ac:spMkLst>
        </pc:spChg>
        <pc:spChg chg="add mod">
          <ac:chgData name="Malcolm Wales" userId="bdcf8955-ae11-47d8-9e3d-0d7dd27efef9" providerId="ADAL" clId="{CE2B0DD9-9477-4768-BF26-7F33D726D0B7}" dt="2023-11-15T22:39:27.931" v="2742" actId="113"/>
          <ac:spMkLst>
            <pc:docMk/>
            <pc:sldMk cId="644589051" sldId="416"/>
            <ac:spMk id="3" creationId="{BCEF3CAD-9B7D-88C6-AC21-7B79492863CF}"/>
          </ac:spMkLst>
        </pc:spChg>
        <pc:spChg chg="add mod">
          <ac:chgData name="Malcolm Wales" userId="bdcf8955-ae11-47d8-9e3d-0d7dd27efef9" providerId="ADAL" clId="{CE2B0DD9-9477-4768-BF26-7F33D726D0B7}" dt="2023-11-16T00:31:08.423" v="8044" actId="1076"/>
          <ac:spMkLst>
            <pc:docMk/>
            <pc:sldMk cId="644589051" sldId="416"/>
            <ac:spMk id="4" creationId="{CC2CE96A-2299-0FE9-4008-9681E03F83F4}"/>
          </ac:spMkLst>
        </pc:spChg>
        <pc:spChg chg="add mod">
          <ac:chgData name="Malcolm Wales" userId="bdcf8955-ae11-47d8-9e3d-0d7dd27efef9" providerId="ADAL" clId="{CE2B0DD9-9477-4768-BF26-7F33D726D0B7}" dt="2023-11-16T00:30:56.176" v="8040" actId="1076"/>
          <ac:spMkLst>
            <pc:docMk/>
            <pc:sldMk cId="644589051" sldId="416"/>
            <ac:spMk id="6" creationId="{8A811C21-7D50-2B5E-7DDD-67B68F7A180F}"/>
          </ac:spMkLst>
        </pc:spChg>
        <pc:spChg chg="mod">
          <ac:chgData name="Malcolm Wales" userId="bdcf8955-ae11-47d8-9e3d-0d7dd27efef9" providerId="ADAL" clId="{CE2B0DD9-9477-4768-BF26-7F33D726D0B7}" dt="2023-11-15T21:56:18.815" v="1854" actId="1076"/>
          <ac:spMkLst>
            <pc:docMk/>
            <pc:sldMk cId="644589051" sldId="416"/>
            <ac:spMk id="8" creationId="{9DABCBDA-DE61-43B5-BD54-1B008C7A2069}"/>
          </ac:spMkLst>
        </pc:spChg>
        <pc:spChg chg="mod">
          <ac:chgData name="Malcolm Wales" userId="bdcf8955-ae11-47d8-9e3d-0d7dd27efef9" providerId="ADAL" clId="{CE2B0DD9-9477-4768-BF26-7F33D726D0B7}" dt="2023-11-15T21:57:16.040" v="1969" actId="20577"/>
          <ac:spMkLst>
            <pc:docMk/>
            <pc:sldMk cId="644589051" sldId="416"/>
            <ac:spMk id="9" creationId="{935ADD3B-6D92-437D-B251-491403BBF37F}"/>
          </ac:spMkLst>
        </pc:spChg>
        <pc:spChg chg="del">
          <ac:chgData name="Malcolm Wales" userId="bdcf8955-ae11-47d8-9e3d-0d7dd27efef9" providerId="ADAL" clId="{CE2B0DD9-9477-4768-BF26-7F33D726D0B7}" dt="2023-11-15T21:57:25.040" v="1972" actId="478"/>
          <ac:spMkLst>
            <pc:docMk/>
            <pc:sldMk cId="644589051" sldId="416"/>
            <ac:spMk id="21" creationId="{B1D49F09-20F9-4CC8-AF25-678353078A9E}"/>
          </ac:spMkLst>
        </pc:spChg>
        <pc:spChg chg="del">
          <ac:chgData name="Malcolm Wales" userId="bdcf8955-ae11-47d8-9e3d-0d7dd27efef9" providerId="ADAL" clId="{CE2B0DD9-9477-4768-BF26-7F33D726D0B7}" dt="2023-11-15T21:57:23.536" v="1971" actId="478"/>
          <ac:spMkLst>
            <pc:docMk/>
            <pc:sldMk cId="644589051" sldId="416"/>
            <ac:spMk id="31" creationId="{4949DF45-7A08-45B7-85BE-32D1BF7671BE}"/>
          </ac:spMkLst>
        </pc:spChg>
        <pc:spChg chg="del">
          <ac:chgData name="Malcolm Wales" userId="bdcf8955-ae11-47d8-9e3d-0d7dd27efef9" providerId="ADAL" clId="{CE2B0DD9-9477-4768-BF26-7F33D726D0B7}" dt="2023-11-15T21:56:14.248" v="1853" actId="478"/>
          <ac:spMkLst>
            <pc:docMk/>
            <pc:sldMk cId="644589051" sldId="416"/>
            <ac:spMk id="32" creationId="{3EC3995E-5B09-4F07-AC4F-D5CEE5E307EF}"/>
          </ac:spMkLst>
        </pc:spChg>
        <pc:spChg chg="mod">
          <ac:chgData name="Malcolm Wales" userId="bdcf8955-ae11-47d8-9e3d-0d7dd27efef9" providerId="ADAL" clId="{CE2B0DD9-9477-4768-BF26-7F33D726D0B7}" dt="2023-11-16T00:31:01.820" v="8042" actId="14100"/>
          <ac:spMkLst>
            <pc:docMk/>
            <pc:sldMk cId="644589051" sldId="416"/>
            <ac:spMk id="33" creationId="{C2ECAB9A-6A24-4A71-A738-1E3ACACF5E6F}"/>
          </ac:spMkLst>
        </pc:spChg>
        <pc:spChg chg="mod">
          <ac:chgData name="Malcolm Wales" userId="bdcf8955-ae11-47d8-9e3d-0d7dd27efef9" providerId="ADAL" clId="{CE2B0DD9-9477-4768-BF26-7F33D726D0B7}" dt="2023-11-15T22:33:58.633" v="2518" actId="403"/>
          <ac:spMkLst>
            <pc:docMk/>
            <pc:sldMk cId="644589051" sldId="416"/>
            <ac:spMk id="34" creationId="{F0E8616B-1E25-4357-ADCF-C3609B7F7BF7}"/>
          </ac:spMkLst>
        </pc:spChg>
        <pc:spChg chg="del">
          <ac:chgData name="Malcolm Wales" userId="bdcf8955-ae11-47d8-9e3d-0d7dd27efef9" providerId="ADAL" clId="{CE2B0DD9-9477-4768-BF26-7F33D726D0B7}" dt="2023-11-15T21:57:26.596" v="1973" actId="478"/>
          <ac:spMkLst>
            <pc:docMk/>
            <pc:sldMk cId="644589051" sldId="416"/>
            <ac:spMk id="35" creationId="{AF0E7B71-E77A-41BB-A850-61C658D40AC5}"/>
          </ac:spMkLst>
        </pc:spChg>
        <pc:spChg chg="mod">
          <ac:chgData name="Malcolm Wales" userId="bdcf8955-ae11-47d8-9e3d-0d7dd27efef9" providerId="ADAL" clId="{CE2B0DD9-9477-4768-BF26-7F33D726D0B7}" dt="2023-11-16T00:30:51.982" v="8039" actId="14100"/>
          <ac:spMkLst>
            <pc:docMk/>
            <pc:sldMk cId="644589051" sldId="416"/>
            <ac:spMk id="36" creationId="{5858182E-470E-4CCE-B5EA-00A6A6DC9175}"/>
          </ac:spMkLst>
        </pc:spChg>
        <pc:spChg chg="del">
          <ac:chgData name="Malcolm Wales" userId="bdcf8955-ae11-47d8-9e3d-0d7dd27efef9" providerId="ADAL" clId="{CE2B0DD9-9477-4768-BF26-7F33D726D0B7}" dt="2023-11-15T21:57:28.647" v="1974" actId="478"/>
          <ac:spMkLst>
            <pc:docMk/>
            <pc:sldMk cId="644589051" sldId="416"/>
            <ac:spMk id="37" creationId="{59AD6CBF-6E26-40C3-B188-EBFC9F19DD88}"/>
          </ac:spMkLst>
        </pc:spChg>
        <pc:grpChg chg="del">
          <ac:chgData name="Malcolm Wales" userId="bdcf8955-ae11-47d8-9e3d-0d7dd27efef9" providerId="ADAL" clId="{CE2B0DD9-9477-4768-BF26-7F33D726D0B7}" dt="2023-11-15T21:56:25.254" v="1856" actId="478"/>
          <ac:grpSpMkLst>
            <pc:docMk/>
            <pc:sldMk cId="644589051" sldId="416"/>
            <ac:grpSpMk id="19" creationId="{74D3B032-6A70-4CD4-A6C1-4D794F6B7A5D}"/>
          </ac:grpSpMkLst>
        </pc:grpChg>
        <pc:grpChg chg="del">
          <ac:chgData name="Malcolm Wales" userId="bdcf8955-ae11-47d8-9e3d-0d7dd27efef9" providerId="ADAL" clId="{CE2B0DD9-9477-4768-BF26-7F33D726D0B7}" dt="2023-11-15T21:56:26.941" v="1857" actId="478"/>
          <ac:grpSpMkLst>
            <pc:docMk/>
            <pc:sldMk cId="644589051" sldId="416"/>
            <ac:grpSpMk id="22" creationId="{8D2CFEC7-7ACF-4A39-A168-70E7C13AEB3E}"/>
          </ac:grpSpMkLst>
        </pc:grpChg>
        <pc:grpChg chg="del">
          <ac:chgData name="Malcolm Wales" userId="bdcf8955-ae11-47d8-9e3d-0d7dd27efef9" providerId="ADAL" clId="{CE2B0DD9-9477-4768-BF26-7F33D726D0B7}" dt="2023-11-15T21:56:28.009" v="1858" actId="478"/>
          <ac:grpSpMkLst>
            <pc:docMk/>
            <pc:sldMk cId="644589051" sldId="416"/>
            <ac:grpSpMk id="27" creationId="{67AFE915-4C35-484E-A97F-483B938EF016}"/>
          </ac:grpSpMkLst>
        </pc:grpChg>
        <pc:picChg chg="add mod modCrop">
          <ac:chgData name="Malcolm Wales" userId="bdcf8955-ae11-47d8-9e3d-0d7dd27efef9" providerId="ADAL" clId="{CE2B0DD9-9477-4768-BF26-7F33D726D0B7}" dt="2023-11-16T00:30:51.982" v="8039" actId="14100"/>
          <ac:picMkLst>
            <pc:docMk/>
            <pc:sldMk cId="644589051" sldId="416"/>
            <ac:picMk id="5" creationId="{9A773C95-D5EB-C734-0F09-A91B49A7A193}"/>
          </ac:picMkLst>
        </pc:picChg>
        <pc:picChg chg="del">
          <ac:chgData name="Malcolm Wales" userId="bdcf8955-ae11-47d8-9e3d-0d7dd27efef9" providerId="ADAL" clId="{CE2B0DD9-9477-4768-BF26-7F33D726D0B7}" dt="2023-11-15T22:34:11.680" v="2519" actId="478"/>
          <ac:picMkLst>
            <pc:docMk/>
            <pc:sldMk cId="644589051" sldId="416"/>
            <ac:picMk id="42" creationId="{263AB0E3-C545-4A95-B850-400C6926A7D2}"/>
          </ac:picMkLst>
        </pc:picChg>
      </pc:sldChg>
      <pc:sldChg chg="addSp delSp modSp add del mod">
        <pc:chgData name="Malcolm Wales" userId="bdcf8955-ae11-47d8-9e3d-0d7dd27efef9" providerId="ADAL" clId="{CE2B0DD9-9477-4768-BF26-7F33D726D0B7}" dt="2023-11-15T23:21:11.598" v="4312" actId="2696"/>
        <pc:sldMkLst>
          <pc:docMk/>
          <pc:sldMk cId="3961774186" sldId="417"/>
        </pc:sldMkLst>
        <pc:spChg chg="del">
          <ac:chgData name="Malcolm Wales" userId="bdcf8955-ae11-47d8-9e3d-0d7dd27efef9" providerId="ADAL" clId="{CE2B0DD9-9477-4768-BF26-7F33D726D0B7}" dt="2023-11-15T22:36:01.608" v="2535" actId="478"/>
          <ac:spMkLst>
            <pc:docMk/>
            <pc:sldMk cId="3961774186" sldId="417"/>
            <ac:spMk id="2" creationId="{C44B970C-E0DE-54EF-F769-B56AB67E1981}"/>
          </ac:spMkLst>
        </pc:spChg>
        <pc:spChg chg="del">
          <ac:chgData name="Malcolm Wales" userId="bdcf8955-ae11-47d8-9e3d-0d7dd27efef9" providerId="ADAL" clId="{CE2B0DD9-9477-4768-BF26-7F33D726D0B7}" dt="2023-11-15T22:35:59.681" v="2534" actId="478"/>
          <ac:spMkLst>
            <pc:docMk/>
            <pc:sldMk cId="3961774186" sldId="417"/>
            <ac:spMk id="3" creationId="{BCEF3CAD-9B7D-88C6-AC21-7B79492863CF}"/>
          </ac:spMkLst>
        </pc:spChg>
        <pc:spChg chg="add del mod">
          <ac:chgData name="Malcolm Wales" userId="bdcf8955-ae11-47d8-9e3d-0d7dd27efef9" providerId="ADAL" clId="{CE2B0DD9-9477-4768-BF26-7F33D726D0B7}" dt="2023-11-15T23:09:27.606" v="4202" actId="21"/>
          <ac:spMkLst>
            <pc:docMk/>
            <pc:sldMk cId="3961774186" sldId="417"/>
            <ac:spMk id="4" creationId="{0A106107-1496-0C45-6D8F-540D458FC834}"/>
          </ac:spMkLst>
        </pc:spChg>
        <pc:spChg chg="add del mod">
          <ac:chgData name="Malcolm Wales" userId="bdcf8955-ae11-47d8-9e3d-0d7dd27efef9" providerId="ADAL" clId="{CE2B0DD9-9477-4768-BF26-7F33D726D0B7}" dt="2023-11-15T22:38:52.916" v="2723" actId="22"/>
          <ac:spMkLst>
            <pc:docMk/>
            <pc:sldMk cId="3961774186" sldId="417"/>
            <ac:spMk id="7" creationId="{6FF92EC0-A5E5-D562-9A3D-DB3F8BF27B2C}"/>
          </ac:spMkLst>
        </pc:spChg>
        <pc:spChg chg="add del mod">
          <ac:chgData name="Malcolm Wales" userId="bdcf8955-ae11-47d8-9e3d-0d7dd27efef9" providerId="ADAL" clId="{CE2B0DD9-9477-4768-BF26-7F33D726D0B7}" dt="2023-11-15T23:09:27.606" v="4202" actId="21"/>
          <ac:spMkLst>
            <pc:docMk/>
            <pc:sldMk cId="3961774186" sldId="417"/>
            <ac:spMk id="10" creationId="{B6BA685D-6564-8A71-4287-4C3332ADACC9}"/>
          </ac:spMkLst>
        </pc:spChg>
        <pc:spChg chg="mod">
          <ac:chgData name="Malcolm Wales" userId="bdcf8955-ae11-47d8-9e3d-0d7dd27efef9" providerId="ADAL" clId="{CE2B0DD9-9477-4768-BF26-7F33D726D0B7}" dt="2023-11-15T22:42:20.058" v="2800" actId="1076"/>
          <ac:spMkLst>
            <pc:docMk/>
            <pc:sldMk cId="3961774186" sldId="417"/>
            <ac:spMk id="33" creationId="{C2ECAB9A-6A24-4A71-A738-1E3ACACF5E6F}"/>
          </ac:spMkLst>
        </pc:spChg>
        <pc:spChg chg="del mod">
          <ac:chgData name="Malcolm Wales" userId="bdcf8955-ae11-47d8-9e3d-0d7dd27efef9" providerId="ADAL" clId="{CE2B0DD9-9477-4768-BF26-7F33D726D0B7}" dt="2023-11-15T22:36:15.583" v="2539" actId="478"/>
          <ac:spMkLst>
            <pc:docMk/>
            <pc:sldMk cId="3961774186" sldId="417"/>
            <ac:spMk id="34" creationId="{F0E8616B-1E25-4357-ADCF-C3609B7F7BF7}"/>
          </ac:spMkLst>
        </pc:spChg>
        <pc:picChg chg="del">
          <ac:chgData name="Malcolm Wales" userId="bdcf8955-ae11-47d8-9e3d-0d7dd27efef9" providerId="ADAL" clId="{CE2B0DD9-9477-4768-BF26-7F33D726D0B7}" dt="2023-11-15T22:40:27.552" v="2780" actId="478"/>
          <ac:picMkLst>
            <pc:docMk/>
            <pc:sldMk cId="3961774186" sldId="417"/>
            <ac:picMk id="5" creationId="{9A773C95-D5EB-C734-0F09-A91B49A7A193}"/>
          </ac:picMkLst>
        </pc:picChg>
        <pc:picChg chg="add del mod">
          <ac:chgData name="Malcolm Wales" userId="bdcf8955-ae11-47d8-9e3d-0d7dd27efef9" providerId="ADAL" clId="{CE2B0DD9-9477-4768-BF26-7F33D726D0B7}" dt="2023-11-15T22:41:13.042" v="2787" actId="478"/>
          <ac:picMkLst>
            <pc:docMk/>
            <pc:sldMk cId="3961774186" sldId="417"/>
            <ac:picMk id="13" creationId="{62996E4A-4C41-2091-D5B9-9764EA5C75C7}"/>
          </ac:picMkLst>
        </pc:picChg>
        <pc:picChg chg="add mod modCrop">
          <ac:chgData name="Malcolm Wales" userId="bdcf8955-ae11-47d8-9e3d-0d7dd27efef9" providerId="ADAL" clId="{CE2B0DD9-9477-4768-BF26-7F33D726D0B7}" dt="2023-11-15T22:42:27.837" v="2801" actId="1076"/>
          <ac:picMkLst>
            <pc:docMk/>
            <pc:sldMk cId="3961774186" sldId="417"/>
            <ac:picMk id="16" creationId="{C4E5CAA1-E0FD-0EE7-7245-5BD07210A8CC}"/>
          </ac:picMkLst>
        </pc:picChg>
      </pc:sldChg>
      <pc:sldChg chg="addSp delSp modSp add mod">
        <pc:chgData name="Malcolm Wales" userId="bdcf8955-ae11-47d8-9e3d-0d7dd27efef9" providerId="ADAL" clId="{CE2B0DD9-9477-4768-BF26-7F33D726D0B7}" dt="2023-11-16T00:31:20.992" v="8046" actId="20577"/>
        <pc:sldMkLst>
          <pc:docMk/>
          <pc:sldMk cId="1760422068" sldId="418"/>
        </pc:sldMkLst>
        <pc:spChg chg="mod">
          <ac:chgData name="Malcolm Wales" userId="bdcf8955-ae11-47d8-9e3d-0d7dd27efef9" providerId="ADAL" clId="{CE2B0DD9-9477-4768-BF26-7F33D726D0B7}" dt="2023-11-15T23:10:07.012" v="4209" actId="1076"/>
          <ac:spMkLst>
            <pc:docMk/>
            <pc:sldMk cId="1760422068" sldId="418"/>
            <ac:spMk id="2" creationId="{C44B970C-E0DE-54EF-F769-B56AB67E1981}"/>
          </ac:spMkLst>
        </pc:spChg>
        <pc:spChg chg="del">
          <ac:chgData name="Malcolm Wales" userId="bdcf8955-ae11-47d8-9e3d-0d7dd27efef9" providerId="ADAL" clId="{CE2B0DD9-9477-4768-BF26-7F33D726D0B7}" dt="2023-11-15T22:45:37.056" v="2804" actId="478"/>
          <ac:spMkLst>
            <pc:docMk/>
            <pc:sldMk cId="1760422068" sldId="418"/>
            <ac:spMk id="3" creationId="{BCEF3CAD-9B7D-88C6-AC21-7B79492863CF}"/>
          </ac:spMkLst>
        </pc:spChg>
        <pc:spChg chg="add mod">
          <ac:chgData name="Malcolm Wales" userId="bdcf8955-ae11-47d8-9e3d-0d7dd27efef9" providerId="ADAL" clId="{CE2B0DD9-9477-4768-BF26-7F33D726D0B7}" dt="2023-11-16T00:31:20.992" v="8046" actId="20577"/>
          <ac:spMkLst>
            <pc:docMk/>
            <pc:sldMk cId="1760422068" sldId="418"/>
            <ac:spMk id="3" creationId="{E0693550-085A-52D1-B2F9-4EFC47968944}"/>
          </ac:spMkLst>
        </pc:spChg>
        <pc:spChg chg="add mod">
          <ac:chgData name="Malcolm Wales" userId="bdcf8955-ae11-47d8-9e3d-0d7dd27efef9" providerId="ADAL" clId="{CE2B0DD9-9477-4768-BF26-7F33D726D0B7}" dt="2023-11-15T23:10:12.482" v="4210" actId="1076"/>
          <ac:spMkLst>
            <pc:docMk/>
            <pc:sldMk cId="1760422068" sldId="418"/>
            <ac:spMk id="4" creationId="{01C9DE55-060F-CDFB-9222-B8616A365F7A}"/>
          </ac:spMkLst>
        </pc:spChg>
        <pc:spChg chg="add mod">
          <ac:chgData name="Malcolm Wales" userId="bdcf8955-ae11-47d8-9e3d-0d7dd27efef9" providerId="ADAL" clId="{CE2B0DD9-9477-4768-BF26-7F33D726D0B7}" dt="2023-11-16T00:28:59.185" v="7804" actId="1076"/>
          <ac:spMkLst>
            <pc:docMk/>
            <pc:sldMk cId="1760422068" sldId="418"/>
            <ac:spMk id="5" creationId="{1B754F84-A3C3-8F9B-36F2-77B59A6E0B30}"/>
          </ac:spMkLst>
        </pc:spChg>
        <pc:spChg chg="add mod">
          <ac:chgData name="Malcolm Wales" userId="bdcf8955-ae11-47d8-9e3d-0d7dd27efef9" providerId="ADAL" clId="{CE2B0DD9-9477-4768-BF26-7F33D726D0B7}" dt="2023-11-15T23:53:51.236" v="7240" actId="20577"/>
          <ac:spMkLst>
            <pc:docMk/>
            <pc:sldMk cId="1760422068" sldId="418"/>
            <ac:spMk id="6" creationId="{4D663E68-5A89-98E9-43E6-DC5B3CC7533A}"/>
          </ac:spMkLst>
        </pc:spChg>
        <pc:spChg chg="mod">
          <ac:chgData name="Malcolm Wales" userId="bdcf8955-ae11-47d8-9e3d-0d7dd27efef9" providerId="ADAL" clId="{CE2B0DD9-9477-4768-BF26-7F33D726D0B7}" dt="2023-11-16T00:31:17.184" v="8045" actId="14100"/>
          <ac:spMkLst>
            <pc:docMk/>
            <pc:sldMk cId="1760422068" sldId="418"/>
            <ac:spMk id="33" creationId="{C2ECAB9A-6A24-4A71-A738-1E3ACACF5E6F}"/>
          </ac:spMkLst>
        </pc:spChg>
        <pc:spChg chg="mod">
          <ac:chgData name="Malcolm Wales" userId="bdcf8955-ae11-47d8-9e3d-0d7dd27efef9" providerId="ADAL" clId="{CE2B0DD9-9477-4768-BF26-7F33D726D0B7}" dt="2023-11-15T23:10:07.012" v="4209" actId="1076"/>
          <ac:spMkLst>
            <pc:docMk/>
            <pc:sldMk cId="1760422068" sldId="418"/>
            <ac:spMk id="34" creationId="{F0E8616B-1E25-4357-ADCF-C3609B7F7BF7}"/>
          </ac:spMkLst>
        </pc:spChg>
        <pc:picChg chg="del">
          <ac:chgData name="Malcolm Wales" userId="bdcf8955-ae11-47d8-9e3d-0d7dd27efef9" providerId="ADAL" clId="{CE2B0DD9-9477-4768-BF26-7F33D726D0B7}" dt="2023-11-15T22:54:26.986" v="2884" actId="478"/>
          <ac:picMkLst>
            <pc:docMk/>
            <pc:sldMk cId="1760422068" sldId="418"/>
            <ac:picMk id="5" creationId="{9A773C95-D5EB-C734-0F09-A91B49A7A193}"/>
          </ac:picMkLst>
        </pc:picChg>
        <pc:picChg chg="add mod">
          <ac:chgData name="Malcolm Wales" userId="bdcf8955-ae11-47d8-9e3d-0d7dd27efef9" providerId="ADAL" clId="{CE2B0DD9-9477-4768-BF26-7F33D726D0B7}" dt="2023-11-15T22:55:24.021" v="2896" actId="1076"/>
          <ac:picMkLst>
            <pc:docMk/>
            <pc:sldMk cId="1760422068" sldId="418"/>
            <ac:picMk id="1026" creationId="{888A15B7-A3CB-DD09-E32B-F5C89F603CF7}"/>
          </ac:picMkLst>
        </pc:picChg>
      </pc:sldChg>
      <pc:sldChg chg="addSp delSp modSp add mod ord">
        <pc:chgData name="Malcolm Wales" userId="bdcf8955-ae11-47d8-9e3d-0d7dd27efef9" providerId="ADAL" clId="{CE2B0DD9-9477-4768-BF26-7F33D726D0B7}" dt="2023-11-16T02:44:00.664" v="8604" actId="1076"/>
        <pc:sldMkLst>
          <pc:docMk/>
          <pc:sldMk cId="1092268391" sldId="419"/>
        </pc:sldMkLst>
        <pc:spChg chg="add mod">
          <ac:chgData name="Malcolm Wales" userId="bdcf8955-ae11-47d8-9e3d-0d7dd27efef9" providerId="ADAL" clId="{CE2B0DD9-9477-4768-BF26-7F33D726D0B7}" dt="2023-11-16T00:03:01.469" v="7364" actId="1076"/>
          <ac:spMkLst>
            <pc:docMk/>
            <pc:sldMk cId="1092268391" sldId="419"/>
            <ac:spMk id="3" creationId="{CF1954EB-5440-7F89-1024-523B25D31E11}"/>
          </ac:spMkLst>
        </pc:spChg>
        <pc:spChg chg="mod">
          <ac:chgData name="Malcolm Wales" userId="bdcf8955-ae11-47d8-9e3d-0d7dd27efef9" providerId="ADAL" clId="{CE2B0DD9-9477-4768-BF26-7F33D726D0B7}" dt="2023-11-16T02:43:17.855" v="8599" actId="1076"/>
          <ac:spMkLst>
            <pc:docMk/>
            <pc:sldMk cId="1092268391" sldId="419"/>
            <ac:spMk id="4" creationId="{0A106107-1496-0C45-6D8F-540D458FC834}"/>
          </ac:spMkLst>
        </pc:spChg>
        <pc:spChg chg="add mod">
          <ac:chgData name="Malcolm Wales" userId="bdcf8955-ae11-47d8-9e3d-0d7dd27efef9" providerId="ADAL" clId="{CE2B0DD9-9477-4768-BF26-7F33D726D0B7}" dt="2023-11-16T00:02:38.862" v="7354" actId="1076"/>
          <ac:spMkLst>
            <pc:docMk/>
            <pc:sldMk cId="1092268391" sldId="419"/>
            <ac:spMk id="5" creationId="{1FDF96D2-4CDA-4DAC-53C1-FB4572DC8111}"/>
          </ac:spMkLst>
        </pc:spChg>
        <pc:spChg chg="mod">
          <ac:chgData name="Malcolm Wales" userId="bdcf8955-ae11-47d8-9e3d-0d7dd27efef9" providerId="ADAL" clId="{CE2B0DD9-9477-4768-BF26-7F33D726D0B7}" dt="2023-11-15T23:01:56.359" v="3061" actId="20577"/>
          <ac:spMkLst>
            <pc:docMk/>
            <pc:sldMk cId="1092268391" sldId="419"/>
            <ac:spMk id="9" creationId="{935ADD3B-6D92-437D-B251-491403BBF37F}"/>
          </ac:spMkLst>
        </pc:spChg>
        <pc:spChg chg="mod">
          <ac:chgData name="Malcolm Wales" userId="bdcf8955-ae11-47d8-9e3d-0d7dd27efef9" providerId="ADAL" clId="{CE2B0DD9-9477-4768-BF26-7F33D726D0B7}" dt="2023-11-16T02:43:55.305" v="8602" actId="14100"/>
          <ac:spMkLst>
            <pc:docMk/>
            <pc:sldMk cId="1092268391" sldId="419"/>
            <ac:spMk id="10" creationId="{B6BA685D-6564-8A71-4287-4C3332ADACC9}"/>
          </ac:spMkLst>
        </pc:spChg>
        <pc:picChg chg="add mod">
          <ac:chgData name="Malcolm Wales" userId="bdcf8955-ae11-47d8-9e3d-0d7dd27efef9" providerId="ADAL" clId="{CE2B0DD9-9477-4768-BF26-7F33D726D0B7}" dt="2023-11-16T02:44:00.664" v="8604" actId="1076"/>
          <ac:picMkLst>
            <pc:docMk/>
            <pc:sldMk cId="1092268391" sldId="419"/>
            <ac:picMk id="6" creationId="{CB9EB802-782B-5D24-7B3E-98BA735FD9D2}"/>
          </ac:picMkLst>
        </pc:picChg>
        <pc:picChg chg="del">
          <ac:chgData name="Malcolm Wales" userId="bdcf8955-ae11-47d8-9e3d-0d7dd27efef9" providerId="ADAL" clId="{CE2B0DD9-9477-4768-BF26-7F33D726D0B7}" dt="2023-11-16T00:55:58.052" v="8076" actId="478"/>
          <ac:picMkLst>
            <pc:docMk/>
            <pc:sldMk cId="1092268391" sldId="419"/>
            <ac:picMk id="16" creationId="{C4E5CAA1-E0FD-0EE7-7245-5BD07210A8CC}"/>
          </ac:picMkLst>
        </pc:picChg>
      </pc:sldChg>
      <pc:sldChg chg="addSp delSp modSp add mod">
        <pc:chgData name="Malcolm Wales" userId="bdcf8955-ae11-47d8-9e3d-0d7dd27efef9" providerId="ADAL" clId="{CE2B0DD9-9477-4768-BF26-7F33D726D0B7}" dt="2023-11-16T00:31:38.385" v="8047" actId="20577"/>
        <pc:sldMkLst>
          <pc:docMk/>
          <pc:sldMk cId="907359557" sldId="420"/>
        </pc:sldMkLst>
        <pc:spChg chg="add del mod">
          <ac:chgData name="Malcolm Wales" userId="bdcf8955-ae11-47d8-9e3d-0d7dd27efef9" providerId="ADAL" clId="{CE2B0DD9-9477-4768-BF26-7F33D726D0B7}" dt="2023-11-15T23:06:05.296" v="3800"/>
          <ac:spMkLst>
            <pc:docMk/>
            <pc:sldMk cId="907359557" sldId="420"/>
            <ac:spMk id="2" creationId="{05A9A5EA-718D-B8D9-EA11-F2139FCB1997}"/>
          </ac:spMkLst>
        </pc:spChg>
        <pc:spChg chg="add mod">
          <ac:chgData name="Malcolm Wales" userId="bdcf8955-ae11-47d8-9e3d-0d7dd27efef9" providerId="ADAL" clId="{CE2B0DD9-9477-4768-BF26-7F33D726D0B7}" dt="2023-11-16T00:03:13.921" v="7366" actId="1076"/>
          <ac:spMkLst>
            <pc:docMk/>
            <pc:sldMk cId="907359557" sldId="420"/>
            <ac:spMk id="2" creationId="{1F38EF62-FB36-A7F0-BEC6-E21215D498BE}"/>
          </ac:spMkLst>
        </pc:spChg>
        <pc:spChg chg="add del mod">
          <ac:chgData name="Malcolm Wales" userId="bdcf8955-ae11-47d8-9e3d-0d7dd27efef9" providerId="ADAL" clId="{CE2B0DD9-9477-4768-BF26-7F33D726D0B7}" dt="2023-11-15T23:06:05.296" v="3800"/>
          <ac:spMkLst>
            <pc:docMk/>
            <pc:sldMk cId="907359557" sldId="420"/>
            <ac:spMk id="3" creationId="{91E3AEA4-80C2-F5CA-E40D-D7A74787B0B8}"/>
          </ac:spMkLst>
        </pc:spChg>
        <pc:spChg chg="add del mod">
          <ac:chgData name="Malcolm Wales" userId="bdcf8955-ae11-47d8-9e3d-0d7dd27efef9" providerId="ADAL" clId="{CE2B0DD9-9477-4768-BF26-7F33D726D0B7}" dt="2023-11-16T00:05:13.298" v="7414"/>
          <ac:spMkLst>
            <pc:docMk/>
            <pc:sldMk cId="907359557" sldId="420"/>
            <ac:spMk id="3" creationId="{A2ACC46D-9A28-0A14-2508-81B2CA28E307}"/>
          </ac:spMkLst>
        </pc:spChg>
        <pc:spChg chg="mod">
          <ac:chgData name="Malcolm Wales" userId="bdcf8955-ae11-47d8-9e3d-0d7dd27efef9" providerId="ADAL" clId="{CE2B0DD9-9477-4768-BF26-7F33D726D0B7}" dt="2023-11-15T23:05:01.764" v="3649" actId="20577"/>
          <ac:spMkLst>
            <pc:docMk/>
            <pc:sldMk cId="907359557" sldId="420"/>
            <ac:spMk id="4" creationId="{0A106107-1496-0C45-6D8F-540D458FC834}"/>
          </ac:spMkLst>
        </pc:spChg>
        <pc:spChg chg="add mod">
          <ac:chgData name="Malcolm Wales" userId="bdcf8955-ae11-47d8-9e3d-0d7dd27efef9" providerId="ADAL" clId="{CE2B0DD9-9477-4768-BF26-7F33D726D0B7}" dt="2023-11-15T23:06:27.191" v="3830" actId="20577"/>
          <ac:spMkLst>
            <pc:docMk/>
            <pc:sldMk cId="907359557" sldId="420"/>
            <ac:spMk id="5" creationId="{07CFAF0B-92C7-5550-7099-E7DA894A49F3}"/>
          </ac:spMkLst>
        </pc:spChg>
        <pc:spChg chg="add mod">
          <ac:chgData name="Malcolm Wales" userId="bdcf8955-ae11-47d8-9e3d-0d7dd27efef9" providerId="ADAL" clId="{CE2B0DD9-9477-4768-BF26-7F33D726D0B7}" dt="2023-11-16T00:03:46.338" v="7368"/>
          <ac:spMkLst>
            <pc:docMk/>
            <pc:sldMk cId="907359557" sldId="420"/>
            <ac:spMk id="6" creationId="{D494C92E-2FBC-53BD-31E5-31EE2E77574D}"/>
          </ac:spMkLst>
        </pc:spChg>
        <pc:spChg chg="add mod">
          <ac:chgData name="Malcolm Wales" userId="bdcf8955-ae11-47d8-9e3d-0d7dd27efef9" providerId="ADAL" clId="{CE2B0DD9-9477-4768-BF26-7F33D726D0B7}" dt="2023-11-16T00:31:38.385" v="8047" actId="20577"/>
          <ac:spMkLst>
            <pc:docMk/>
            <pc:sldMk cId="907359557" sldId="420"/>
            <ac:spMk id="7" creationId="{8F446309-3D75-E9A3-A44C-973E3AA18612}"/>
          </ac:spMkLst>
        </pc:spChg>
        <pc:spChg chg="mod">
          <ac:chgData name="Malcolm Wales" userId="bdcf8955-ae11-47d8-9e3d-0d7dd27efef9" providerId="ADAL" clId="{CE2B0DD9-9477-4768-BF26-7F33D726D0B7}" dt="2023-11-16T00:00:38.007" v="7348" actId="20577"/>
          <ac:spMkLst>
            <pc:docMk/>
            <pc:sldMk cId="907359557" sldId="420"/>
            <ac:spMk id="10" creationId="{B6BA685D-6564-8A71-4287-4C3332ADACC9}"/>
          </ac:spMkLst>
        </pc:spChg>
        <pc:spChg chg="mod">
          <ac:chgData name="Malcolm Wales" userId="bdcf8955-ae11-47d8-9e3d-0d7dd27efef9" providerId="ADAL" clId="{CE2B0DD9-9477-4768-BF26-7F33D726D0B7}" dt="2023-11-15T23:21:49.290" v="4317" actId="14100"/>
          <ac:spMkLst>
            <pc:docMk/>
            <pc:sldMk cId="907359557" sldId="420"/>
            <ac:spMk id="33" creationId="{C2ECAB9A-6A24-4A71-A738-1E3ACACF5E6F}"/>
          </ac:spMkLst>
        </pc:spChg>
        <pc:spChg chg="mod">
          <ac:chgData name="Malcolm Wales" userId="bdcf8955-ae11-47d8-9e3d-0d7dd27efef9" providerId="ADAL" clId="{CE2B0DD9-9477-4768-BF26-7F33D726D0B7}" dt="2023-11-15T23:36:34.069" v="5945" actId="14100"/>
          <ac:spMkLst>
            <pc:docMk/>
            <pc:sldMk cId="907359557" sldId="420"/>
            <ac:spMk id="36" creationId="{5858182E-470E-4CCE-B5EA-00A6A6DC9175}"/>
          </ac:spMkLst>
        </pc:spChg>
        <pc:picChg chg="add mod modCrop">
          <ac:chgData name="Malcolm Wales" userId="bdcf8955-ae11-47d8-9e3d-0d7dd27efef9" providerId="ADAL" clId="{CE2B0DD9-9477-4768-BF26-7F33D726D0B7}" dt="2023-11-15T23:36:39.600" v="5947" actId="1076"/>
          <ac:picMkLst>
            <pc:docMk/>
            <pc:sldMk cId="907359557" sldId="420"/>
            <ac:picMk id="11" creationId="{C86348BE-F023-A7A3-E76F-6167A0081E70}"/>
          </ac:picMkLst>
        </pc:picChg>
        <pc:picChg chg="del">
          <ac:chgData name="Malcolm Wales" userId="bdcf8955-ae11-47d8-9e3d-0d7dd27efef9" providerId="ADAL" clId="{CE2B0DD9-9477-4768-BF26-7F33D726D0B7}" dt="2023-11-15T23:06:59.634" v="3941" actId="478"/>
          <ac:picMkLst>
            <pc:docMk/>
            <pc:sldMk cId="907359557" sldId="420"/>
            <ac:picMk id="16" creationId="{C4E5CAA1-E0FD-0EE7-7245-5BD07210A8CC}"/>
          </ac:picMkLst>
        </pc:picChg>
        <pc:picChg chg="add del mod">
          <ac:chgData name="Malcolm Wales" userId="bdcf8955-ae11-47d8-9e3d-0d7dd27efef9" providerId="ADAL" clId="{CE2B0DD9-9477-4768-BF26-7F33D726D0B7}" dt="2023-11-15T23:36:22.712" v="5938" actId="478"/>
          <ac:picMkLst>
            <pc:docMk/>
            <pc:sldMk cId="907359557" sldId="420"/>
            <ac:picMk id="2050" creationId="{32E2D1C6-CBB3-3812-AF64-729811077A87}"/>
          </ac:picMkLst>
        </pc:picChg>
      </pc:sldChg>
      <pc:sldChg chg="addSp delSp modSp add mod ord delAnim modAnim">
        <pc:chgData name="Malcolm Wales" userId="bdcf8955-ae11-47d8-9e3d-0d7dd27efef9" providerId="ADAL" clId="{CE2B0DD9-9477-4768-BF26-7F33D726D0B7}" dt="2023-11-16T02:42:54.931" v="8597" actId="1076"/>
        <pc:sldMkLst>
          <pc:docMk/>
          <pc:sldMk cId="4124912494" sldId="421"/>
        </pc:sldMkLst>
        <pc:spChg chg="del">
          <ac:chgData name="Malcolm Wales" userId="bdcf8955-ae11-47d8-9e3d-0d7dd27efef9" providerId="ADAL" clId="{CE2B0DD9-9477-4768-BF26-7F33D726D0B7}" dt="2023-11-15T23:17:05.169" v="4216" actId="478"/>
          <ac:spMkLst>
            <pc:docMk/>
            <pc:sldMk cId="4124912494" sldId="421"/>
            <ac:spMk id="4" creationId="{0A106107-1496-0C45-6D8F-540D458FC834}"/>
          </ac:spMkLst>
        </pc:spChg>
        <pc:spChg chg="del">
          <ac:chgData name="Malcolm Wales" userId="bdcf8955-ae11-47d8-9e3d-0d7dd27efef9" providerId="ADAL" clId="{CE2B0DD9-9477-4768-BF26-7F33D726D0B7}" dt="2023-11-15T23:17:10.884" v="4218" actId="478"/>
          <ac:spMkLst>
            <pc:docMk/>
            <pc:sldMk cId="4124912494" sldId="421"/>
            <ac:spMk id="5" creationId="{07CFAF0B-92C7-5550-7099-E7DA894A49F3}"/>
          </ac:spMkLst>
        </pc:spChg>
        <pc:spChg chg="del mod">
          <ac:chgData name="Malcolm Wales" userId="bdcf8955-ae11-47d8-9e3d-0d7dd27efef9" providerId="ADAL" clId="{CE2B0DD9-9477-4768-BF26-7F33D726D0B7}" dt="2023-11-15T23:17:10.884" v="4218" actId="478"/>
          <ac:spMkLst>
            <pc:docMk/>
            <pc:sldMk cId="4124912494" sldId="421"/>
            <ac:spMk id="6" creationId="{D494C92E-2FBC-53BD-31E5-31EE2E77574D}"/>
          </ac:spMkLst>
        </pc:spChg>
        <pc:spChg chg="mod">
          <ac:chgData name="Malcolm Wales" userId="bdcf8955-ae11-47d8-9e3d-0d7dd27efef9" providerId="ADAL" clId="{CE2B0DD9-9477-4768-BF26-7F33D726D0B7}" dt="2023-11-15T23:52:00.980" v="7238" actId="20577"/>
          <ac:spMkLst>
            <pc:docMk/>
            <pc:sldMk cId="4124912494" sldId="421"/>
            <ac:spMk id="9" creationId="{935ADD3B-6D92-437D-B251-491403BBF37F}"/>
          </ac:spMkLst>
        </pc:spChg>
        <pc:spChg chg="del">
          <ac:chgData name="Malcolm Wales" userId="bdcf8955-ae11-47d8-9e3d-0d7dd27efef9" providerId="ADAL" clId="{CE2B0DD9-9477-4768-BF26-7F33D726D0B7}" dt="2023-11-15T23:17:05.169" v="4216" actId="478"/>
          <ac:spMkLst>
            <pc:docMk/>
            <pc:sldMk cId="4124912494" sldId="421"/>
            <ac:spMk id="10" creationId="{B6BA685D-6564-8A71-4287-4C3332ADACC9}"/>
          </ac:spMkLst>
        </pc:spChg>
        <pc:spChg chg="del">
          <ac:chgData name="Malcolm Wales" userId="bdcf8955-ae11-47d8-9e3d-0d7dd27efef9" providerId="ADAL" clId="{CE2B0DD9-9477-4768-BF26-7F33D726D0B7}" dt="2023-11-15T23:17:43.435" v="4219" actId="478"/>
          <ac:spMkLst>
            <pc:docMk/>
            <pc:sldMk cId="4124912494" sldId="421"/>
            <ac:spMk id="33" creationId="{C2ECAB9A-6A24-4A71-A738-1E3ACACF5E6F}"/>
          </ac:spMkLst>
        </pc:spChg>
        <pc:spChg chg="del">
          <ac:chgData name="Malcolm Wales" userId="bdcf8955-ae11-47d8-9e3d-0d7dd27efef9" providerId="ADAL" clId="{CE2B0DD9-9477-4768-BF26-7F33D726D0B7}" dt="2023-11-15T23:18:25.733" v="4223" actId="478"/>
          <ac:spMkLst>
            <pc:docMk/>
            <pc:sldMk cId="4124912494" sldId="421"/>
            <ac:spMk id="36" creationId="{5858182E-470E-4CCE-B5EA-00A6A6DC9175}"/>
          </ac:spMkLst>
        </pc:spChg>
        <pc:picChg chg="add del mod">
          <ac:chgData name="Malcolm Wales" userId="bdcf8955-ae11-47d8-9e3d-0d7dd27efef9" providerId="ADAL" clId="{CE2B0DD9-9477-4768-BF26-7F33D726D0B7}" dt="2023-11-16T02:37:08.314" v="8591" actId="478"/>
          <ac:picMkLst>
            <pc:docMk/>
            <pc:sldMk cId="4124912494" sldId="421"/>
            <ac:picMk id="2" creationId="{EABC2BF4-9080-FFCC-1001-1023FE5376FD}"/>
          </ac:picMkLst>
        </pc:picChg>
        <pc:picChg chg="add del mod">
          <ac:chgData name="Malcolm Wales" userId="bdcf8955-ae11-47d8-9e3d-0d7dd27efef9" providerId="ADAL" clId="{CE2B0DD9-9477-4768-BF26-7F33D726D0B7}" dt="2023-11-16T02:42:52.259" v="8595" actId="478"/>
          <ac:picMkLst>
            <pc:docMk/>
            <pc:sldMk cId="4124912494" sldId="421"/>
            <ac:picMk id="3" creationId="{E7051D54-27BB-9CFB-FE18-2577D87BF7D4}"/>
          </ac:picMkLst>
        </pc:picChg>
        <pc:picChg chg="add mod">
          <ac:chgData name="Malcolm Wales" userId="bdcf8955-ae11-47d8-9e3d-0d7dd27efef9" providerId="ADAL" clId="{CE2B0DD9-9477-4768-BF26-7F33D726D0B7}" dt="2023-11-16T02:42:54.931" v="8597" actId="1076"/>
          <ac:picMkLst>
            <pc:docMk/>
            <pc:sldMk cId="4124912494" sldId="421"/>
            <ac:picMk id="5" creationId="{92D8BB96-75D4-4EE2-63BE-3C7B6AFEB237}"/>
          </ac:picMkLst>
        </pc:picChg>
      </pc:sldChg>
      <pc:sldChg chg="addSp delSp modSp add mod">
        <pc:chgData name="Malcolm Wales" userId="bdcf8955-ae11-47d8-9e3d-0d7dd27efef9" providerId="ADAL" clId="{CE2B0DD9-9477-4768-BF26-7F33D726D0B7}" dt="2023-11-16T00:05:45.396" v="7419" actId="120"/>
        <pc:sldMkLst>
          <pc:docMk/>
          <pc:sldMk cId="720740632" sldId="422"/>
        </pc:sldMkLst>
        <pc:spChg chg="add del mod">
          <ac:chgData name="Malcolm Wales" userId="bdcf8955-ae11-47d8-9e3d-0d7dd27efef9" providerId="ADAL" clId="{CE2B0DD9-9477-4768-BF26-7F33D726D0B7}" dt="2023-11-15T23:27:25.670" v="5204" actId="478"/>
          <ac:spMkLst>
            <pc:docMk/>
            <pc:sldMk cId="720740632" sldId="422"/>
            <ac:spMk id="2" creationId="{21F45517-E087-F6BC-3B10-62A5AAF85B26}"/>
          </ac:spMkLst>
        </pc:spChg>
        <pc:spChg chg="add del mod">
          <ac:chgData name="Malcolm Wales" userId="bdcf8955-ae11-47d8-9e3d-0d7dd27efef9" providerId="ADAL" clId="{CE2B0DD9-9477-4768-BF26-7F33D726D0B7}" dt="2023-11-15T23:27:25.670" v="5204" actId="478"/>
          <ac:spMkLst>
            <pc:docMk/>
            <pc:sldMk cId="720740632" sldId="422"/>
            <ac:spMk id="3" creationId="{6CECDD2D-6B37-4B12-DD96-D73E92752B5C}"/>
          </ac:spMkLst>
        </pc:spChg>
        <pc:spChg chg="add mod">
          <ac:chgData name="Malcolm Wales" userId="bdcf8955-ae11-47d8-9e3d-0d7dd27efef9" providerId="ADAL" clId="{CE2B0DD9-9477-4768-BF26-7F33D726D0B7}" dt="2023-11-16T00:05:45.396" v="7419" actId="120"/>
          <ac:spMkLst>
            <pc:docMk/>
            <pc:sldMk cId="720740632" sldId="422"/>
            <ac:spMk id="3" creationId="{A197156E-8F55-BBD4-7B0C-B804205B9338}"/>
          </ac:spMkLst>
        </pc:spChg>
        <pc:spChg chg="mod">
          <ac:chgData name="Malcolm Wales" userId="bdcf8955-ae11-47d8-9e3d-0d7dd27efef9" providerId="ADAL" clId="{CE2B0DD9-9477-4768-BF26-7F33D726D0B7}" dt="2023-11-15T23:23:23.600" v="4441" actId="20577"/>
          <ac:spMkLst>
            <pc:docMk/>
            <pc:sldMk cId="720740632" sldId="422"/>
            <ac:spMk id="4" creationId="{0A106107-1496-0C45-6D8F-540D458FC834}"/>
          </ac:spMkLst>
        </pc:spChg>
        <pc:spChg chg="del">
          <ac:chgData name="Malcolm Wales" userId="bdcf8955-ae11-47d8-9e3d-0d7dd27efef9" providerId="ADAL" clId="{CE2B0DD9-9477-4768-BF26-7F33D726D0B7}" dt="2023-11-15T23:23:03.305" v="4361" actId="478"/>
          <ac:spMkLst>
            <pc:docMk/>
            <pc:sldMk cId="720740632" sldId="422"/>
            <ac:spMk id="5" creationId="{07CFAF0B-92C7-5550-7099-E7DA894A49F3}"/>
          </ac:spMkLst>
        </pc:spChg>
        <pc:spChg chg="add mod">
          <ac:chgData name="Malcolm Wales" userId="bdcf8955-ae11-47d8-9e3d-0d7dd27efef9" providerId="ADAL" clId="{CE2B0DD9-9477-4768-BF26-7F33D726D0B7}" dt="2023-11-16T00:05:32.414" v="7416" actId="1076"/>
          <ac:spMkLst>
            <pc:docMk/>
            <pc:sldMk cId="720740632" sldId="422"/>
            <ac:spMk id="5" creationId="{2DB3BB61-62D2-9AB2-C038-A734EA0098D0}"/>
          </ac:spMkLst>
        </pc:spChg>
        <pc:spChg chg="del">
          <ac:chgData name="Malcolm Wales" userId="bdcf8955-ae11-47d8-9e3d-0d7dd27efef9" providerId="ADAL" clId="{CE2B0DD9-9477-4768-BF26-7F33D726D0B7}" dt="2023-11-15T23:23:05.711" v="4362" actId="478"/>
          <ac:spMkLst>
            <pc:docMk/>
            <pc:sldMk cId="720740632" sldId="422"/>
            <ac:spMk id="6" creationId="{D494C92E-2FBC-53BD-31E5-31EE2E77574D}"/>
          </ac:spMkLst>
        </pc:spChg>
        <pc:spChg chg="mod">
          <ac:chgData name="Malcolm Wales" userId="bdcf8955-ae11-47d8-9e3d-0d7dd27efef9" providerId="ADAL" clId="{CE2B0DD9-9477-4768-BF26-7F33D726D0B7}" dt="2023-11-15T23:22:47.664" v="4360" actId="404"/>
          <ac:spMkLst>
            <pc:docMk/>
            <pc:sldMk cId="720740632" sldId="422"/>
            <ac:spMk id="9" creationId="{935ADD3B-6D92-437D-B251-491403BBF37F}"/>
          </ac:spMkLst>
        </pc:spChg>
        <pc:spChg chg="mod">
          <ac:chgData name="Malcolm Wales" userId="bdcf8955-ae11-47d8-9e3d-0d7dd27efef9" providerId="ADAL" clId="{CE2B0DD9-9477-4768-BF26-7F33D726D0B7}" dt="2023-11-16T00:00:26.377" v="7347" actId="20577"/>
          <ac:spMkLst>
            <pc:docMk/>
            <pc:sldMk cId="720740632" sldId="422"/>
            <ac:spMk id="10" creationId="{B6BA685D-6564-8A71-4287-4C3332ADACC9}"/>
          </ac:spMkLst>
        </pc:spChg>
        <pc:spChg chg="mod">
          <ac:chgData name="Malcolm Wales" userId="bdcf8955-ae11-47d8-9e3d-0d7dd27efef9" providerId="ADAL" clId="{CE2B0DD9-9477-4768-BF26-7F33D726D0B7}" dt="2023-11-15T23:59:19.200" v="7254" actId="14100"/>
          <ac:spMkLst>
            <pc:docMk/>
            <pc:sldMk cId="720740632" sldId="422"/>
            <ac:spMk id="33" creationId="{C2ECAB9A-6A24-4A71-A738-1E3ACACF5E6F}"/>
          </ac:spMkLst>
        </pc:spChg>
        <pc:picChg chg="del">
          <ac:chgData name="Malcolm Wales" userId="bdcf8955-ae11-47d8-9e3d-0d7dd27efef9" providerId="ADAL" clId="{CE2B0DD9-9477-4768-BF26-7F33D726D0B7}" dt="2023-11-15T23:32:13.127" v="5927" actId="478"/>
          <ac:picMkLst>
            <pc:docMk/>
            <pc:sldMk cId="720740632" sldId="422"/>
            <ac:picMk id="2050" creationId="{32E2D1C6-CBB3-3812-AF64-729811077A87}"/>
          </ac:picMkLst>
        </pc:picChg>
        <pc:picChg chg="add mod">
          <ac:chgData name="Malcolm Wales" userId="bdcf8955-ae11-47d8-9e3d-0d7dd27efef9" providerId="ADAL" clId="{CE2B0DD9-9477-4768-BF26-7F33D726D0B7}" dt="2023-11-15T23:59:16.010" v="7253" actId="1076"/>
          <ac:picMkLst>
            <pc:docMk/>
            <pc:sldMk cId="720740632" sldId="422"/>
            <ac:picMk id="3074" creationId="{CC4FEF66-87CE-648D-B794-0CF630EB3DEC}"/>
          </ac:picMkLst>
        </pc:picChg>
      </pc:sldChg>
      <pc:sldChg chg="addSp delSp modSp add mod">
        <pc:chgData name="Malcolm Wales" userId="bdcf8955-ae11-47d8-9e3d-0d7dd27efef9" providerId="ADAL" clId="{CE2B0DD9-9477-4768-BF26-7F33D726D0B7}" dt="2023-11-16T00:57:27.836" v="8077" actId="20577"/>
        <pc:sldMkLst>
          <pc:docMk/>
          <pc:sldMk cId="3061551575" sldId="423"/>
        </pc:sldMkLst>
        <pc:spChg chg="mod">
          <ac:chgData name="Malcolm Wales" userId="bdcf8955-ae11-47d8-9e3d-0d7dd27efef9" providerId="ADAL" clId="{CE2B0DD9-9477-4768-BF26-7F33D726D0B7}" dt="2023-11-15T23:27:36.566" v="5206" actId="1076"/>
          <ac:spMkLst>
            <pc:docMk/>
            <pc:sldMk cId="3061551575" sldId="423"/>
            <ac:spMk id="2" creationId="{21F45517-E087-F6BC-3B10-62A5AAF85B26}"/>
          </ac:spMkLst>
        </pc:spChg>
        <pc:spChg chg="mod">
          <ac:chgData name="Malcolm Wales" userId="bdcf8955-ae11-47d8-9e3d-0d7dd27efef9" providerId="ADAL" clId="{CE2B0DD9-9477-4768-BF26-7F33D726D0B7}" dt="2023-11-16T00:57:27.836" v="8077" actId="20577"/>
          <ac:spMkLst>
            <pc:docMk/>
            <pc:sldMk cId="3061551575" sldId="423"/>
            <ac:spMk id="3" creationId="{6CECDD2D-6B37-4B12-DD96-D73E92752B5C}"/>
          </ac:spMkLst>
        </pc:spChg>
        <pc:spChg chg="del">
          <ac:chgData name="Malcolm Wales" userId="bdcf8955-ae11-47d8-9e3d-0d7dd27efef9" providerId="ADAL" clId="{CE2B0DD9-9477-4768-BF26-7F33D726D0B7}" dt="2023-11-15T23:27:29.099" v="5205" actId="478"/>
          <ac:spMkLst>
            <pc:docMk/>
            <pc:sldMk cId="3061551575" sldId="423"/>
            <ac:spMk id="4" creationId="{0A106107-1496-0C45-6D8F-540D458FC834}"/>
          </ac:spMkLst>
        </pc:spChg>
        <pc:spChg chg="add mod">
          <ac:chgData name="Malcolm Wales" userId="bdcf8955-ae11-47d8-9e3d-0d7dd27efef9" providerId="ADAL" clId="{CE2B0DD9-9477-4768-BF26-7F33D726D0B7}" dt="2023-11-15T23:29:22.314" v="5525" actId="1076"/>
          <ac:spMkLst>
            <pc:docMk/>
            <pc:sldMk cId="3061551575" sldId="423"/>
            <ac:spMk id="5" creationId="{3F0D5C25-F0BF-4556-3365-F6CA7D6ACC84}"/>
          </ac:spMkLst>
        </pc:spChg>
        <pc:spChg chg="add mod">
          <ac:chgData name="Malcolm Wales" userId="bdcf8955-ae11-47d8-9e3d-0d7dd27efef9" providerId="ADAL" clId="{CE2B0DD9-9477-4768-BF26-7F33D726D0B7}" dt="2023-11-15T23:31:10.978" v="5921" actId="1076"/>
          <ac:spMkLst>
            <pc:docMk/>
            <pc:sldMk cId="3061551575" sldId="423"/>
            <ac:spMk id="6" creationId="{F8888CC3-B3B5-5CDF-D137-3DA869C8F2BE}"/>
          </ac:spMkLst>
        </pc:spChg>
        <pc:spChg chg="add mod">
          <ac:chgData name="Malcolm Wales" userId="bdcf8955-ae11-47d8-9e3d-0d7dd27efef9" providerId="ADAL" clId="{CE2B0DD9-9477-4768-BF26-7F33D726D0B7}" dt="2023-11-16T00:06:51.037" v="7430" actId="1076"/>
          <ac:spMkLst>
            <pc:docMk/>
            <pc:sldMk cId="3061551575" sldId="423"/>
            <ac:spMk id="7" creationId="{281E87BB-7CC7-D624-66FF-4FBA30E43F09}"/>
          </ac:spMkLst>
        </pc:spChg>
        <pc:spChg chg="add mod">
          <ac:chgData name="Malcolm Wales" userId="bdcf8955-ae11-47d8-9e3d-0d7dd27efef9" providerId="ADAL" clId="{CE2B0DD9-9477-4768-BF26-7F33D726D0B7}" dt="2023-11-16T00:06:54.180" v="7431" actId="1076"/>
          <ac:spMkLst>
            <pc:docMk/>
            <pc:sldMk cId="3061551575" sldId="423"/>
            <ac:spMk id="10" creationId="{528DD33A-4701-8791-CFFA-BDC0E4CDBD47}"/>
          </ac:spMkLst>
        </pc:spChg>
        <pc:spChg chg="del">
          <ac:chgData name="Malcolm Wales" userId="bdcf8955-ae11-47d8-9e3d-0d7dd27efef9" providerId="ADAL" clId="{CE2B0DD9-9477-4768-BF26-7F33D726D0B7}" dt="2023-11-15T23:27:29.099" v="5205" actId="478"/>
          <ac:spMkLst>
            <pc:docMk/>
            <pc:sldMk cId="3061551575" sldId="423"/>
            <ac:spMk id="10" creationId="{B6BA685D-6564-8A71-4287-4C3332ADACC9}"/>
          </ac:spMkLst>
        </pc:spChg>
        <pc:spChg chg="mod">
          <ac:chgData name="Malcolm Wales" userId="bdcf8955-ae11-47d8-9e3d-0d7dd27efef9" providerId="ADAL" clId="{CE2B0DD9-9477-4768-BF26-7F33D726D0B7}" dt="2023-11-16T00:06:48.629" v="7429" actId="14100"/>
          <ac:spMkLst>
            <pc:docMk/>
            <pc:sldMk cId="3061551575" sldId="423"/>
            <ac:spMk id="33" creationId="{C2ECAB9A-6A24-4A71-A738-1E3ACACF5E6F}"/>
          </ac:spMkLst>
        </pc:spChg>
        <pc:picChg chg="del">
          <ac:chgData name="Malcolm Wales" userId="bdcf8955-ae11-47d8-9e3d-0d7dd27efef9" providerId="ADAL" clId="{CE2B0DD9-9477-4768-BF26-7F33D726D0B7}" dt="2023-11-15T23:49:07.454" v="7062" actId="21"/>
          <ac:picMkLst>
            <pc:docMk/>
            <pc:sldMk cId="3061551575" sldId="423"/>
            <ac:picMk id="2050" creationId="{32E2D1C6-CBB3-3812-AF64-729811077A87}"/>
          </ac:picMkLst>
        </pc:picChg>
        <pc:picChg chg="add mod">
          <ac:chgData name="Malcolm Wales" userId="bdcf8955-ae11-47d8-9e3d-0d7dd27efef9" providerId="ADAL" clId="{CE2B0DD9-9477-4768-BF26-7F33D726D0B7}" dt="2023-11-15T23:58:12.355" v="7246" actId="1076"/>
          <ac:picMkLst>
            <pc:docMk/>
            <pc:sldMk cId="3061551575" sldId="423"/>
            <ac:picMk id="5122" creationId="{0A6FFD96-B01B-04A7-A726-0C30F86D37E3}"/>
          </ac:picMkLst>
        </pc:picChg>
      </pc:sldChg>
      <pc:sldChg chg="add del">
        <pc:chgData name="Malcolm Wales" userId="bdcf8955-ae11-47d8-9e3d-0d7dd27efef9" providerId="ADAL" clId="{CE2B0DD9-9477-4768-BF26-7F33D726D0B7}" dt="2023-11-15T23:43:55.342" v="6247"/>
        <pc:sldMkLst>
          <pc:docMk/>
          <pc:sldMk cId="244622493" sldId="424"/>
        </pc:sldMkLst>
      </pc:sldChg>
      <pc:sldChg chg="addSp delSp modSp add mod ord">
        <pc:chgData name="Malcolm Wales" userId="bdcf8955-ae11-47d8-9e3d-0d7dd27efef9" providerId="ADAL" clId="{CE2B0DD9-9477-4768-BF26-7F33D726D0B7}" dt="2023-11-16T00:59:10.819" v="8088" actId="20577"/>
        <pc:sldMkLst>
          <pc:docMk/>
          <pc:sldMk cId="3335753331" sldId="424"/>
        </pc:sldMkLst>
        <pc:spChg chg="del">
          <ac:chgData name="Malcolm Wales" userId="bdcf8955-ae11-47d8-9e3d-0d7dd27efef9" providerId="ADAL" clId="{CE2B0DD9-9477-4768-BF26-7F33D726D0B7}" dt="2023-11-15T23:44:32.964" v="6325" actId="478"/>
          <ac:spMkLst>
            <pc:docMk/>
            <pc:sldMk cId="3335753331" sldId="424"/>
            <ac:spMk id="2" creationId="{21F45517-E087-F6BC-3B10-62A5AAF85B26}"/>
          </ac:spMkLst>
        </pc:spChg>
        <pc:spChg chg="add del mod">
          <ac:chgData name="Malcolm Wales" userId="bdcf8955-ae11-47d8-9e3d-0d7dd27efef9" providerId="ADAL" clId="{CE2B0DD9-9477-4768-BF26-7F33D726D0B7}" dt="2023-11-16T00:11:03.694" v="7446"/>
          <ac:spMkLst>
            <pc:docMk/>
            <pc:sldMk cId="3335753331" sldId="424"/>
            <ac:spMk id="2" creationId="{E71E2455-1709-67D5-7D7F-A680DF224150}"/>
          </ac:spMkLst>
        </pc:spChg>
        <pc:spChg chg="mod">
          <ac:chgData name="Malcolm Wales" userId="bdcf8955-ae11-47d8-9e3d-0d7dd27efef9" providerId="ADAL" clId="{CE2B0DD9-9477-4768-BF26-7F33D726D0B7}" dt="2023-11-16T00:59:10.819" v="8088" actId="20577"/>
          <ac:spMkLst>
            <pc:docMk/>
            <pc:sldMk cId="3335753331" sldId="424"/>
            <ac:spMk id="3" creationId="{6CECDD2D-6B37-4B12-DD96-D73E92752B5C}"/>
          </ac:spMkLst>
        </pc:spChg>
        <pc:spChg chg="del">
          <ac:chgData name="Malcolm Wales" userId="bdcf8955-ae11-47d8-9e3d-0d7dd27efef9" providerId="ADAL" clId="{CE2B0DD9-9477-4768-BF26-7F33D726D0B7}" dt="2023-11-15T23:44:26.678" v="6324" actId="478"/>
          <ac:spMkLst>
            <pc:docMk/>
            <pc:sldMk cId="3335753331" sldId="424"/>
            <ac:spMk id="5" creationId="{3F0D5C25-F0BF-4556-3365-F6CA7D6ACC84}"/>
          </ac:spMkLst>
        </pc:spChg>
        <pc:spChg chg="add mod">
          <ac:chgData name="Malcolm Wales" userId="bdcf8955-ae11-47d8-9e3d-0d7dd27efef9" providerId="ADAL" clId="{CE2B0DD9-9477-4768-BF26-7F33D726D0B7}" dt="2023-11-16T00:31:50.877" v="8048" actId="20577"/>
          <ac:spMkLst>
            <pc:docMk/>
            <pc:sldMk cId="3335753331" sldId="424"/>
            <ac:spMk id="5" creationId="{D781AFB0-CA40-034B-D97E-B027CAF0B692}"/>
          </ac:spMkLst>
        </pc:spChg>
        <pc:spChg chg="add mod">
          <ac:chgData name="Malcolm Wales" userId="bdcf8955-ae11-47d8-9e3d-0d7dd27efef9" providerId="ADAL" clId="{CE2B0DD9-9477-4768-BF26-7F33D726D0B7}" dt="2023-11-16T00:13:16.707" v="7591" actId="1076"/>
          <ac:spMkLst>
            <pc:docMk/>
            <pc:sldMk cId="3335753331" sldId="424"/>
            <ac:spMk id="6" creationId="{05CF802F-AFD5-539E-C433-7BB6A7EFFB86}"/>
          </ac:spMkLst>
        </pc:spChg>
        <pc:spChg chg="del">
          <ac:chgData name="Malcolm Wales" userId="bdcf8955-ae11-47d8-9e3d-0d7dd27efef9" providerId="ADAL" clId="{CE2B0DD9-9477-4768-BF26-7F33D726D0B7}" dt="2023-11-15T23:44:26.678" v="6324" actId="478"/>
          <ac:spMkLst>
            <pc:docMk/>
            <pc:sldMk cId="3335753331" sldId="424"/>
            <ac:spMk id="6" creationId="{F8888CC3-B3B5-5CDF-D137-3DA869C8F2BE}"/>
          </ac:spMkLst>
        </pc:spChg>
        <pc:spChg chg="mod">
          <ac:chgData name="Malcolm Wales" userId="bdcf8955-ae11-47d8-9e3d-0d7dd27efef9" providerId="ADAL" clId="{CE2B0DD9-9477-4768-BF26-7F33D726D0B7}" dt="2023-11-15T23:44:14.669" v="6322" actId="5793"/>
          <ac:spMkLst>
            <pc:docMk/>
            <pc:sldMk cId="3335753331" sldId="424"/>
            <ac:spMk id="9" creationId="{935ADD3B-6D92-437D-B251-491403BBF37F}"/>
          </ac:spMkLst>
        </pc:spChg>
        <pc:spChg chg="mod">
          <ac:chgData name="Malcolm Wales" userId="bdcf8955-ae11-47d8-9e3d-0d7dd27efef9" providerId="ADAL" clId="{CE2B0DD9-9477-4768-BF26-7F33D726D0B7}" dt="2023-11-16T00:11:04.178" v="7447"/>
          <ac:spMkLst>
            <pc:docMk/>
            <pc:sldMk cId="3335753331" sldId="424"/>
            <ac:spMk id="33" creationId="{C2ECAB9A-6A24-4A71-A738-1E3ACACF5E6F}"/>
          </ac:spMkLst>
        </pc:spChg>
        <pc:picChg chg="add mod">
          <ac:chgData name="Malcolm Wales" userId="bdcf8955-ae11-47d8-9e3d-0d7dd27efef9" providerId="ADAL" clId="{CE2B0DD9-9477-4768-BF26-7F33D726D0B7}" dt="2023-11-15T23:49:08.488" v="7063"/>
          <ac:picMkLst>
            <pc:docMk/>
            <pc:sldMk cId="3335753331" sldId="424"/>
            <ac:picMk id="4" creationId="{2247FA2B-DC37-EF38-0DC5-2B1222818F19}"/>
          </ac:picMkLst>
        </pc:picChg>
        <pc:picChg chg="del">
          <ac:chgData name="Malcolm Wales" userId="bdcf8955-ae11-47d8-9e3d-0d7dd27efef9" providerId="ADAL" clId="{CE2B0DD9-9477-4768-BF26-7F33D726D0B7}" dt="2023-11-15T23:44:16.837" v="6323" actId="478"/>
          <ac:picMkLst>
            <pc:docMk/>
            <pc:sldMk cId="3335753331" sldId="424"/>
            <ac:picMk id="2050" creationId="{32E2D1C6-CBB3-3812-AF64-729811077A87}"/>
          </ac:picMkLst>
        </pc:picChg>
      </pc:sldChg>
      <pc:sldChg chg="addSp delSp modSp add mod ord">
        <pc:chgData name="Malcolm Wales" userId="bdcf8955-ae11-47d8-9e3d-0d7dd27efef9" providerId="ADAL" clId="{CE2B0DD9-9477-4768-BF26-7F33D726D0B7}" dt="2023-11-16T00:49:42.828" v="8075" actId="1076"/>
        <pc:sldMkLst>
          <pc:docMk/>
          <pc:sldMk cId="547265576" sldId="425"/>
        </pc:sldMkLst>
        <pc:spChg chg="del">
          <ac:chgData name="Malcolm Wales" userId="bdcf8955-ae11-47d8-9e3d-0d7dd27efef9" providerId="ADAL" clId="{CE2B0DD9-9477-4768-BF26-7F33D726D0B7}" dt="2023-11-16T00:45:39.815" v="8059" actId="478"/>
          <ac:spMkLst>
            <pc:docMk/>
            <pc:sldMk cId="547265576" sldId="425"/>
            <ac:spMk id="3" creationId="{6CECDD2D-6B37-4B12-DD96-D73E92752B5C}"/>
          </ac:spMkLst>
        </pc:spChg>
        <pc:spChg chg="mod">
          <ac:chgData name="Malcolm Wales" userId="bdcf8955-ae11-47d8-9e3d-0d7dd27efef9" providerId="ADAL" clId="{CE2B0DD9-9477-4768-BF26-7F33D726D0B7}" dt="2023-11-16T00:45:36.163" v="8058" actId="20577"/>
          <ac:spMkLst>
            <pc:docMk/>
            <pc:sldMk cId="547265576" sldId="425"/>
            <ac:spMk id="9" creationId="{935ADD3B-6D92-437D-B251-491403BBF37F}"/>
          </ac:spMkLst>
        </pc:spChg>
        <pc:spChg chg="del">
          <ac:chgData name="Malcolm Wales" userId="bdcf8955-ae11-47d8-9e3d-0d7dd27efef9" providerId="ADAL" clId="{CE2B0DD9-9477-4768-BF26-7F33D726D0B7}" dt="2023-11-16T00:45:42.686" v="8061" actId="478"/>
          <ac:spMkLst>
            <pc:docMk/>
            <pc:sldMk cId="547265576" sldId="425"/>
            <ac:spMk id="15" creationId="{7B35ED86-69CA-40FA-88BF-7BCA1F6FA501}"/>
          </ac:spMkLst>
        </pc:spChg>
        <pc:spChg chg="del">
          <ac:chgData name="Malcolm Wales" userId="bdcf8955-ae11-47d8-9e3d-0d7dd27efef9" providerId="ADAL" clId="{CE2B0DD9-9477-4768-BF26-7F33D726D0B7}" dt="2023-11-16T00:45:48.782" v="8064" actId="478"/>
          <ac:spMkLst>
            <pc:docMk/>
            <pc:sldMk cId="547265576" sldId="425"/>
            <ac:spMk id="26" creationId="{85EBA0C1-4670-4C64-A29C-B01DCC9E8911}"/>
          </ac:spMkLst>
        </pc:spChg>
        <pc:spChg chg="del">
          <ac:chgData name="Malcolm Wales" userId="bdcf8955-ae11-47d8-9e3d-0d7dd27efef9" providerId="ADAL" clId="{CE2B0DD9-9477-4768-BF26-7F33D726D0B7}" dt="2023-11-16T00:45:44.542" v="8063" actId="478"/>
          <ac:spMkLst>
            <pc:docMk/>
            <pc:sldMk cId="547265576" sldId="425"/>
            <ac:spMk id="33" creationId="{C2ECAB9A-6A24-4A71-A738-1E3ACACF5E6F}"/>
          </ac:spMkLst>
        </pc:spChg>
        <pc:spChg chg="del">
          <ac:chgData name="Malcolm Wales" userId="bdcf8955-ae11-47d8-9e3d-0d7dd27efef9" providerId="ADAL" clId="{CE2B0DD9-9477-4768-BF26-7F33D726D0B7}" dt="2023-11-16T00:45:43.588" v="8062" actId="478"/>
          <ac:spMkLst>
            <pc:docMk/>
            <pc:sldMk cId="547265576" sldId="425"/>
            <ac:spMk id="36" creationId="{5858182E-470E-4CCE-B5EA-00A6A6DC9175}"/>
          </ac:spMkLst>
        </pc:spChg>
        <pc:picChg chg="del">
          <ac:chgData name="Malcolm Wales" userId="bdcf8955-ae11-47d8-9e3d-0d7dd27efef9" providerId="ADAL" clId="{CE2B0DD9-9477-4768-BF26-7F33D726D0B7}" dt="2023-11-16T00:45:41.284" v="8060" actId="478"/>
          <ac:picMkLst>
            <pc:docMk/>
            <pc:sldMk cId="547265576" sldId="425"/>
            <ac:picMk id="4" creationId="{2247FA2B-DC37-EF38-0DC5-2B1222818F19}"/>
          </ac:picMkLst>
        </pc:picChg>
        <pc:picChg chg="add del mod">
          <ac:chgData name="Malcolm Wales" userId="bdcf8955-ae11-47d8-9e3d-0d7dd27efef9" providerId="ADAL" clId="{CE2B0DD9-9477-4768-BF26-7F33D726D0B7}" dt="2023-11-16T00:47:59.149" v="8071" actId="478"/>
          <ac:picMkLst>
            <pc:docMk/>
            <pc:sldMk cId="547265576" sldId="425"/>
            <ac:picMk id="1026" creationId="{4882195E-000E-2E5B-AF46-AF77A135AC52}"/>
          </ac:picMkLst>
        </pc:picChg>
        <pc:picChg chg="add mod">
          <ac:chgData name="Malcolm Wales" userId="bdcf8955-ae11-47d8-9e3d-0d7dd27efef9" providerId="ADAL" clId="{CE2B0DD9-9477-4768-BF26-7F33D726D0B7}" dt="2023-11-16T00:49:42.828" v="8075" actId="1076"/>
          <ac:picMkLst>
            <pc:docMk/>
            <pc:sldMk cId="547265576" sldId="425"/>
            <ac:picMk id="1028" creationId="{20ECE54F-42AD-235D-B322-CE615738C372}"/>
          </ac:picMkLst>
        </pc:picChg>
      </pc:sldChg>
      <pc:sldChg chg="addSp delSp modSp add mod ord">
        <pc:chgData name="Malcolm Wales" userId="bdcf8955-ae11-47d8-9e3d-0d7dd27efef9" providerId="ADAL" clId="{CE2B0DD9-9477-4768-BF26-7F33D726D0B7}" dt="2023-11-16T02:41:26.636" v="8592" actId="1076"/>
        <pc:sldMkLst>
          <pc:docMk/>
          <pc:sldMk cId="383497694" sldId="426"/>
        </pc:sldMkLst>
        <pc:spChg chg="add mod">
          <ac:chgData name="Malcolm Wales" userId="bdcf8955-ae11-47d8-9e3d-0d7dd27efef9" providerId="ADAL" clId="{CE2B0DD9-9477-4768-BF26-7F33D726D0B7}" dt="2023-11-16T02:41:26.636" v="8592" actId="1076"/>
          <ac:spMkLst>
            <pc:docMk/>
            <pc:sldMk cId="383497694" sldId="426"/>
            <ac:spMk id="2" creationId="{EB859BA0-9CD6-A578-BF11-2D7320D765E2}"/>
          </ac:spMkLst>
        </pc:spChg>
        <pc:spChg chg="del mod">
          <ac:chgData name="Malcolm Wales" userId="bdcf8955-ae11-47d8-9e3d-0d7dd27efef9" providerId="ADAL" clId="{CE2B0DD9-9477-4768-BF26-7F33D726D0B7}" dt="2023-11-16T01:00:01.574" v="8116"/>
          <ac:spMkLst>
            <pc:docMk/>
            <pc:sldMk cId="383497694" sldId="426"/>
            <ac:spMk id="3" creationId="{6CECDD2D-6B37-4B12-DD96-D73E92752B5C}"/>
          </ac:spMkLst>
        </pc:spChg>
        <pc:spChg chg="del mod">
          <ac:chgData name="Malcolm Wales" userId="bdcf8955-ae11-47d8-9e3d-0d7dd27efef9" providerId="ADAL" clId="{CE2B0DD9-9477-4768-BF26-7F33D726D0B7}" dt="2023-11-16T01:00:01.574" v="8114" actId="478"/>
          <ac:spMkLst>
            <pc:docMk/>
            <pc:sldMk cId="383497694" sldId="426"/>
            <ac:spMk id="5" creationId="{D781AFB0-CA40-034B-D97E-B027CAF0B692}"/>
          </ac:spMkLst>
        </pc:spChg>
        <pc:spChg chg="add mod">
          <ac:chgData name="Malcolm Wales" userId="bdcf8955-ae11-47d8-9e3d-0d7dd27efef9" providerId="ADAL" clId="{CE2B0DD9-9477-4768-BF26-7F33D726D0B7}" dt="2023-11-16T01:06:57.041" v="8588" actId="20577"/>
          <ac:spMkLst>
            <pc:docMk/>
            <pc:sldMk cId="383497694" sldId="426"/>
            <ac:spMk id="7" creationId="{30019A1C-6D0C-E705-2236-88DB9A830750}"/>
          </ac:spMkLst>
        </pc:spChg>
        <pc:spChg chg="mod">
          <ac:chgData name="Malcolm Wales" userId="bdcf8955-ae11-47d8-9e3d-0d7dd27efef9" providerId="ADAL" clId="{CE2B0DD9-9477-4768-BF26-7F33D726D0B7}" dt="2023-11-16T00:59:41.260" v="8110" actId="20577"/>
          <ac:spMkLst>
            <pc:docMk/>
            <pc:sldMk cId="383497694" sldId="426"/>
            <ac:spMk id="9" creationId="{935ADD3B-6D92-437D-B251-491403BBF37F}"/>
          </ac:spMkLst>
        </pc:spChg>
        <pc:picChg chg="del">
          <ac:chgData name="Malcolm Wales" userId="bdcf8955-ae11-47d8-9e3d-0d7dd27efef9" providerId="ADAL" clId="{CE2B0DD9-9477-4768-BF26-7F33D726D0B7}" dt="2023-11-16T00:59:43.926" v="8111" actId="478"/>
          <ac:picMkLst>
            <pc:docMk/>
            <pc:sldMk cId="383497694" sldId="426"/>
            <ac:picMk id="4" creationId="{2247FA2B-DC37-EF38-0DC5-2B1222818F19}"/>
          </ac:picMkLst>
        </pc:picChg>
        <pc:picChg chg="add del">
          <ac:chgData name="Malcolm Wales" userId="bdcf8955-ae11-47d8-9e3d-0d7dd27efef9" providerId="ADAL" clId="{CE2B0DD9-9477-4768-BF26-7F33D726D0B7}" dt="2023-11-16T01:00:07.153" v="8118"/>
          <ac:picMkLst>
            <pc:docMk/>
            <pc:sldMk cId="383497694" sldId="426"/>
            <ac:picMk id="2050" creationId="{5AB7B099-9C27-3F8C-D9CF-7A937211B2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9607C-A098-4C2C-8206-6ACE2FDF3632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6697A-12AF-44AB-8FAA-BA910E6354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08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075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865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8319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271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2959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46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21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19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3CBF-AA67-4AD6-A932-37813666C85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512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969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024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844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3702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697A-12AF-44AB-8FAA-BA910E6354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182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EB7C705-7E4B-489B-95E3-F2F48B308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25" y="447812"/>
            <a:ext cx="1749078" cy="791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E26705-0DBD-44F3-BA25-F3E0AAA46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4603"/>
            <a:ext cx="12189908" cy="43633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7BEAB3-4D84-4D93-A47F-F870DBA06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955" y="1389402"/>
            <a:ext cx="7654888" cy="1662104"/>
          </a:xfrm>
        </p:spPr>
        <p:txBody>
          <a:bodyPr anchor="b"/>
          <a:lstStyle>
            <a:lvl1pPr>
              <a:lnSpc>
                <a:spcPts val="5065"/>
              </a:lnSpc>
              <a:defRPr sz="39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35951-EDDC-4186-BA9C-F996917E6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955" y="3222349"/>
            <a:ext cx="7654888" cy="866522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l">
              <a:lnSpc>
                <a:spcPts val="2666"/>
              </a:lnSpc>
              <a:spcAft>
                <a:spcPts val="0"/>
              </a:spcAft>
              <a:defRPr sz="1866" b="0">
                <a:solidFill>
                  <a:schemeClr val="bg2"/>
                </a:solidFill>
                <a:latin typeface="+mj-lt"/>
              </a:defRPr>
            </a:lvl1pPr>
            <a:lvl2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2pPr>
            <a:lvl3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3pPr>
            <a:lvl4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4pPr>
            <a:lvl5pPr marL="0" indent="0" algn="l">
              <a:lnSpc>
                <a:spcPts val="26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5pPr>
            <a:lvl6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6pPr>
            <a:lvl7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7pPr>
            <a:lvl8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8pPr>
            <a:lvl9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ABD7912-C22B-4451-8371-103AAA46BA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955" y="6128466"/>
            <a:ext cx="3575143" cy="283690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b"/>
          <a:lstStyle>
            <a:lvl1pPr algn="l">
              <a:lnSpc>
                <a:spcPts val="1200"/>
              </a:lnSpc>
              <a:spcAft>
                <a:spcPts val="0"/>
              </a:spcAft>
              <a:defRPr sz="1066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52048-019F-4DC7-B318-E9C7106BDD06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6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C113-1A2F-49AB-B0AB-B935AC2D5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F23DF-7B7D-4255-8117-638622B6B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0F4C4-B9DC-4285-9BF6-FDBD5245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D55D-3012-4F5A-A2BA-C9551ADB69E1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0DED-5A8B-4470-B451-0C5924B2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A4AA8-1B8E-43E2-8ADF-C87D0A94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180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Quo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229236"/>
            <a:ext cx="10079372" cy="2399529"/>
          </a:xfrm>
        </p:spPr>
        <p:txBody>
          <a:bodyPr anchor="ctr"/>
          <a:lstStyle>
            <a:lvl1pPr algn="ctr">
              <a:lnSpc>
                <a:spcPts val="5332"/>
              </a:lnSpc>
              <a:defRPr sz="4265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4584C-7647-4BF1-B2C1-6857F5CC41B3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accent1">
              <a:alpha val="2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A94BA71-743F-4A4D-9E2D-5616E1B3E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584459B-036B-4B2C-9CB8-7F0AF42D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BCBB6-F061-4C0B-AD75-1D45E982D095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accent1">
              <a:alpha val="20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6F4C543-202D-4971-98C2-248B017E4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BABF103-0F77-48DF-90B0-D4759F2EE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383104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Quo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229236"/>
            <a:ext cx="10079372" cy="2399529"/>
          </a:xfrm>
        </p:spPr>
        <p:txBody>
          <a:bodyPr anchor="ctr"/>
          <a:lstStyle>
            <a:lvl1pPr algn="ctr">
              <a:lnSpc>
                <a:spcPts val="5332"/>
              </a:lnSpc>
              <a:defRPr sz="4265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4584C-7647-4BF1-B2C1-6857F5CC41B3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accent2">
              <a:alpha val="2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A94BA71-743F-4A4D-9E2D-5616E1B3E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584459B-036B-4B2C-9CB8-7F0AF42D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BCBB6-F061-4C0B-AD75-1D45E982D095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accent2">
              <a:alpha val="20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6F4C543-202D-4971-98C2-248B017E4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BABF103-0F77-48DF-90B0-D4759F2EE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491847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229236"/>
            <a:ext cx="10079372" cy="2399529"/>
          </a:xfrm>
        </p:spPr>
        <p:txBody>
          <a:bodyPr anchor="ctr"/>
          <a:lstStyle>
            <a:lvl1pPr algn="ctr">
              <a:lnSpc>
                <a:spcPts val="5332"/>
              </a:lnSpc>
              <a:defRPr sz="4265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4584C-7647-4BF1-B2C1-6857F5CC41B3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accent3">
              <a:alpha val="2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A94BA71-743F-4A4D-9E2D-5616E1B3E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584459B-036B-4B2C-9CB8-7F0AF42D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BCBB6-F061-4C0B-AD75-1D45E982D095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accent3">
              <a:alpha val="20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6F4C543-202D-4971-98C2-248B017E4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BABF103-0F77-48DF-90B0-D4759F2EE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1246651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Quo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229236"/>
            <a:ext cx="10079372" cy="2399529"/>
          </a:xfrm>
        </p:spPr>
        <p:txBody>
          <a:bodyPr anchor="ctr"/>
          <a:lstStyle>
            <a:lvl1pPr algn="ctr">
              <a:lnSpc>
                <a:spcPts val="5332"/>
              </a:lnSpc>
              <a:defRPr sz="426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4584C-7647-4BF1-B2C1-6857F5CC41B3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tx1">
              <a:alpha val="2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A94BA71-743F-4A4D-9E2D-5616E1B3E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584459B-036B-4B2C-9CB8-7F0AF42D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BCBB6-F061-4C0B-AD75-1D45E982D095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tx1">
              <a:alpha val="20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6F4C543-202D-4971-98C2-248B017E4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BABF103-0F77-48DF-90B0-D4759F2EE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2004143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Quo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049273"/>
            <a:ext cx="10079372" cy="2759455"/>
          </a:xfrm>
        </p:spPr>
        <p:txBody>
          <a:bodyPr anchor="ctr"/>
          <a:lstStyle>
            <a:lvl1pPr algn="ctr">
              <a:lnSpc>
                <a:spcPts val="3999"/>
              </a:lnSpc>
              <a:defRPr sz="31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4584C-7647-4BF1-B2C1-6857F5CC41B3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accent1">
              <a:alpha val="2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A94BA71-743F-4A4D-9E2D-5616E1B3E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584459B-036B-4B2C-9CB8-7F0AF42D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BCBB6-F061-4C0B-AD75-1D45E982D095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accent1">
              <a:alpha val="20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6F4C543-202D-4971-98C2-248B017E4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BABF103-0F77-48DF-90B0-D4759F2EE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78965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Quo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049273"/>
            <a:ext cx="10079372" cy="2759455"/>
          </a:xfrm>
        </p:spPr>
        <p:txBody>
          <a:bodyPr anchor="ctr"/>
          <a:lstStyle>
            <a:lvl1pPr algn="ctr">
              <a:lnSpc>
                <a:spcPts val="3999"/>
              </a:lnSpc>
              <a:defRPr sz="3199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1BBAFF-9982-47F1-9B6A-FA00E9D6C1FC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accent2">
              <a:alpha val="20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4341E1-E00F-46A8-9053-5E7DA6A62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BB6D643-F9D3-4F6C-868A-C2D496A82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AFCB5C-4153-4CD0-A27A-F0255F9C4BD9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accent2">
              <a:alpha val="20000"/>
            </a:schemeClr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21E3D3A-4C89-4A02-8478-CFF70E78E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90C4158-C2FF-46BC-8BA5-4440470F2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2826843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049273"/>
            <a:ext cx="10079372" cy="2759455"/>
          </a:xfrm>
        </p:spPr>
        <p:txBody>
          <a:bodyPr anchor="ctr"/>
          <a:lstStyle>
            <a:lvl1pPr algn="ctr">
              <a:lnSpc>
                <a:spcPts val="3999"/>
              </a:lnSpc>
              <a:defRPr sz="3199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20142F-0A56-4DA5-8770-2E7ED4463A4B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accent3">
              <a:alpha val="20000"/>
            </a:schemeClr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BAEAA3B-BD8C-4B4A-A757-6BEED95E7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22BCABC-7431-448F-B44B-164EECD24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6D8B93-64F4-48F6-B274-412BA1AE28A4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accent3">
              <a:alpha val="20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00DA395-BEAC-4AC6-B21F-5EF6953DD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61C89E-5699-4DD8-9EB8-6EC8CC2AB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1514945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Quo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314" y="2049273"/>
            <a:ext cx="10079372" cy="2759455"/>
          </a:xfrm>
        </p:spPr>
        <p:txBody>
          <a:bodyPr anchor="ctr"/>
          <a:lstStyle>
            <a:lvl1pPr algn="ctr">
              <a:lnSpc>
                <a:spcPts val="3999"/>
              </a:lnSpc>
              <a:defRPr sz="31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quote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3C6222-1B2A-4A2F-9F1D-43176DE227D0}"/>
              </a:ext>
            </a:extLst>
          </p:cNvPr>
          <p:cNvGrpSpPr/>
          <p:nvPr/>
        </p:nvGrpSpPr>
        <p:grpSpPr>
          <a:xfrm>
            <a:off x="780742" y="924245"/>
            <a:ext cx="1016598" cy="728360"/>
            <a:chOff x="1619250" y="669925"/>
            <a:chExt cx="795338" cy="569912"/>
          </a:xfrm>
          <a:solidFill>
            <a:schemeClr val="tx1">
              <a:alpha val="20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0F91B9E-064B-4C6E-8AEE-732491021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559043-1609-4426-BE80-06C82E8F3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6CF87A-55BC-4378-B26F-7F5CCEEAB466}"/>
              </a:ext>
            </a:extLst>
          </p:cNvPr>
          <p:cNvGrpSpPr/>
          <p:nvPr/>
        </p:nvGrpSpPr>
        <p:grpSpPr>
          <a:xfrm rot="10800000">
            <a:off x="10397936" y="5217883"/>
            <a:ext cx="1016598" cy="728360"/>
            <a:chOff x="1619250" y="669925"/>
            <a:chExt cx="795338" cy="569912"/>
          </a:xfrm>
          <a:solidFill>
            <a:schemeClr val="tx1">
              <a:alpha val="20000"/>
            </a:schemeClr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EEEAE0-548A-4B41-999C-3C5D5929C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669925"/>
              <a:ext cx="376238" cy="569912"/>
            </a:xfrm>
            <a:custGeom>
              <a:avLst/>
              <a:gdLst>
                <a:gd name="T0" fmla="*/ 56 w 113"/>
                <a:gd name="T1" fmla="*/ 170 h 170"/>
                <a:gd name="T2" fmla="*/ 113 w 113"/>
                <a:gd name="T3" fmla="*/ 114 h 170"/>
                <a:gd name="T4" fmla="*/ 57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6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6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7" y="57"/>
                  </a:cubicBezTo>
                  <a:cubicBezTo>
                    <a:pt x="72" y="43"/>
                    <a:pt x="91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4"/>
                  </a:cubicBezTo>
                  <a:cubicBezTo>
                    <a:pt x="0" y="145"/>
                    <a:pt x="25" y="170"/>
                    <a:pt x="56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17B7EFE-ADAB-4CD4-8AD0-1DD64B910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669925"/>
              <a:ext cx="377825" cy="569912"/>
            </a:xfrm>
            <a:custGeom>
              <a:avLst/>
              <a:gdLst>
                <a:gd name="T0" fmla="*/ 57 w 113"/>
                <a:gd name="T1" fmla="*/ 170 h 170"/>
                <a:gd name="T2" fmla="*/ 113 w 113"/>
                <a:gd name="T3" fmla="*/ 114 h 170"/>
                <a:gd name="T4" fmla="*/ 58 w 113"/>
                <a:gd name="T5" fmla="*/ 57 h 170"/>
                <a:gd name="T6" fmla="*/ 113 w 113"/>
                <a:gd name="T7" fmla="*/ 34 h 170"/>
                <a:gd name="T8" fmla="*/ 113 w 113"/>
                <a:gd name="T9" fmla="*/ 0 h 170"/>
                <a:gd name="T10" fmla="*/ 0 w 113"/>
                <a:gd name="T11" fmla="*/ 114 h 170"/>
                <a:gd name="T12" fmla="*/ 57 w 113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70">
                  <a:moveTo>
                    <a:pt x="57" y="170"/>
                  </a:moveTo>
                  <a:cubicBezTo>
                    <a:pt x="88" y="170"/>
                    <a:pt x="113" y="145"/>
                    <a:pt x="113" y="114"/>
                  </a:cubicBezTo>
                  <a:cubicBezTo>
                    <a:pt x="113" y="83"/>
                    <a:pt x="88" y="58"/>
                    <a:pt x="58" y="57"/>
                  </a:cubicBezTo>
                  <a:cubicBezTo>
                    <a:pt x="72" y="43"/>
                    <a:pt x="92" y="34"/>
                    <a:pt x="113" y="3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45"/>
                    <a:pt x="25" y="170"/>
                    <a:pt x="57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399"/>
            </a:p>
          </p:txBody>
        </p:sp>
      </p:grpSp>
    </p:spTree>
    <p:extLst>
      <p:ext uri="{BB962C8B-B14F-4D97-AF65-F5344CB8AC3E}">
        <p14:creationId xmlns:p14="http://schemas.microsoft.com/office/powerpoint/2010/main" val="1718397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876" y="1629357"/>
            <a:ext cx="10889209" cy="4317699"/>
          </a:xfrm>
        </p:spPr>
        <p:txBody>
          <a:bodyPr/>
          <a:lstStyle>
            <a:lvl1pPr>
              <a:defRPr/>
            </a:lvl1pPr>
            <a:lvl5pPr>
              <a:defRPr baseline="0"/>
            </a:lvl5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A62F68-5452-4B5B-B283-404FADD58C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099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3089A-85A8-4403-9FE0-E63DE5ADD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" y="44"/>
            <a:ext cx="12189883" cy="68579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7BEAB3-4D84-4D93-A47F-F870DBA06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955" y="1389402"/>
            <a:ext cx="7654888" cy="1662104"/>
          </a:xfrm>
        </p:spPr>
        <p:txBody>
          <a:bodyPr anchor="b"/>
          <a:lstStyle>
            <a:lvl1pPr>
              <a:lnSpc>
                <a:spcPts val="5065"/>
              </a:lnSpc>
              <a:defRPr sz="39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35951-EDDC-4186-BA9C-F996917E6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955" y="3222349"/>
            <a:ext cx="7654888" cy="866522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l">
              <a:lnSpc>
                <a:spcPts val="2666"/>
              </a:lnSpc>
              <a:spcAft>
                <a:spcPts val="0"/>
              </a:spcAft>
              <a:defRPr sz="1866" b="0">
                <a:solidFill>
                  <a:schemeClr val="bg2"/>
                </a:solidFill>
                <a:latin typeface="+mj-lt"/>
              </a:defRPr>
            </a:lvl1pPr>
            <a:lvl2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2pPr>
            <a:lvl3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3pPr>
            <a:lvl4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4pPr>
            <a:lvl5pPr marL="0" indent="0" algn="l">
              <a:lnSpc>
                <a:spcPts val="26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5pPr>
            <a:lvl6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6pPr>
            <a:lvl7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7pPr>
            <a:lvl8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8pPr>
            <a:lvl9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ABD7912-C22B-4451-8371-103AAA46BA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955" y="6128466"/>
            <a:ext cx="3575143" cy="283690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b"/>
          <a:lstStyle>
            <a:lvl1pPr algn="l">
              <a:lnSpc>
                <a:spcPts val="1200"/>
              </a:lnSpc>
              <a:spcAft>
                <a:spcPts val="0"/>
              </a:spcAft>
              <a:defRPr sz="1066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52048-019F-4DC7-B318-E9C7106BDD06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92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452AC-5159-42EF-AD13-F2A88697E6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19876" y="1629357"/>
            <a:ext cx="10889209" cy="431769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34C1D0-24B8-4512-9B31-D320A18055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1340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876" y="1629357"/>
            <a:ext cx="5185615" cy="4317699"/>
          </a:xfrm>
        </p:spPr>
        <p:txBody>
          <a:bodyPr/>
          <a:lstStyle>
            <a:lvl1pPr>
              <a:defRPr/>
            </a:lvl1pPr>
            <a:lvl5pPr>
              <a:defRPr baseline="0"/>
            </a:lvl5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63810A-ECC9-4170-B237-A60C1E6CA17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33992" y="1629357"/>
            <a:ext cx="5185615" cy="4317699"/>
          </a:xfrm>
        </p:spPr>
        <p:txBody>
          <a:bodyPr/>
          <a:lstStyle>
            <a:lvl1pPr>
              <a:defRPr/>
            </a:lvl1pPr>
            <a:lvl5pPr>
              <a:defRPr baseline="0"/>
            </a:lvl5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C113C0-B663-47B6-927D-5775F36C2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8714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876" y="1629358"/>
            <a:ext cx="10889209" cy="1919619"/>
          </a:xfrm>
        </p:spPr>
        <p:txBody>
          <a:bodyPr/>
          <a:lstStyle>
            <a:lvl1pPr>
              <a:defRPr/>
            </a:lvl1pPr>
            <a:lvl5pPr>
              <a:defRPr baseline="0"/>
            </a:lvl5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DD2CD4-B72C-4729-B381-AC25F4C95C5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19876" y="4022044"/>
            <a:ext cx="10889209" cy="1919619"/>
          </a:xfrm>
        </p:spPr>
        <p:txBody>
          <a:bodyPr/>
          <a:lstStyle>
            <a:lvl1pPr>
              <a:defRPr/>
            </a:lvl1pPr>
            <a:lvl5pPr>
              <a:defRPr baseline="0"/>
            </a:lvl5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188B82-144A-42A0-A61F-DFBB01560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274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0EE491-CE4D-4167-B6AD-B21323BA8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875" y="2304734"/>
            <a:ext cx="2639542" cy="2639185"/>
          </a:xfrm>
          <a:prstGeom prst="flowChartConnector">
            <a:avLst/>
          </a:prstGeom>
          <a:solidFill>
            <a:srgbClr val="EEEFF9"/>
          </a:solidFill>
          <a:ln w="3175">
            <a:noFill/>
          </a:ln>
        </p:spPr>
        <p:txBody>
          <a:bodyPr tIns="108000" anchor="t"/>
          <a:lstStyle>
            <a:lvl1pPr algn="ctr">
              <a:spcAft>
                <a:spcPts val="533"/>
              </a:spcAft>
              <a:defRPr b="1">
                <a:solidFill>
                  <a:schemeClr val="accent1"/>
                </a:solidFill>
              </a:defRPr>
            </a:lvl1pPr>
            <a:lvl2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ctr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326E997-F377-4B37-AC8C-55E24F055A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8869" y="2304734"/>
            <a:ext cx="2639542" cy="2639185"/>
          </a:xfrm>
          <a:prstGeom prst="flowChartConnector">
            <a:avLst/>
          </a:prstGeom>
          <a:solidFill>
            <a:srgbClr val="EEEFF9"/>
          </a:solidFill>
          <a:ln w="3175">
            <a:noFill/>
          </a:ln>
        </p:spPr>
        <p:txBody>
          <a:bodyPr tIns="108000" anchor="t"/>
          <a:lstStyle>
            <a:lvl1pPr algn="ctr">
              <a:spcAft>
                <a:spcPts val="533"/>
              </a:spcAft>
              <a:defRPr b="1">
                <a:solidFill>
                  <a:schemeClr val="accent1"/>
                </a:solidFill>
              </a:defRPr>
            </a:lvl1pPr>
            <a:lvl2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ctr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A0F463A-51AF-4555-A9B0-A37EA239B1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7340" y="2304734"/>
            <a:ext cx="2639542" cy="2639185"/>
          </a:xfrm>
          <a:prstGeom prst="flowChartConnector">
            <a:avLst/>
          </a:prstGeom>
          <a:solidFill>
            <a:srgbClr val="EEEFF9"/>
          </a:solidFill>
          <a:ln w="3175">
            <a:noFill/>
          </a:ln>
        </p:spPr>
        <p:txBody>
          <a:bodyPr tIns="108000" anchor="t"/>
          <a:lstStyle>
            <a:lvl1pPr algn="ctr">
              <a:spcAft>
                <a:spcPts val="533"/>
              </a:spcAft>
              <a:defRPr b="1">
                <a:solidFill>
                  <a:schemeClr val="accent1"/>
                </a:solidFill>
              </a:defRPr>
            </a:lvl1pPr>
            <a:lvl2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ctr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BA735BC-A7B4-4FE9-A460-7631CCB674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5812" y="2304734"/>
            <a:ext cx="2639542" cy="2639185"/>
          </a:xfrm>
          <a:prstGeom prst="flowChartConnector">
            <a:avLst/>
          </a:prstGeom>
          <a:solidFill>
            <a:srgbClr val="EEEFF9"/>
          </a:solidFill>
          <a:ln w="3175">
            <a:noFill/>
          </a:ln>
        </p:spPr>
        <p:txBody>
          <a:bodyPr tIns="108000" anchor="t"/>
          <a:lstStyle>
            <a:lvl1pPr algn="ctr">
              <a:spcAft>
                <a:spcPts val="533"/>
              </a:spcAft>
              <a:defRPr b="1">
                <a:solidFill>
                  <a:schemeClr val="accent1"/>
                </a:solidFill>
              </a:defRPr>
            </a:lvl1pPr>
            <a:lvl2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ctr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ctr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ctr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A58619A-80B0-4F82-AE0D-27C5753604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7380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0EE491-CE4D-4167-B6AD-B21323BA8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875" y="1681444"/>
            <a:ext cx="5320057" cy="1912752"/>
          </a:xfrm>
          <a:prstGeom prst="flowChartProcess">
            <a:avLst/>
          </a:prstGeom>
          <a:solidFill>
            <a:srgbClr val="EEEFF9"/>
          </a:solidFill>
          <a:ln w="3175">
            <a:noFill/>
          </a:ln>
        </p:spPr>
        <p:txBody>
          <a:bodyPr lIns="180000" tIns="144000" rIns="180000" bIns="72000" anchor="t"/>
          <a:lstStyle>
            <a:lvl1pPr algn="l">
              <a:lnSpc>
                <a:spcPts val="2133"/>
              </a:lnSpc>
              <a:spcAft>
                <a:spcPts val="133"/>
              </a:spcAft>
              <a:defRPr sz="1599" b="1">
                <a:solidFill>
                  <a:srgbClr val="000000"/>
                </a:solidFill>
              </a:defRPr>
            </a:lvl1pPr>
            <a:lvl2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l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9591F45-552D-4544-98B9-34348C502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9549" y="1677916"/>
            <a:ext cx="5320057" cy="1912752"/>
          </a:xfrm>
          <a:prstGeom prst="flowChartProcess">
            <a:avLst/>
          </a:prstGeom>
          <a:solidFill>
            <a:srgbClr val="EEEFF9"/>
          </a:solidFill>
          <a:ln w="3175">
            <a:noFill/>
          </a:ln>
        </p:spPr>
        <p:txBody>
          <a:bodyPr lIns="180000" tIns="144000" rIns="180000" bIns="72000" anchor="t"/>
          <a:lstStyle>
            <a:lvl1pPr algn="l">
              <a:lnSpc>
                <a:spcPts val="2133"/>
              </a:lnSpc>
              <a:spcAft>
                <a:spcPts val="133"/>
              </a:spcAft>
              <a:defRPr sz="1599" b="1">
                <a:solidFill>
                  <a:srgbClr val="000000"/>
                </a:solidFill>
              </a:defRPr>
            </a:lvl1pPr>
            <a:lvl2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l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7CCEE44-AAB5-4197-802D-2DBC3C6EFD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875" y="3669044"/>
            <a:ext cx="5320057" cy="1912752"/>
          </a:xfrm>
          <a:prstGeom prst="flowChartProcess">
            <a:avLst/>
          </a:prstGeom>
          <a:solidFill>
            <a:srgbClr val="EEEFF9"/>
          </a:solidFill>
          <a:ln w="3175">
            <a:noFill/>
          </a:ln>
        </p:spPr>
        <p:txBody>
          <a:bodyPr lIns="180000" tIns="144000" rIns="180000" bIns="72000" anchor="t"/>
          <a:lstStyle>
            <a:lvl1pPr algn="l">
              <a:lnSpc>
                <a:spcPts val="2133"/>
              </a:lnSpc>
              <a:spcAft>
                <a:spcPts val="133"/>
              </a:spcAft>
              <a:defRPr sz="1599" b="1">
                <a:solidFill>
                  <a:srgbClr val="000000"/>
                </a:solidFill>
              </a:defRPr>
            </a:lvl1pPr>
            <a:lvl2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l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63B6F1F-AEE5-44FB-8EC4-C415A4B087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9549" y="3669043"/>
            <a:ext cx="5320057" cy="1912752"/>
          </a:xfrm>
          <a:prstGeom prst="flowChartProcess">
            <a:avLst/>
          </a:prstGeom>
          <a:solidFill>
            <a:srgbClr val="EEEFF9"/>
          </a:solidFill>
          <a:ln w="3175">
            <a:noFill/>
          </a:ln>
        </p:spPr>
        <p:txBody>
          <a:bodyPr lIns="180000" tIns="144000" rIns="180000" bIns="72000" anchor="t"/>
          <a:lstStyle>
            <a:lvl1pPr algn="l">
              <a:lnSpc>
                <a:spcPts val="2133"/>
              </a:lnSpc>
              <a:spcAft>
                <a:spcPts val="133"/>
              </a:spcAft>
              <a:defRPr sz="1599" b="1">
                <a:solidFill>
                  <a:srgbClr val="000000"/>
                </a:solidFill>
              </a:defRPr>
            </a:lvl1pPr>
            <a:lvl2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2pPr>
            <a:lvl3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3pPr>
            <a:lvl4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4pPr>
            <a:lvl5pPr marL="0" indent="0" algn="l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5pPr>
            <a:lvl6pPr marL="0" indent="0" algn="l">
              <a:lnSpc>
                <a:spcPts val="1866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0">
                <a:solidFill>
                  <a:schemeClr val="tx2"/>
                </a:solidFill>
              </a:defRPr>
            </a:lvl6pPr>
            <a:lvl7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7pPr>
            <a:lvl8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8pPr>
            <a:lvl9pPr marL="0" indent="0" algn="l">
              <a:lnSpc>
                <a:spcPts val="1866"/>
              </a:lnSpc>
              <a:spcAft>
                <a:spcPts val="0"/>
              </a:spcAft>
              <a:buNone/>
              <a:defRPr sz="1599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426588C-85C6-4BFD-B234-C15DF0D8BC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8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0EE491-CE4D-4167-B6AD-B21323BA8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876" y="1631193"/>
            <a:ext cx="10889209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5C52BF-B16A-4424-97C2-3092F09E8C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9876" y="2081786"/>
            <a:ext cx="10889209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7BC421F-6DF1-4EA5-9108-87717135B5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6333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_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1FDBB26-5E90-463E-B68A-07C2ADD758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5049" y="2076982"/>
            <a:ext cx="5185615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0EE491-CE4D-4167-B6AD-B21323BA8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876" y="1631193"/>
            <a:ext cx="5185615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45AE4FC-B759-4949-AB38-C7B273420E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3990" y="1626389"/>
            <a:ext cx="5185615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C4C1BA-D218-482C-A756-6C63C44790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9876" y="2081786"/>
            <a:ext cx="5185615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96C0DA7-AA8D-46EF-B694-10AEBA930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7812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_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B87673-3B30-461E-8A56-4E02BCAAFA3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492020" y="2081785"/>
            <a:ext cx="3359417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0EE491-CE4D-4167-B6AD-B21323BA8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875" y="1631193"/>
            <a:ext cx="3359417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5151FBE-D67C-4B88-81D7-3E5A268EE9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1893" y="1631193"/>
            <a:ext cx="3359417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C9A18B-8017-4851-83CF-735C8D2D10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3390" y="1631193"/>
            <a:ext cx="3359417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79852D8-C7B0-4287-A5CE-F525B49CAE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9876" y="2081786"/>
            <a:ext cx="3359417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00AB296-BAF0-4EEE-9BF8-4FC526075D2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49667" y="2081783"/>
            <a:ext cx="3359417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223A90C-0160-4788-AD85-83CA566F32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9053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_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F1345C6-39A0-4066-BBF8-1B349F16E78D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018507" y="2081786"/>
            <a:ext cx="2605774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A7FD4C-4173-40E8-B54D-4D8CD361427A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251524" y="2081785"/>
            <a:ext cx="2605774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69929E-D45B-466D-90DD-C07DAC1172FA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495325" y="2081786"/>
            <a:ext cx="2605774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0BCBD4-0C77-4C33-8E3F-CA60619D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76" y="652483"/>
            <a:ext cx="10889209" cy="531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5ACFB8-0CF6-410E-85A8-B13A7A18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76082" y="6068479"/>
            <a:ext cx="6636045" cy="34919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0F3E3-D2CB-4F9E-85A2-DD8B77825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5666" y="6068479"/>
            <a:ext cx="183939" cy="349196"/>
          </a:xfrm>
        </p:spPr>
        <p:txBody>
          <a:bodyPr/>
          <a:lstStyle/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0EE491-CE4D-4167-B6AD-B21323BA8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876" y="1631193"/>
            <a:ext cx="2605775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563C73B-3CB2-4AC9-B47C-009439C88B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1543" y="1631193"/>
            <a:ext cx="2605775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2EDB25B-A28C-496C-BB52-C756D8C14E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2687" y="1631193"/>
            <a:ext cx="2605775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41208FA-8F0D-4AE1-A2FF-4932482FEB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3832" y="1631193"/>
            <a:ext cx="2605775" cy="317146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ctr">
              <a:lnSpc>
                <a:spcPts val="2133"/>
              </a:lnSpc>
              <a:spcAft>
                <a:spcPts val="0"/>
              </a:spcAft>
              <a:defRPr sz="1599" b="1">
                <a:solidFill>
                  <a:srgbClr val="000000"/>
                </a:solidFill>
              </a:defRPr>
            </a:lvl1pPr>
            <a:lvl2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2pPr>
            <a:lvl3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3pPr>
            <a:lvl4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4pPr>
            <a:lvl5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5pPr>
            <a:lvl6pPr marL="0" indent="0" algn="ctr">
              <a:lnSpc>
                <a:spcPts val="2133"/>
              </a:lnSpc>
              <a:spcAft>
                <a:spcPts val="0"/>
              </a:spcAft>
              <a:buFont typeface="Arial" panose="020B0604020202020204" pitchFamily="34" charset="0"/>
              <a:buNone/>
              <a:defRPr sz="1599" b="1">
                <a:solidFill>
                  <a:srgbClr val="000000"/>
                </a:solidFill>
              </a:defRPr>
            </a:lvl6pPr>
            <a:lvl7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7pPr>
            <a:lvl8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8pPr>
            <a:lvl9pPr marL="0" indent="0" algn="ctr">
              <a:lnSpc>
                <a:spcPts val="2133"/>
              </a:lnSpc>
              <a:spcAft>
                <a:spcPts val="0"/>
              </a:spcAft>
              <a:buNone/>
              <a:defRPr sz="1599" b="1"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2730627-4D73-45B5-9EB3-B71D87FF0C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9876" y="2081786"/>
            <a:ext cx="2605774" cy="3865269"/>
          </a:xfrm>
        </p:spPr>
        <p:txBody>
          <a:bodyPr/>
          <a:lstStyle>
            <a:lvl1pPr>
              <a:lnSpc>
                <a:spcPts val="2133"/>
              </a:lnSpc>
              <a:spcAft>
                <a:spcPts val="0"/>
              </a:spcAft>
              <a:defRPr sz="1599">
                <a:solidFill>
                  <a:schemeClr val="tx2"/>
                </a:solidFill>
              </a:defRPr>
            </a:lvl1pPr>
            <a:lvl2pPr>
              <a:lnSpc>
                <a:spcPts val="2133"/>
              </a:lnSpc>
              <a:spcAft>
                <a:spcPts val="0"/>
              </a:spcAft>
              <a:defRPr sz="1599"/>
            </a:lvl2pPr>
            <a:lvl3pPr>
              <a:lnSpc>
                <a:spcPts val="2133"/>
              </a:lnSpc>
              <a:spcAft>
                <a:spcPts val="0"/>
              </a:spcAft>
              <a:defRPr sz="1599"/>
            </a:lvl3pPr>
            <a:lvl4pPr>
              <a:lnSpc>
                <a:spcPts val="2133"/>
              </a:lnSpc>
              <a:spcAft>
                <a:spcPts val="0"/>
              </a:spcAft>
              <a:defRPr sz="1599"/>
            </a:lvl4pPr>
            <a:lvl5pPr marL="959688" indent="-239922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599" b="0" baseline="0">
                <a:solidFill>
                  <a:srgbClr val="575756"/>
                </a:solidFill>
              </a:defRPr>
            </a:lvl5pPr>
            <a:lvl6pPr marL="1199610" indent="-239922">
              <a:lnSpc>
                <a:spcPts val="2133"/>
              </a:lnSpc>
              <a:spcAft>
                <a:spcPts val="0"/>
              </a:spcAft>
              <a:buFont typeface="HelveticaNeueLT Std" panose="020B0604020202020204" pitchFamily="34" charset="0"/>
              <a:buChar char="–"/>
              <a:defRPr sz="1599"/>
            </a:lvl6pPr>
            <a:lvl7pPr marL="1439532" indent="-239922">
              <a:lnSpc>
                <a:spcPts val="2133"/>
              </a:lnSpc>
              <a:spcAft>
                <a:spcPts val="0"/>
              </a:spcAft>
              <a:defRPr sz="1599"/>
            </a:lvl7pPr>
            <a:lvl8pPr marL="1679454" indent="-239922">
              <a:lnSpc>
                <a:spcPts val="2133"/>
              </a:lnSpc>
              <a:spcAft>
                <a:spcPts val="0"/>
              </a:spcAft>
              <a:defRPr sz="1599"/>
            </a:lvl8pPr>
            <a:lvl9pPr marL="1919376" indent="-239922">
              <a:lnSpc>
                <a:spcPts val="2133"/>
              </a:lnSpc>
              <a:spcAft>
                <a:spcPts val="0"/>
              </a:spcAft>
              <a:defRPr sz="1599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DB86236-0760-4C73-91FD-338C9B5B9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76" y="6068479"/>
            <a:ext cx="3685708" cy="349196"/>
          </a:xfr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</a:defRPr>
            </a:lvl1pPr>
            <a:lvl2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2pPr>
            <a:lvl3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3pPr>
            <a:lvl4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4pPr>
            <a:lvl5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5pPr>
            <a:lvl6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6pPr>
            <a:lvl7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7pPr>
            <a:lvl8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8pPr>
            <a:lvl9pPr marL="143953" indent="-143953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HelveticaNeueLT Std" panose="020B0604020202020204" pitchFamily="34" charset="0"/>
              <a:buChar char="–"/>
              <a:defRPr sz="1066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241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70CE-F4BC-4B6F-A663-B479B5E51611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7B153-A947-41FE-B110-529977371C8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89BE6A-93CF-4189-81C7-53429B4F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445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3089A-85A8-4403-9FE0-E63DE5ADD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" y="44"/>
            <a:ext cx="12189883" cy="68579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352048-019F-4DC7-B318-E9C7106BDD06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EEF0DDF-1688-4E3B-A5B3-7A6A89E94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955" y="1389402"/>
            <a:ext cx="7654888" cy="1662104"/>
          </a:xfrm>
        </p:spPr>
        <p:txBody>
          <a:bodyPr anchor="b"/>
          <a:lstStyle>
            <a:lvl1pPr>
              <a:lnSpc>
                <a:spcPts val="5065"/>
              </a:lnSpc>
              <a:defRPr sz="39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04AE520-401A-4817-AB68-9AE8C84B33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955" y="3222349"/>
            <a:ext cx="7654888" cy="866522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l">
              <a:lnSpc>
                <a:spcPts val="2666"/>
              </a:lnSpc>
              <a:spcAft>
                <a:spcPts val="0"/>
              </a:spcAft>
              <a:defRPr sz="1866" b="0">
                <a:solidFill>
                  <a:schemeClr val="bg2"/>
                </a:solidFill>
                <a:latin typeface="+mj-lt"/>
              </a:defRPr>
            </a:lvl1pPr>
            <a:lvl2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2pPr>
            <a:lvl3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3pPr>
            <a:lvl4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4pPr>
            <a:lvl5pPr marL="0" indent="0" algn="l">
              <a:lnSpc>
                <a:spcPts val="26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5pPr>
            <a:lvl6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6pPr>
            <a:lvl7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7pPr>
            <a:lvl8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8pPr>
            <a:lvl9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16E2FC3-3C63-4642-8ADB-F1FFB2FF8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955" y="6128466"/>
            <a:ext cx="3575143" cy="283690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b"/>
          <a:lstStyle>
            <a:lvl1pPr algn="l">
              <a:lnSpc>
                <a:spcPts val="1200"/>
              </a:lnSpc>
              <a:spcAft>
                <a:spcPts val="0"/>
              </a:spcAft>
              <a:defRPr sz="1066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5834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89BE6A-93CF-4189-81C7-53429B4F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5264" y="3136540"/>
            <a:ext cx="8241473" cy="531544"/>
          </a:xfrm>
        </p:spPr>
        <p:txBody>
          <a:bodyPr/>
          <a:lstStyle>
            <a:lvl1pPr algn="ctr">
              <a:lnSpc>
                <a:spcPts val="5065"/>
              </a:lnSpc>
              <a:defRPr sz="39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57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98B8F1-8A6A-440A-B232-2C013A3E6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81" y="2996317"/>
            <a:ext cx="1966638" cy="8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AE35A-8F16-46C4-89C1-A48A788CA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681" y="2996317"/>
            <a:ext cx="1966638" cy="8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97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178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FC07-BA27-46E2-9359-D42FE2994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B2D85-95B2-4C19-9E18-1C5D2064B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CA13D-B7ED-410C-9849-6B7212ABF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D55D-3012-4F5A-A2BA-C9551ADB69E1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2520F-E588-4EAA-840F-659AA0FA0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065F-4B86-4059-BEAB-115445D4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856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DD45-4FF9-4153-B9D1-503856DA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FD779-83A1-4E21-B778-495780DE5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7287E-BAC8-4242-ABF4-3A0DF2D1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9E42-5083-492B-B6D6-D4E1B301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2D5EA-5A82-4AE8-A1B7-D272028B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220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77EA-DEC0-4D93-92AD-2AF188C6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47221-26A2-48E0-A17C-7FC686D8F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1D33D-0A11-4512-BC7F-0215CFA7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4C95-3E7F-4726-8408-E941C074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B7D9D-537C-4631-A42D-D81131D2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63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CF8C-5470-46C1-A73B-5966570B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A800C-705A-4872-8C4E-C73DCC728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FEB5E-859F-4CBA-A385-E14549B06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97956-B57C-44D4-811A-2C92E368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5BDB6-3CCC-4C65-8CF1-7B3515D0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2E21B-0FCA-4684-B936-36453F93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119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045B-E4DD-45E8-A3E1-EF7515CA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AA50D-10A5-41C9-B030-D14CFBC00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AF75-C649-4F94-A167-94FF5815F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643A8-E2C5-4DAA-8C57-482C17EC3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C6F0F-CA46-4210-B116-5FC43C5AF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7F993-9577-43D3-B72F-1153D705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E3726-ED3E-4F6B-AE3C-AE03DC82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C89E5A-2F06-48DB-85EC-36F053EF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8221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D803-AC58-43B3-B452-FF727A70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9DFB5-FCF6-4597-8CB1-0E7144FC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51FAE-535E-4F6A-B03F-263C7B06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772B5-5A07-4C32-97C5-836B9DD1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1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3089A-85A8-4403-9FE0-E63DE5ADD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" y="44"/>
            <a:ext cx="12189883" cy="68579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352048-019F-4DC7-B318-E9C7106BDD06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6FA5B4B-53B1-4079-8CA5-EF44560FA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955" y="1389402"/>
            <a:ext cx="7654888" cy="1662104"/>
          </a:xfrm>
        </p:spPr>
        <p:txBody>
          <a:bodyPr anchor="b"/>
          <a:lstStyle>
            <a:lvl1pPr>
              <a:lnSpc>
                <a:spcPts val="5065"/>
              </a:lnSpc>
              <a:defRPr sz="39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DDB8D4-E65D-47CF-95A6-2DD9A596C8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955" y="3222349"/>
            <a:ext cx="7654888" cy="866522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algn="l">
              <a:lnSpc>
                <a:spcPts val="2666"/>
              </a:lnSpc>
              <a:spcAft>
                <a:spcPts val="0"/>
              </a:spcAft>
              <a:defRPr sz="1866" b="0">
                <a:solidFill>
                  <a:schemeClr val="bg2"/>
                </a:solidFill>
                <a:latin typeface="+mj-lt"/>
              </a:defRPr>
            </a:lvl1pPr>
            <a:lvl2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2pPr>
            <a:lvl3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3pPr>
            <a:lvl4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4pPr>
            <a:lvl5pPr marL="0" indent="0" algn="l">
              <a:lnSpc>
                <a:spcPts val="266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5pPr>
            <a:lvl6pPr marL="0" indent="0" algn="l">
              <a:lnSpc>
                <a:spcPts val="2666"/>
              </a:lnSpc>
              <a:spcAft>
                <a:spcPts val="0"/>
              </a:spcAft>
              <a:buFont typeface="Arial" panose="020B0604020202020204" pitchFamily="34" charset="0"/>
              <a:buNone/>
              <a:defRPr sz="1866" b="0">
                <a:solidFill>
                  <a:schemeClr val="bg2"/>
                </a:solidFill>
                <a:latin typeface="+mj-lt"/>
              </a:defRPr>
            </a:lvl6pPr>
            <a:lvl7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7pPr>
            <a:lvl8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8pPr>
            <a:lvl9pPr marL="0" indent="0" algn="l">
              <a:lnSpc>
                <a:spcPts val="2666"/>
              </a:lnSpc>
              <a:spcAft>
                <a:spcPts val="0"/>
              </a:spcAft>
              <a:buNone/>
              <a:defRPr sz="1866" b="0">
                <a:solidFill>
                  <a:schemeClr val="bg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B84448D-B9C2-4951-B5C5-28498D98E8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955" y="6128466"/>
            <a:ext cx="3575143" cy="283690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b"/>
          <a:lstStyle>
            <a:lvl1pPr algn="l">
              <a:lnSpc>
                <a:spcPts val="1200"/>
              </a:lnSpc>
              <a:spcAft>
                <a:spcPts val="0"/>
              </a:spcAft>
              <a:defRPr sz="1066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7070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0232D-C2DB-48A0-A8B4-69B0DF60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E6C94-206C-443A-B999-86620C4B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C83ED-D3AD-4AAE-A014-FC8B4F4F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9983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57F2-BDF1-4A25-8E0D-849D327B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3791F-138E-4245-8B82-9694DFF74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E83AB-C52B-44EF-AA56-033600948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DE5D5-E169-4AA9-862E-FFF46D9A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E11F3-75C9-46C0-A79B-0B4E253E3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42F93-B914-4176-831D-69B77644C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320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4FD3-7B6F-49A6-9C14-E93A0124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AF08D-1CAD-4174-A6FB-8CCD1F1F9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26EF5-5274-4007-A5C6-3004EC3E9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D4F0B-23A8-411E-838F-48D35213B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626EF-AE08-4BD8-ABDB-222DD0D1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8FCB6-41C4-4B62-86A6-F0CF3F2D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8456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4C0C-D0F9-4A9E-BEEC-9A7AEB98E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219E1-9FA2-4D40-9577-0E414A4AF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4AF13-00B3-407B-881D-F7D135D7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ABECC-2174-45CB-8C33-293E98EF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0AAED-99EF-4C5E-A79C-853A483C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5875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EA540-A994-440B-AAE4-8BBC6FC59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3B3-DAA9-43AF-8739-328C36766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50707-8756-4380-83C7-9FD1F663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1A1AD-E709-49E9-802D-A643A516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D5035-51D6-45E9-930B-3B9B6B51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139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468EA7A-54BA-481B-BFBA-579562F1E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" y="36"/>
            <a:ext cx="12189908" cy="685792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35951-EDDC-4186-BA9C-F996917E6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955" y="1711911"/>
            <a:ext cx="4895061" cy="3216792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t"/>
          <a:lstStyle>
            <a:lvl1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1pPr>
            <a:lvl2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2pPr>
            <a:lvl3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3pPr>
            <a:lvl4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4pPr>
            <a:lvl5pPr marL="383875" indent="-383875" algn="l">
              <a:lnSpc>
                <a:spcPts val="2399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5pPr>
            <a:lvl6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6pPr>
            <a:lvl7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7pPr>
            <a:lvl8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8pPr>
            <a:lvl9pPr marL="383875" indent="-383875" algn="l">
              <a:lnSpc>
                <a:spcPts val="2399"/>
              </a:lnSpc>
              <a:spcAft>
                <a:spcPts val="0"/>
              </a:spcAft>
              <a:buFont typeface="+mj-lt"/>
              <a:buAutoNum type="arabicPeriod"/>
              <a:defRPr sz="1866" b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52048-019F-4DC7-B318-E9C7106BDD06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1BC970-48B2-408B-A6DC-DCEE925C4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9834" y="929027"/>
            <a:ext cx="6636073" cy="531544"/>
          </a:xfrm>
        </p:spPr>
        <p:txBody>
          <a:bodyPr/>
          <a:lstStyle>
            <a:lvl1pPr>
              <a:lnSpc>
                <a:spcPts val="3999"/>
              </a:lnSpc>
              <a:defRPr sz="3466"/>
            </a:lvl1pPr>
          </a:lstStyle>
          <a:p>
            <a:r>
              <a:rPr lang="en-US" dirty="0"/>
              <a:t>Click to add heading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C18369-1EE8-41D8-BFD6-1F3700805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955" y="6128466"/>
            <a:ext cx="3575143" cy="283690"/>
          </a:xfrm>
          <a:prstGeom prst="flowChartProcess">
            <a:avLst/>
          </a:prstGeom>
          <a:noFill/>
          <a:ln w="3175">
            <a:noFill/>
          </a:ln>
        </p:spPr>
        <p:txBody>
          <a:bodyPr lIns="0" tIns="0" rIns="0" bIns="0" anchor="b"/>
          <a:lstStyle>
            <a:lvl1pPr algn="l">
              <a:lnSpc>
                <a:spcPts val="1200"/>
              </a:lnSpc>
              <a:spcAft>
                <a:spcPts val="0"/>
              </a:spcAft>
              <a:defRPr sz="1066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ts val="1200"/>
              </a:lnSpc>
              <a:spcAft>
                <a:spcPts val="0"/>
              </a:spcAft>
              <a:buFont typeface="Arial" panose="020B0604020202020204" pitchFamily="34" charset="0"/>
              <a:buNone/>
              <a:defRPr sz="1066" b="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ts val="1200"/>
              </a:lnSpc>
              <a:spcAft>
                <a:spcPts val="0"/>
              </a:spcAft>
              <a:buNone/>
              <a:defRPr sz="1066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date/footnote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920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EB59F-89A5-4D2A-8D2D-902123345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" y="4148857"/>
            <a:ext cx="12189908" cy="27091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89BE6A-93CF-4189-81C7-53429B4F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5264" y="3136540"/>
            <a:ext cx="8241473" cy="531544"/>
          </a:xfrm>
        </p:spPr>
        <p:txBody>
          <a:bodyPr/>
          <a:lstStyle>
            <a:lvl1pPr algn="ctr">
              <a:lnSpc>
                <a:spcPts val="5065"/>
              </a:lnSpc>
              <a:defRPr sz="39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B7E90-9B96-44B1-87B4-A7BF2046E9A2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1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C53628D-B941-446C-8487-4A776C6D2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51" y="2978259"/>
            <a:ext cx="1993762" cy="902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EB59F-89A5-4D2A-8D2D-902123345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" y="4148857"/>
            <a:ext cx="12189908" cy="27091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DB7E90-9B96-44B1-87B4-A7BF2046E9A2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2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EB59F-89A5-4D2A-8D2D-902123345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" y="4148857"/>
            <a:ext cx="12189908" cy="27091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DB7E90-9B96-44B1-87B4-A7BF2046E9A2}"/>
              </a:ext>
            </a:extLst>
          </p:cNvPr>
          <p:cNvSpPr/>
          <p:nvPr/>
        </p:nvSpPr>
        <p:spPr>
          <a:xfrm>
            <a:off x="0" y="6663497"/>
            <a:ext cx="12189883" cy="194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399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2841E-085F-4C0E-9B04-ED3C35F4E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681" y="2996317"/>
            <a:ext cx="1966638" cy="8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2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69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876" y="652483"/>
            <a:ext cx="10889209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 dirty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876" y="1629357"/>
            <a:ext cx="10889209" cy="4317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5666" y="6201675"/>
            <a:ext cx="18393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lang="en-AU" sz="1066" b="1" smtClean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E6A7C-6AEB-4C2D-B82E-262929419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6082" y="6201675"/>
            <a:ext cx="663604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66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E109E-4081-4BCA-8AE9-6DCD6139B6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051"/>
            <a:ext cx="12189883" cy="1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8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218804" rtl="0" eaLnBrk="1" latinLnBrk="0" hangingPunct="1">
        <a:lnSpc>
          <a:spcPts val="3466"/>
        </a:lnSpc>
        <a:spcBef>
          <a:spcPct val="0"/>
        </a:spcBef>
        <a:buNone/>
        <a:defRPr sz="2666" b="0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ts val="2666"/>
        </a:lnSpc>
        <a:spcBef>
          <a:spcPts val="0"/>
        </a:spcBef>
        <a:spcAft>
          <a:spcPts val="377"/>
        </a:spcAft>
        <a:buFont typeface="Arial" pitchFamily="34" charset="0"/>
        <a:buNone/>
        <a:defRPr sz="2133" b="0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1pPr>
      <a:lvl2pPr marL="239922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377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2pPr>
      <a:lvl3pPr marL="479844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189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3pPr>
      <a:lvl4pPr marL="719766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189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4pPr>
      <a:lvl5pPr marL="0" indent="0" algn="l" defTabSz="1218804" rtl="0" eaLnBrk="1" latinLnBrk="0" hangingPunct="1">
        <a:lnSpc>
          <a:spcPts val="2133"/>
        </a:lnSpc>
        <a:spcBef>
          <a:spcPts val="1512"/>
        </a:spcBef>
        <a:spcAft>
          <a:spcPts val="0"/>
        </a:spcAft>
        <a:buClrTx/>
        <a:buSzPct val="100000"/>
        <a:buFont typeface="Arial" panose="020B0604020202020204" pitchFamily="34" charset="0"/>
        <a:buNone/>
        <a:defRPr sz="1599" b="1" kern="1200" baseline="0">
          <a:solidFill>
            <a:srgbClr val="000000"/>
          </a:solidFill>
          <a:latin typeface="+mn-lt"/>
          <a:ea typeface="+mn-ea"/>
          <a:cs typeface="Arial" pitchFamily="34" charset="0"/>
        </a:defRPr>
      </a:lvl5pPr>
      <a:lvl6pPr marL="0" indent="0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 pitchFamily="34" charset="0"/>
        <a:buNone/>
        <a:defRPr sz="1599" kern="1200">
          <a:solidFill>
            <a:srgbClr val="575756"/>
          </a:solidFill>
          <a:latin typeface="+mn-lt"/>
          <a:ea typeface="+mn-ea"/>
          <a:cs typeface="Arial" pitchFamily="34" charset="0"/>
        </a:defRPr>
      </a:lvl6pPr>
      <a:lvl7pPr marL="239922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rgbClr val="575756"/>
          </a:solidFill>
          <a:latin typeface="+mn-lt"/>
          <a:ea typeface="+mn-ea"/>
          <a:cs typeface="Arial" pitchFamily="34" charset="0"/>
        </a:defRPr>
      </a:lvl7pPr>
      <a:lvl8pPr marL="479844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rgbClr val="575756"/>
          </a:solidFill>
          <a:latin typeface="+mn-lt"/>
          <a:ea typeface="+mn-ea"/>
          <a:cs typeface="Arial" pitchFamily="34" charset="0"/>
        </a:defRPr>
      </a:lvl8pPr>
      <a:lvl9pPr marL="719766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rgbClr val="575756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876" y="652483"/>
            <a:ext cx="10889209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 dirty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876" y="1629357"/>
            <a:ext cx="10889209" cy="4317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5666" y="6201675"/>
            <a:ext cx="18393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lang="en-AU" sz="1066" b="1" smtClean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E6A7C-6AEB-4C2D-B82E-262929419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6082" y="6201675"/>
            <a:ext cx="663604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66">
                <a:solidFill>
                  <a:schemeClr val="tx2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E109E-4081-4BCA-8AE9-6DCD6139B6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051"/>
            <a:ext cx="12189883" cy="1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hdr="0" dt="0"/>
  <p:txStyles>
    <p:titleStyle>
      <a:lvl1pPr algn="l" defTabSz="1218804" rtl="0" eaLnBrk="1" latinLnBrk="0" hangingPunct="1">
        <a:lnSpc>
          <a:spcPts val="3466"/>
        </a:lnSpc>
        <a:spcBef>
          <a:spcPct val="0"/>
        </a:spcBef>
        <a:buNone/>
        <a:defRPr sz="2666" b="0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ts val="2666"/>
        </a:lnSpc>
        <a:spcBef>
          <a:spcPts val="0"/>
        </a:spcBef>
        <a:spcAft>
          <a:spcPts val="377"/>
        </a:spcAft>
        <a:buFont typeface="Arial" pitchFamily="34" charset="0"/>
        <a:buNone/>
        <a:defRPr sz="2133" b="0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1pPr>
      <a:lvl2pPr marL="239922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377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2pPr>
      <a:lvl3pPr marL="479844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189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3pPr>
      <a:lvl4pPr marL="719766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189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4pPr>
      <a:lvl5pPr marL="0" indent="0" algn="l" defTabSz="1218804" rtl="0" eaLnBrk="1" latinLnBrk="0" hangingPunct="1">
        <a:lnSpc>
          <a:spcPts val="2133"/>
        </a:lnSpc>
        <a:spcBef>
          <a:spcPts val="1512"/>
        </a:spcBef>
        <a:spcAft>
          <a:spcPts val="0"/>
        </a:spcAft>
        <a:buClrTx/>
        <a:buSzPct val="100000"/>
        <a:buFont typeface="Arial" panose="020B0604020202020204" pitchFamily="34" charset="0"/>
        <a:buNone/>
        <a:defRPr sz="1599" b="1" kern="1200" baseline="0">
          <a:solidFill>
            <a:srgbClr val="000000"/>
          </a:solidFill>
          <a:latin typeface="+mn-lt"/>
          <a:ea typeface="+mn-ea"/>
          <a:cs typeface="Arial" pitchFamily="34" charset="0"/>
        </a:defRPr>
      </a:lvl5pPr>
      <a:lvl6pPr marL="0" indent="0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 pitchFamily="34" charset="0"/>
        <a:buNone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6pPr>
      <a:lvl7pPr marL="239922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7pPr>
      <a:lvl8pPr marL="479844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8pPr>
      <a:lvl9pPr marL="719766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876" y="652483"/>
            <a:ext cx="10889209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 dirty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876" y="1629357"/>
            <a:ext cx="10889209" cy="4317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5666" y="6201675"/>
            <a:ext cx="18393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lang="en-AU" sz="1066" b="1" smtClean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E6A7C-6AEB-4C2D-B82E-262929419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6082" y="6201675"/>
            <a:ext cx="663604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66">
                <a:solidFill>
                  <a:schemeClr val="tx2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E109E-4081-4BCA-8AE9-6DCD6139B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051"/>
            <a:ext cx="12189883" cy="1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hdr="0" dt="0"/>
  <p:txStyles>
    <p:titleStyle>
      <a:lvl1pPr algn="l" defTabSz="1218804" rtl="0" eaLnBrk="1" latinLnBrk="0" hangingPunct="1">
        <a:lnSpc>
          <a:spcPts val="3466"/>
        </a:lnSpc>
        <a:spcBef>
          <a:spcPct val="0"/>
        </a:spcBef>
        <a:buNone/>
        <a:defRPr sz="2666" b="0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ts val="2666"/>
        </a:lnSpc>
        <a:spcBef>
          <a:spcPts val="0"/>
        </a:spcBef>
        <a:spcAft>
          <a:spcPts val="377"/>
        </a:spcAft>
        <a:buFont typeface="Arial" pitchFamily="34" charset="0"/>
        <a:buNone/>
        <a:defRPr sz="2133" b="0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1pPr>
      <a:lvl2pPr marL="239922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377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2pPr>
      <a:lvl3pPr marL="479844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189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3pPr>
      <a:lvl4pPr marL="719766" indent="-239922" algn="l" defTabSz="1218804" rtl="0" eaLnBrk="1" latinLnBrk="0" hangingPunct="1">
        <a:lnSpc>
          <a:spcPts val="2666"/>
        </a:lnSpc>
        <a:spcBef>
          <a:spcPts val="0"/>
        </a:spcBef>
        <a:spcAft>
          <a:spcPts val="189"/>
        </a:spcAft>
        <a:buClrTx/>
        <a:buSzPct val="100000"/>
        <a:buFont typeface="HelveticaNeueLT Std" panose="020B0604020202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Arial" pitchFamily="34" charset="0"/>
        </a:defRPr>
      </a:lvl4pPr>
      <a:lvl5pPr marL="0" indent="0" algn="l" defTabSz="1218804" rtl="0" eaLnBrk="1" latinLnBrk="0" hangingPunct="1">
        <a:lnSpc>
          <a:spcPts val="2133"/>
        </a:lnSpc>
        <a:spcBef>
          <a:spcPts val="1512"/>
        </a:spcBef>
        <a:spcAft>
          <a:spcPts val="0"/>
        </a:spcAft>
        <a:buClrTx/>
        <a:buSzPct val="100000"/>
        <a:buFont typeface="Arial" panose="020B0604020202020204" pitchFamily="34" charset="0"/>
        <a:buNone/>
        <a:defRPr sz="1599" b="1" kern="1200" baseline="0">
          <a:solidFill>
            <a:srgbClr val="000000"/>
          </a:solidFill>
          <a:latin typeface="+mn-lt"/>
          <a:ea typeface="+mn-ea"/>
          <a:cs typeface="Arial" pitchFamily="34" charset="0"/>
        </a:defRPr>
      </a:lvl5pPr>
      <a:lvl6pPr marL="0" indent="0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 pitchFamily="34" charset="0"/>
        <a:buNone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6pPr>
      <a:lvl7pPr marL="239922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7pPr>
      <a:lvl8pPr marL="479844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8pPr>
      <a:lvl9pPr marL="719766" indent="-239922" algn="l" defTabSz="1218804" rtl="0" eaLnBrk="1" latinLnBrk="0" hangingPunct="1">
        <a:lnSpc>
          <a:spcPts val="2133"/>
        </a:lnSpc>
        <a:spcBef>
          <a:spcPts val="0"/>
        </a:spcBef>
        <a:spcAft>
          <a:spcPts val="0"/>
        </a:spcAft>
        <a:buClrTx/>
        <a:buSzPct val="100000"/>
        <a:buFont typeface="HelveticaNeueLT Std" panose="020B0604020202020204" pitchFamily="34" charset="0"/>
        <a:buChar char="–"/>
        <a:defRPr sz="1599" kern="1200">
          <a:solidFill>
            <a:schemeClr val="tx2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599" kern="1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8417D-A24A-4D29-8EC7-83273395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F1E4F-F3A6-40D8-8014-32AEC8B9E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9827-873B-4D7C-B419-3D379F273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DC86B-0166-4016-B4C1-0268C186356B}" type="datetimeFigureOut">
              <a:rPr lang="en-AU" smtClean="0"/>
              <a:t>16/11/2023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3C22F-ED25-4644-9FB2-1A99E2BE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A549-87F4-45D3-BF51-AD20A3773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ACF63-78DF-4B36-81B7-3E30DA3BC7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174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gong.sharepoint.com/sites/Hub365/services/technology/support/onecouncil/Pages/Spatial.aspx" TargetMode="External"/><Relationship Id="rId13" Type="http://schemas.openxmlformats.org/officeDocument/2006/relationships/hyperlink" Target="https://thegong.sharepoint.com/sites/Hub365/services/technology/support/onecouncil/Pages/Property-and-Ratings.aspx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thegong.sharepoint.com/sites/Hub365/services/technology/support/onecouncil/Pages/Project-Management.aspx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thegong.sharepoint.com/sites/Hub365/services/technology/support/onecouncil/Pages/Work-Management.aspx" TargetMode="External"/><Relationship Id="rId11" Type="http://schemas.openxmlformats.org/officeDocument/2006/relationships/hyperlink" Target="https://thegong.sharepoint.com/sites/Hub365/services/technology/support/onecouncil/Pages/Contracts-and-Sourcing.aspx" TargetMode="External"/><Relationship Id="rId5" Type="http://schemas.openxmlformats.org/officeDocument/2006/relationships/hyperlink" Target="https://thegong.sharepoint.com/sites/Hub365/services/technology/support/onecouncil/Pages/Request-Management.aspx" TargetMode="External"/><Relationship Id="rId10" Type="http://schemas.openxmlformats.org/officeDocument/2006/relationships/hyperlink" Target="https://thegong.sharepoint.com/sites/Hub365/services/technology/support/onecouncil/Pages/Asset-Management.aspx" TargetMode="External"/><Relationship Id="rId4" Type="http://schemas.openxmlformats.org/officeDocument/2006/relationships/hyperlink" Target="https://thegong.sharepoint.com/sites/Hub365/services/technology/support/onecouncil/Pages/Enterprise-Content-Management-(ECM).aspx" TargetMode="External"/><Relationship Id="rId9" Type="http://schemas.openxmlformats.org/officeDocument/2006/relationships/hyperlink" Target="https://thegong.sharepoint.com/sites/Hub365/services/technology/support/onecouncil/Pages/Asset-Accounting.aspx" TargetMode="Externa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812129-96AD-43D3-88FF-7CBDA79E8449}"/>
              </a:ext>
            </a:extLst>
          </p:cNvPr>
          <p:cNvSpPr/>
          <p:nvPr/>
        </p:nvSpPr>
        <p:spPr>
          <a:xfrm>
            <a:off x="436227" y="4171283"/>
            <a:ext cx="6839211" cy="204174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BAD15-C2DA-475C-8389-B16E1B9A3CAC}"/>
              </a:ext>
            </a:extLst>
          </p:cNvPr>
          <p:cNvSpPr/>
          <p:nvPr/>
        </p:nvSpPr>
        <p:spPr>
          <a:xfrm>
            <a:off x="7703507" y="440499"/>
            <a:ext cx="4488493" cy="1581248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C86C5-5713-4C05-9859-0F82A2889C97}"/>
              </a:ext>
            </a:extLst>
          </p:cNvPr>
          <p:cNvSpPr txBox="1"/>
          <p:nvPr/>
        </p:nvSpPr>
        <p:spPr>
          <a:xfrm>
            <a:off x="7703507" y="27969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43BBC-6C4E-44E5-A200-587792708462}"/>
              </a:ext>
            </a:extLst>
          </p:cNvPr>
          <p:cNvSpPr txBox="1"/>
          <p:nvPr/>
        </p:nvSpPr>
        <p:spPr>
          <a:xfrm>
            <a:off x="8452430" y="576423"/>
            <a:ext cx="37395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I could tell that we took the learning from previous releases and incorporated them into this release. It made such a difference being part of the change journey and having a say in how we handled the change</a:t>
            </a:r>
            <a:r>
              <a:rPr lang="en-A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04849-5A04-4E0C-A186-7D3418618490}"/>
              </a:ext>
            </a:extLst>
          </p:cNvPr>
          <p:cNvSpPr txBox="1"/>
          <p:nvPr/>
        </p:nvSpPr>
        <p:spPr>
          <a:xfrm>
            <a:off x="436227" y="4339721"/>
            <a:ext cx="66453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Enabling Potential – </a:t>
            </a:r>
          </a:p>
          <a:p>
            <a:r>
              <a:rPr lang="en-AU" sz="4800" dirty="0">
                <a:solidFill>
                  <a:schemeClr val="bg1"/>
                </a:solidFill>
              </a:rPr>
              <a:t>Transitioning to SaaS ERP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26E3F-D2FC-47B8-C4FF-E6182E99A989}"/>
              </a:ext>
            </a:extLst>
          </p:cNvPr>
          <p:cNvSpPr/>
          <p:nvPr/>
        </p:nvSpPr>
        <p:spPr>
          <a:xfrm>
            <a:off x="7113095" y="5515896"/>
            <a:ext cx="5078905" cy="1154399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67C539-B37D-74F2-BD76-31E71D2D13BE}"/>
              </a:ext>
            </a:extLst>
          </p:cNvPr>
          <p:cNvSpPr txBox="1"/>
          <p:nvPr/>
        </p:nvSpPr>
        <p:spPr>
          <a:xfrm>
            <a:off x="7113095" y="6147075"/>
            <a:ext cx="390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Wollongong City Council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4DFB6-82D8-83F7-2842-8542D1BFB270}"/>
              </a:ext>
            </a:extLst>
          </p:cNvPr>
          <p:cNvSpPr txBox="1"/>
          <p:nvPr/>
        </p:nvSpPr>
        <p:spPr>
          <a:xfrm>
            <a:off x="7115345" y="5579636"/>
            <a:ext cx="517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Marisa Garnero – IMT Strategy + Program Manager</a:t>
            </a:r>
          </a:p>
          <a:p>
            <a:r>
              <a:rPr lang="en-AU" dirty="0">
                <a:solidFill>
                  <a:schemeClr val="bg1"/>
                </a:solidFill>
              </a:rPr>
              <a:t>Malcolm Wales – OneCouncil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387549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08283" y="241702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312818" y="370151"/>
            <a:ext cx="1092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OneCouncil – Release 3A - SNAPSHOT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3B032-6A70-4CD4-A6C1-4D794F6B7A5D}"/>
              </a:ext>
            </a:extLst>
          </p:cNvPr>
          <p:cNvGrpSpPr/>
          <p:nvPr/>
        </p:nvGrpSpPr>
        <p:grpSpPr>
          <a:xfrm>
            <a:off x="844812" y="1939023"/>
            <a:ext cx="1242000" cy="1241443"/>
            <a:chOff x="465551" y="2985585"/>
            <a:chExt cx="1242000" cy="124144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71FB98-474B-4C15-81BD-0BAD2F88DEEA}"/>
                </a:ext>
              </a:extLst>
            </p:cNvPr>
            <p:cNvSpPr/>
            <p:nvPr/>
          </p:nvSpPr>
          <p:spPr>
            <a:xfrm>
              <a:off x="465551" y="2985585"/>
              <a:ext cx="1242000" cy="124144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Graphic 17" descr="Internet with solid fill">
              <a:extLst>
                <a:ext uri="{FF2B5EF4-FFF2-40B4-BE49-F238E27FC236}">
                  <a16:creationId xmlns:a16="http://schemas.microsoft.com/office/drawing/2014/main" id="{D064FC48-B877-4E64-A84F-81C361A84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351" y="3149106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1D49F09-20F9-4CC8-AF25-678353078A9E}"/>
              </a:ext>
            </a:extLst>
          </p:cNvPr>
          <p:cNvSpPr txBox="1"/>
          <p:nvPr/>
        </p:nvSpPr>
        <p:spPr>
          <a:xfrm>
            <a:off x="5326298" y="3280312"/>
            <a:ext cx="204151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</a:p>
          <a:p>
            <a:pPr algn="ctr">
              <a:spcAft>
                <a:spcPts val="600"/>
              </a:spcAft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replaced three major enterprise systems, PATHWAY,  TRIM and INTRAMAPS on- premise. Bringing more core functions in OneCouncil our integrated ERP solution.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2CFEC7-7ACF-4A39-A168-70E7C13AEB3E}"/>
              </a:ext>
            </a:extLst>
          </p:cNvPr>
          <p:cNvGrpSpPr/>
          <p:nvPr/>
        </p:nvGrpSpPr>
        <p:grpSpPr>
          <a:xfrm>
            <a:off x="3345793" y="1939023"/>
            <a:ext cx="1242000" cy="1241443"/>
            <a:chOff x="465551" y="2985585"/>
            <a:chExt cx="1242000" cy="124144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73A94E-F0B7-46F3-A7BF-CF1955B70C7B}"/>
                </a:ext>
              </a:extLst>
            </p:cNvPr>
            <p:cNvSpPr/>
            <p:nvPr/>
          </p:nvSpPr>
          <p:spPr>
            <a:xfrm>
              <a:off x="465551" y="2985585"/>
              <a:ext cx="1242000" cy="124144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4" name="Graphic 23" descr="Stopwatch 66% with solid fill">
              <a:extLst>
                <a:ext uri="{FF2B5EF4-FFF2-40B4-BE49-F238E27FC236}">
                  <a16:creationId xmlns:a16="http://schemas.microsoft.com/office/drawing/2014/main" id="{7203288E-D9D9-44F4-A3EC-24B8CBE0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29351" y="3149106"/>
              <a:ext cx="914400" cy="9144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1951976" y="3711629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AFE915-4C35-484E-A97F-483B938EF016}"/>
              </a:ext>
            </a:extLst>
          </p:cNvPr>
          <p:cNvGrpSpPr/>
          <p:nvPr/>
        </p:nvGrpSpPr>
        <p:grpSpPr>
          <a:xfrm>
            <a:off x="5862817" y="1939023"/>
            <a:ext cx="1242000" cy="1241443"/>
            <a:chOff x="465551" y="2985585"/>
            <a:chExt cx="1242000" cy="124144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C072FB-FDD8-4D0C-A27A-027957D94990}"/>
                </a:ext>
              </a:extLst>
            </p:cNvPr>
            <p:cNvSpPr/>
            <p:nvPr/>
          </p:nvSpPr>
          <p:spPr>
            <a:xfrm>
              <a:off x="465551" y="2985585"/>
              <a:ext cx="1242000" cy="124144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9" name="Graphic 28" descr="Daily calendar with solid fill">
              <a:extLst>
                <a:ext uri="{FF2B5EF4-FFF2-40B4-BE49-F238E27FC236}">
                  <a16:creationId xmlns:a16="http://schemas.microsoft.com/office/drawing/2014/main" id="{1AC23ADB-725E-4141-85F1-E7A4133C3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29351" y="3149106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49DF45-7A08-45B7-85BE-32D1BF7671BE}"/>
              </a:ext>
            </a:extLst>
          </p:cNvPr>
          <p:cNvSpPr txBox="1"/>
          <p:nvPr/>
        </p:nvSpPr>
        <p:spPr>
          <a:xfrm>
            <a:off x="3065515" y="3280312"/>
            <a:ext cx="2050718" cy="31547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PROCESSES</a:t>
            </a:r>
          </a:p>
          <a:p>
            <a:pPr algn="ctr">
              <a:spcAft>
                <a:spcPts val="600"/>
              </a:spcAft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moved over sixty application types into OneCouncil, allowing our customers to report, apply and pay through a single online customer portal. As well as migrating over 7.5m records from TRIM to ECM. </a:t>
            </a:r>
            <a:endParaRPr lang="en-A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8616B-1E25-4357-ADCF-C3609B7F7BF7}"/>
              </a:ext>
            </a:extLst>
          </p:cNvPr>
          <p:cNvSpPr txBox="1"/>
          <p:nvPr/>
        </p:nvSpPr>
        <p:spPr>
          <a:xfrm>
            <a:off x="451453" y="3256249"/>
            <a:ext cx="20822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</a:p>
          <a:p>
            <a:pPr algn="ctr">
              <a:spcAft>
                <a:spcPts val="600"/>
              </a:spcAft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Working through a worldwide pandemic that impacted resourcing, resulting in shifting delivery schedules, that saw go-live postponed by six months, with the project going live</a:t>
            </a:r>
          </a:p>
          <a:p>
            <a:pPr algn="ctr"/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23 May 2022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7507705" y="4765639"/>
            <a:ext cx="4684295" cy="209236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0E7B71-E77A-41BB-A850-61C658D40AC5}"/>
              </a:ext>
            </a:extLst>
          </p:cNvPr>
          <p:cNvSpPr txBox="1"/>
          <p:nvPr/>
        </p:nvSpPr>
        <p:spPr>
          <a:xfrm>
            <a:off x="7786929" y="5383817"/>
            <a:ext cx="440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#Extraordinary Wollongong.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D9BCBD-4A07-CA5F-758F-3D63FE59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69" y="1938158"/>
            <a:ext cx="4557547" cy="25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04EFA-12CD-07E2-DE52-217D3BAF64D2}"/>
              </a:ext>
            </a:extLst>
          </p:cNvPr>
          <p:cNvSpPr txBox="1"/>
          <p:nvPr/>
        </p:nvSpPr>
        <p:spPr>
          <a:xfrm>
            <a:off x="7471924" y="4537431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946566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Other Challenges and Lessons Learned…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2259779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6747014" y="5151808"/>
            <a:ext cx="5241494" cy="1596189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CDD2D-6B37-4B12-DD96-D73E92752B5C}"/>
              </a:ext>
            </a:extLst>
          </p:cNvPr>
          <p:cNvSpPr txBox="1"/>
          <p:nvPr/>
        </p:nvSpPr>
        <p:spPr>
          <a:xfrm>
            <a:off x="428695" y="1831702"/>
            <a:ext cx="631831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worldwide pandemic – launched major system transitions remotely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 management – MANY environments to control – testing, training, development, parallel pays, data migration…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Migration – don’t underestimate complexity and risk, and skillsets required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Demand management – length of program meant many other initiatives needed to be put on hold or managed in a different way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Digitised services = Digitised support. Don’t underestimate impact on front-facing customer service teams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Field worker impact – also rolled out technology previously unfamiliar to field workers = increased support impact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247FA2B-DC37-EF38-0DC5-2B122281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13" y="2259779"/>
            <a:ext cx="3612475" cy="27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81AFB0-CA40-034B-D97E-B027CAF0B692}"/>
              </a:ext>
            </a:extLst>
          </p:cNvPr>
          <p:cNvSpPr txBox="1"/>
          <p:nvPr/>
        </p:nvSpPr>
        <p:spPr>
          <a:xfrm>
            <a:off x="7433637" y="5499925"/>
            <a:ext cx="440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Post go live Hypercare support was informative and collaborative…teams were all kept well informed.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F802F-AFD5-539E-C433-7BB6A7EFFB86}"/>
              </a:ext>
            </a:extLst>
          </p:cNvPr>
          <p:cNvSpPr txBox="1"/>
          <p:nvPr/>
        </p:nvSpPr>
        <p:spPr>
          <a:xfrm>
            <a:off x="6715864" y="498174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575333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538617" y="456864"/>
            <a:ext cx="1092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Video – Ingrid McAlpin, Chief Information Officer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8BB96-75D4-4EE2-63BE-3C7B6AFE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7" y="2202849"/>
            <a:ext cx="1060132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1249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What’s Next?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2259779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6747014" y="5151808"/>
            <a:ext cx="5241494" cy="1596189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F802F-AFD5-539E-C433-7BB6A7EFFB86}"/>
              </a:ext>
            </a:extLst>
          </p:cNvPr>
          <p:cNvSpPr txBox="1"/>
          <p:nvPr/>
        </p:nvSpPr>
        <p:spPr>
          <a:xfrm>
            <a:off x="6715864" y="498174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59BA0-9CD6-A578-BF11-2D7320D765E2}"/>
              </a:ext>
            </a:extLst>
          </p:cNvPr>
          <p:cNvSpPr txBox="1"/>
          <p:nvPr/>
        </p:nvSpPr>
        <p:spPr>
          <a:xfrm>
            <a:off x="428695" y="2437858"/>
            <a:ext cx="631831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Embed and Optimise – reviewing processes and configuration for modules that require 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 of enhancements – both items not within original scope and opportunities discovered post go live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Benefits realisation – measuring and reporting on original objectives and goals</a:t>
            </a:r>
          </a:p>
          <a:p>
            <a:pPr>
              <a:spcAft>
                <a:spcPts val="600"/>
              </a:spcAft>
            </a:pPr>
            <a:endParaRPr lang="en-A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19A1C-6D0C-E705-2236-88DB9A830750}"/>
              </a:ext>
            </a:extLst>
          </p:cNvPr>
          <p:cNvSpPr txBox="1"/>
          <p:nvPr/>
        </p:nvSpPr>
        <p:spPr>
          <a:xfrm>
            <a:off x="7433637" y="5499925"/>
            <a:ext cx="440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We need to ensure integrated systems are easy to use and efficient.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algn="r"/>
            <a:r>
              <a:rPr lang="en-AU" dirty="0">
                <a:solidFill>
                  <a:schemeClr val="bg1"/>
                </a:solidFill>
              </a:rPr>
              <a:t>- Staff Engagement Survey, 2023</a:t>
            </a:r>
          </a:p>
        </p:txBody>
      </p:sp>
    </p:spTree>
    <p:extLst>
      <p:ext uri="{BB962C8B-B14F-4D97-AF65-F5344CB8AC3E}">
        <p14:creationId xmlns:p14="http://schemas.microsoft.com/office/powerpoint/2010/main" val="3834976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Q+A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1AFB0-CA40-034B-D97E-B027CAF0B692}"/>
              </a:ext>
            </a:extLst>
          </p:cNvPr>
          <p:cNvSpPr txBox="1"/>
          <p:nvPr/>
        </p:nvSpPr>
        <p:spPr>
          <a:xfrm>
            <a:off x="7433637" y="5499925"/>
            <a:ext cx="440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Post go live Hypercare support was informative and collaborative…teams were all kept well informed.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F802F-AFD5-539E-C433-7BB6A7EFFB86}"/>
              </a:ext>
            </a:extLst>
          </p:cNvPr>
          <p:cNvSpPr txBox="1"/>
          <p:nvPr/>
        </p:nvSpPr>
        <p:spPr>
          <a:xfrm>
            <a:off x="6715864" y="498174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ECE54F-42AD-235D-B322-CE615738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1" y="1767801"/>
            <a:ext cx="9025218" cy="451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655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Why an ERP? Wollongong’s Story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1822345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8616B-1E25-4357-ADCF-C3609B7F7BF7}"/>
              </a:ext>
            </a:extLst>
          </p:cNvPr>
          <p:cNvSpPr txBox="1"/>
          <p:nvPr/>
        </p:nvSpPr>
        <p:spPr>
          <a:xfrm>
            <a:off x="203493" y="1606914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7507705" y="4824377"/>
            <a:ext cx="4684295" cy="192362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B970C-E0DE-54EF-F769-B56AB67E1981}"/>
              </a:ext>
            </a:extLst>
          </p:cNvPr>
          <p:cNvSpPr txBox="1"/>
          <p:nvPr/>
        </p:nvSpPr>
        <p:spPr>
          <a:xfrm>
            <a:off x="198154" y="2034630"/>
            <a:ext cx="63183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IMT Strategy Review + Staff Engagement Survey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Clear feedback that best of breed approach was not working for the customer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Common feedback that a centralised IMT model would better serve our internal and external customers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F3CAD-9B7D-88C6-AC21-7B79492863CF}"/>
              </a:ext>
            </a:extLst>
          </p:cNvPr>
          <p:cNvSpPr txBox="1"/>
          <p:nvPr/>
        </p:nvSpPr>
        <p:spPr>
          <a:xfrm>
            <a:off x="198154" y="3692150"/>
            <a:ext cx="63183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IMT Redesign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“Oceans 11” team – representatives from all Technology areas of Council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design of a structure and service model to meet objectives of IMT Strategy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Opportunity to move to an ERP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Went with </a:t>
            </a:r>
            <a:r>
              <a:rPr lang="en-A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TechnologyOne</a:t>
            </a: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OneCouncil in 2018 and formed core team later that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73C95-D5EB-C734-0F09-A91B49A7A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1" t="7243" r="31085" b="6966"/>
          <a:stretch/>
        </p:blipFill>
        <p:spPr>
          <a:xfrm>
            <a:off x="7507995" y="1819456"/>
            <a:ext cx="2842830" cy="2842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CE96A-2299-0FE9-4008-9681E03F83F4}"/>
              </a:ext>
            </a:extLst>
          </p:cNvPr>
          <p:cNvSpPr txBox="1"/>
          <p:nvPr/>
        </p:nvSpPr>
        <p:spPr>
          <a:xfrm>
            <a:off x="7836291" y="5364443"/>
            <a:ext cx="415221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ctr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AU" dirty="0">
                <a:solidFill>
                  <a:schemeClr val="bg1"/>
                </a:solidFill>
              </a:rPr>
              <a:t>The link between the admin building and depot drops out often…lagging every day. Frustrating! </a:t>
            </a:r>
          </a:p>
          <a:p>
            <a:pPr lvl="0" algn="r" fontAlgn="ctr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AU" dirty="0">
                <a:solidFill>
                  <a:schemeClr val="bg1"/>
                </a:solidFill>
              </a:rPr>
              <a:t>- User Sentiment Survey,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11C21-7D50-2B5E-7DDD-67B68F7A180F}"/>
              </a:ext>
            </a:extLst>
          </p:cNvPr>
          <p:cNvSpPr txBox="1"/>
          <p:nvPr/>
        </p:nvSpPr>
        <p:spPr>
          <a:xfrm>
            <a:off x="7437683" y="4646943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6445890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Why an ERP? Wollongong’s Story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2259779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8616B-1E25-4357-ADCF-C3609B7F7BF7}"/>
              </a:ext>
            </a:extLst>
          </p:cNvPr>
          <p:cNvSpPr txBox="1"/>
          <p:nvPr/>
        </p:nvSpPr>
        <p:spPr>
          <a:xfrm>
            <a:off x="203493" y="1461210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Feedback from our Internal Customers…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7196866" y="4384184"/>
            <a:ext cx="4995134" cy="209346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B970C-E0DE-54EF-F769-B56AB67E1981}"/>
              </a:ext>
            </a:extLst>
          </p:cNvPr>
          <p:cNvSpPr txBox="1"/>
          <p:nvPr/>
        </p:nvSpPr>
        <p:spPr>
          <a:xfrm>
            <a:off x="203493" y="1987367"/>
            <a:ext cx="63183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Mobility for everyone - ability to access everything required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integration - Multiple systems not talking to each other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Systems are too slow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88A15B7-A3CB-DD09-E32B-F5C89F603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1" r="11828"/>
          <a:stretch/>
        </p:blipFill>
        <p:spPr bwMode="auto">
          <a:xfrm>
            <a:off x="7122570" y="2264405"/>
            <a:ext cx="3236919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C9DE55-060F-CDFB-9222-B8616A365F7A}"/>
              </a:ext>
            </a:extLst>
          </p:cNvPr>
          <p:cNvSpPr txBox="1"/>
          <p:nvPr/>
        </p:nvSpPr>
        <p:spPr>
          <a:xfrm>
            <a:off x="200774" y="3101348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63E68-5A89-98E9-43E6-DC5B3CC7533A}"/>
              </a:ext>
            </a:extLst>
          </p:cNvPr>
          <p:cNvSpPr txBox="1"/>
          <p:nvPr/>
        </p:nvSpPr>
        <p:spPr>
          <a:xfrm>
            <a:off x="230287" y="3656743"/>
            <a:ext cx="6715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source of truth for Council data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Enhanced security of application and information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Reliable anywhere, anytime, cloud-based solution. Flexibility and Mobility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to information and business processes anytime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Online customer platform that encourages and facilitates self-service from one fully integrated source (internal and external users), creating a single view of our customers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Decommissioning of on-premise systems – </a:t>
            </a:r>
            <a:r>
              <a:rPr lang="en-AU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IntraMaps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Pathway, HPRM, Aurion, Hansen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Improved Spatial Integration with OneCouncil Property &amp; Rating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93550-085A-52D1-B2F9-4EFC47968944}"/>
              </a:ext>
            </a:extLst>
          </p:cNvPr>
          <p:cNvSpPr txBox="1"/>
          <p:nvPr/>
        </p:nvSpPr>
        <p:spPr>
          <a:xfrm>
            <a:off x="7531851" y="5074936"/>
            <a:ext cx="458298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ctr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AU" dirty="0">
                <a:solidFill>
                  <a:schemeClr val="bg1"/>
                </a:solidFill>
              </a:rPr>
              <a:t>Users need a streamlined job management system – our current system is clunky and not user friendly.</a:t>
            </a:r>
          </a:p>
          <a:p>
            <a:pPr lvl="0" algn="r" fontAlgn="ctr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AU" dirty="0">
                <a:solidFill>
                  <a:schemeClr val="bg1"/>
                </a:solidFill>
              </a:rPr>
              <a:t>- User Sentiment Survey,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54F84-A3C3-8F9B-36F2-77B59A6E0B30}"/>
              </a:ext>
            </a:extLst>
          </p:cNvPr>
          <p:cNvSpPr txBox="1"/>
          <p:nvPr/>
        </p:nvSpPr>
        <p:spPr>
          <a:xfrm>
            <a:off x="7206064" y="4283503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604220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picture containing text, first-aid kit, container, bin&#10;&#10;Description automatically generated">
            <a:extLst>
              <a:ext uri="{FF2B5EF4-FFF2-40B4-BE49-F238E27FC236}">
                <a16:creationId xmlns:a16="http://schemas.microsoft.com/office/drawing/2014/main" id="{6399B0E5-1AE4-4D25-8D59-36F280658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1582399" cy="52773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6"/>
          <p:cNvSpPr/>
          <p:nvPr/>
        </p:nvSpPr>
        <p:spPr>
          <a:xfrm>
            <a:off x="7753350" y="2469988"/>
            <a:ext cx="1118235" cy="830580"/>
          </a:xfrm>
          <a:custGeom>
            <a:avLst/>
            <a:gdLst/>
            <a:ahLst/>
            <a:cxnLst/>
            <a:rect l="l" t="t" r="r" b="b"/>
            <a:pathLst>
              <a:path w="1118234" h="830579">
                <a:moveTo>
                  <a:pt x="0" y="830580"/>
                </a:moveTo>
                <a:lnTo>
                  <a:pt x="1117853" y="830580"/>
                </a:lnTo>
                <a:lnTo>
                  <a:pt x="1117853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7600" y="2990337"/>
            <a:ext cx="1622447" cy="3456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11454" marR="202565" indent="-635" algn="ctr">
              <a:lnSpc>
                <a:spcPct val="100000"/>
              </a:lnSpc>
              <a:spcBef>
                <a:spcPts val="295"/>
              </a:spcBef>
            </a:pP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Enterprise Content  Management</a:t>
            </a: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29000" y="3124200"/>
            <a:ext cx="1118235" cy="2487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       May 2022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91450" y="2996529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14104" y="1567780"/>
            <a:ext cx="1117600" cy="677545"/>
          </a:xfrm>
          <a:custGeom>
            <a:avLst/>
            <a:gdLst/>
            <a:ahLst/>
            <a:cxnLst/>
            <a:rect l="l" t="t" r="r" b="b"/>
            <a:pathLst>
              <a:path w="1117600" h="677544">
                <a:moveTo>
                  <a:pt x="0" y="677417"/>
                </a:moveTo>
                <a:lnTo>
                  <a:pt x="1117092" y="677417"/>
                </a:lnTo>
                <a:lnTo>
                  <a:pt x="1117092" y="0"/>
                </a:lnTo>
                <a:lnTo>
                  <a:pt x="0" y="0"/>
                </a:lnTo>
                <a:lnTo>
                  <a:pt x="0" y="677417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53914" y="2050396"/>
            <a:ext cx="1187176" cy="346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8100" rIns="0" bIns="0" rtlCol="0">
            <a:spAutoFit/>
          </a:bodyPr>
          <a:lstStyle/>
          <a:p>
            <a:pPr marL="210820" marR="202565" indent="13589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Request  Management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96400" y="2330963"/>
            <a:ext cx="1117600" cy="2481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40970">
              <a:lnSpc>
                <a:spcPct val="100000"/>
              </a:lnSpc>
            </a:pP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June</a:t>
            </a:r>
            <a:r>
              <a:rPr sz="800" spc="-2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2020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77350" y="1942684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45345" y="3504784"/>
            <a:ext cx="1118235" cy="677545"/>
          </a:xfrm>
          <a:custGeom>
            <a:avLst/>
            <a:gdLst/>
            <a:ahLst/>
            <a:cxnLst/>
            <a:rect l="l" t="t" r="r" b="b"/>
            <a:pathLst>
              <a:path w="1118234" h="677545">
                <a:moveTo>
                  <a:pt x="0" y="677418"/>
                </a:moveTo>
                <a:lnTo>
                  <a:pt x="1117853" y="677418"/>
                </a:lnTo>
                <a:lnTo>
                  <a:pt x="1117853" y="0"/>
                </a:lnTo>
                <a:lnTo>
                  <a:pt x="0" y="0"/>
                </a:lnTo>
                <a:lnTo>
                  <a:pt x="0" y="67741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94066" y="3910930"/>
            <a:ext cx="1216474" cy="3456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11454" marR="202565" indent="206375">
              <a:lnSpc>
                <a:spcPct val="100000"/>
              </a:lnSpc>
              <a:spcBef>
                <a:spcPts val="295"/>
              </a:spcBef>
            </a:pP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  Management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48800" y="4191000"/>
            <a:ext cx="1118235" cy="2115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8763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690"/>
              </a:spcBef>
            </a:pP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June</a:t>
            </a:r>
            <a:r>
              <a:rPr sz="800" spc="-2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2020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283445" y="3910930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684002" y="2501229"/>
            <a:ext cx="1118235" cy="677545"/>
          </a:xfrm>
          <a:custGeom>
            <a:avLst/>
            <a:gdLst/>
            <a:ahLst/>
            <a:cxnLst/>
            <a:rect l="l" t="t" r="r" b="b"/>
            <a:pathLst>
              <a:path w="1118234" h="677544">
                <a:moveTo>
                  <a:pt x="0" y="677417"/>
                </a:moveTo>
                <a:lnTo>
                  <a:pt x="1117853" y="677417"/>
                </a:lnTo>
                <a:lnTo>
                  <a:pt x="1117853" y="0"/>
                </a:lnTo>
                <a:lnTo>
                  <a:pt x="0" y="0"/>
                </a:lnTo>
                <a:lnTo>
                  <a:pt x="0" y="677417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20400" y="3276600"/>
            <a:ext cx="1118235" cy="2449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75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40970">
              <a:lnSpc>
                <a:spcPct val="100000"/>
              </a:lnSpc>
            </a:pP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June</a:t>
            </a:r>
            <a:r>
              <a:rPr sz="800" spc="-2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202</a:t>
            </a: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0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651997" y="453735"/>
            <a:ext cx="1118235" cy="830580"/>
          </a:xfrm>
          <a:custGeom>
            <a:avLst/>
            <a:gdLst/>
            <a:ahLst/>
            <a:cxnLst/>
            <a:rect l="l" t="t" r="r" b="b"/>
            <a:pathLst>
              <a:path w="1118234" h="830580">
                <a:moveTo>
                  <a:pt x="0" y="830580"/>
                </a:moveTo>
                <a:lnTo>
                  <a:pt x="1117853" y="830580"/>
                </a:lnTo>
                <a:lnTo>
                  <a:pt x="1117853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51997" y="453735"/>
            <a:ext cx="1118235" cy="19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11454" marR="202565" indent="15240" algn="just">
              <a:lnSpc>
                <a:spcPct val="100000"/>
              </a:lnSpc>
              <a:spcBef>
                <a:spcPts val="295"/>
              </a:spcBef>
            </a:pP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44200" y="1559428"/>
            <a:ext cx="1118235" cy="1532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84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235"/>
              </a:spcBef>
            </a:pP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May</a:t>
            </a:r>
            <a:r>
              <a:rPr sz="800" spc="-2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2019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674095" y="1510630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664952" y="2879182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690097" y="4336887"/>
            <a:ext cx="1118235" cy="676910"/>
          </a:xfrm>
          <a:custGeom>
            <a:avLst/>
            <a:gdLst/>
            <a:ahLst/>
            <a:cxnLst/>
            <a:rect l="l" t="t" r="r" b="b"/>
            <a:pathLst>
              <a:path w="1118234" h="676910">
                <a:moveTo>
                  <a:pt x="0" y="676656"/>
                </a:moveTo>
                <a:lnTo>
                  <a:pt x="1117853" y="676656"/>
                </a:lnTo>
                <a:lnTo>
                  <a:pt x="1117853" y="0"/>
                </a:lnTo>
                <a:lnTo>
                  <a:pt x="0" y="0"/>
                </a:lnTo>
                <a:lnTo>
                  <a:pt x="0" y="676656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68792" y="2133600"/>
            <a:ext cx="908596" cy="320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383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</a:t>
            </a:r>
            <a:r>
              <a:rPr sz="1000" spc="-5" dirty="0">
                <a:solidFill>
                  <a:srgbClr val="0000FF"/>
                </a:solidFill>
                <a:latin typeface="Arial Nova" panose="020B0504020202020204" pitchFamily="34" charset="0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Management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75612" y="2508867"/>
            <a:ext cx="996188" cy="271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Go live 2022</a:t>
            </a:r>
            <a:endParaRPr lang="en-AU"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712195" y="4787230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95650" y="2489038"/>
            <a:ext cx="1118235" cy="768985"/>
          </a:xfrm>
          <a:custGeom>
            <a:avLst/>
            <a:gdLst/>
            <a:ahLst/>
            <a:cxnLst/>
            <a:rect l="l" t="t" r="r" b="b"/>
            <a:pathLst>
              <a:path w="1118235" h="768985">
                <a:moveTo>
                  <a:pt x="0" y="768858"/>
                </a:moveTo>
                <a:lnTo>
                  <a:pt x="1117853" y="768858"/>
                </a:lnTo>
                <a:lnTo>
                  <a:pt x="1117853" y="0"/>
                </a:lnTo>
                <a:lnTo>
                  <a:pt x="0" y="0"/>
                </a:lnTo>
                <a:lnTo>
                  <a:pt x="0" y="7688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71850" y="2799934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29000" y="3048000"/>
            <a:ext cx="1117600" cy="19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u="sng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</a:t>
            </a:r>
            <a:endParaRPr sz="1000" u="sng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05200" y="3048000"/>
            <a:ext cx="1117600" cy="1231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20745" y="3733384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653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87630" y="3803606"/>
            <a:ext cx="1816735" cy="7822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Click on </a:t>
            </a: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each image to go to  information and </a:t>
            </a: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training</a:t>
            </a:r>
            <a:r>
              <a:rPr sz="1000" spc="-1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resources  relevant </a:t>
            </a: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to that</a:t>
            </a:r>
            <a:r>
              <a:rPr sz="1000" spc="-1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function.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Established</a:t>
            </a:r>
            <a:r>
              <a:rPr sz="1000" spc="-3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2019</a:t>
            </a:r>
          </a:p>
        </p:txBody>
      </p:sp>
      <p:sp>
        <p:nvSpPr>
          <p:cNvPr id="38" name="object 38"/>
          <p:cNvSpPr/>
          <p:nvPr/>
        </p:nvSpPr>
        <p:spPr>
          <a:xfrm>
            <a:off x="1822704" y="1523584"/>
            <a:ext cx="1117600" cy="769620"/>
          </a:xfrm>
          <a:custGeom>
            <a:avLst/>
            <a:gdLst/>
            <a:ahLst/>
            <a:cxnLst/>
            <a:rect l="l" t="t" r="r" b="b"/>
            <a:pathLst>
              <a:path w="1117600" h="769619">
                <a:moveTo>
                  <a:pt x="0" y="769620"/>
                </a:moveTo>
                <a:lnTo>
                  <a:pt x="1117092" y="769620"/>
                </a:lnTo>
                <a:lnTo>
                  <a:pt x="1117092" y="0"/>
                </a:lnTo>
                <a:lnTo>
                  <a:pt x="0" y="0"/>
                </a:lnTo>
                <a:lnTo>
                  <a:pt x="0" y="76962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591800" y="4876800"/>
            <a:ext cx="1117600" cy="19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295"/>
              </a:spcBef>
            </a:pP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</a:t>
            </a:r>
            <a:r>
              <a:rPr lang="en-AU"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 </a:t>
            </a: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Accounting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96600" y="4953000"/>
            <a:ext cx="1117600" cy="3167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June</a:t>
            </a:r>
            <a:r>
              <a:rPr lang="en-AU" sz="800" spc="-5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2020</a:t>
            </a:r>
            <a:endParaRPr lang="en-AU"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822704" y="1784188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03654" y="3301330"/>
            <a:ext cx="1117600" cy="923925"/>
          </a:xfrm>
          <a:custGeom>
            <a:avLst/>
            <a:gdLst/>
            <a:ahLst/>
            <a:cxnLst/>
            <a:rect l="l" t="t" r="r" b="b"/>
            <a:pathLst>
              <a:path w="1117600" h="923925">
                <a:moveTo>
                  <a:pt x="0" y="923543"/>
                </a:moveTo>
                <a:lnTo>
                  <a:pt x="1117092" y="923543"/>
                </a:lnTo>
                <a:lnTo>
                  <a:pt x="1117092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7200" y="4876800"/>
            <a:ext cx="1066800" cy="320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7645" algn="ctr">
              <a:lnSpc>
                <a:spcPct val="100000"/>
              </a:lnSpc>
              <a:spcBef>
                <a:spcPts val="100"/>
              </a:spcBef>
            </a:pPr>
            <a:r>
              <a:rPr lang="en-AU" sz="100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Performance   Planning 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3400" y="5257800"/>
            <a:ext cx="1123950" cy="1352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May 2019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43042" y="1469682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61950" y="2489038"/>
            <a:ext cx="1118235" cy="923290"/>
          </a:xfrm>
          <a:custGeom>
            <a:avLst/>
            <a:gdLst/>
            <a:ahLst/>
            <a:cxnLst/>
            <a:rect l="l" t="t" r="r" b="b"/>
            <a:pathLst>
              <a:path w="1118235" h="923289">
                <a:moveTo>
                  <a:pt x="0" y="922782"/>
                </a:moveTo>
                <a:lnTo>
                  <a:pt x="1117854" y="922782"/>
                </a:lnTo>
                <a:lnTo>
                  <a:pt x="1117854" y="0"/>
                </a:lnTo>
                <a:lnTo>
                  <a:pt x="0" y="0"/>
                </a:lnTo>
                <a:lnTo>
                  <a:pt x="0" y="922782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515600" y="3124200"/>
            <a:ext cx="1305751" cy="19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10820" marR="111125" indent="-93345">
              <a:lnSpc>
                <a:spcPct val="100000"/>
              </a:lnSpc>
              <a:spcBef>
                <a:spcPts val="295"/>
              </a:spcBef>
            </a:pPr>
            <a:r>
              <a:rPr lang="en-AU"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 Management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057400" y="4191000"/>
            <a:ext cx="1118235" cy="2648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9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89230">
              <a:lnSpc>
                <a:spcPct val="100000"/>
              </a:lnSpc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June 2021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42900" y="2939379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677906" y="1069431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71856" y="3961984"/>
            <a:ext cx="1123950" cy="769620"/>
          </a:xfrm>
          <a:custGeom>
            <a:avLst/>
            <a:gdLst/>
            <a:ahLst/>
            <a:cxnLst/>
            <a:rect l="l" t="t" r="r" b="b"/>
            <a:pathLst>
              <a:path w="1123950" h="769620">
                <a:moveTo>
                  <a:pt x="0" y="769619"/>
                </a:moveTo>
                <a:lnTo>
                  <a:pt x="1123950" y="769619"/>
                </a:lnTo>
                <a:lnTo>
                  <a:pt x="1123950" y="0"/>
                </a:lnTo>
                <a:lnTo>
                  <a:pt x="0" y="0"/>
                </a:lnTo>
                <a:lnTo>
                  <a:pt x="0" y="76961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15793" y="2976701"/>
            <a:ext cx="1428454" cy="3456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97815" marR="288925" indent="-3175">
              <a:lnSpc>
                <a:spcPct val="100000"/>
              </a:lnSpc>
              <a:spcBef>
                <a:spcPts val="295"/>
              </a:spcBef>
            </a:pP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E</a:t>
            </a:r>
            <a:r>
              <a:rPr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nterpris</a:t>
            </a:r>
            <a:r>
              <a:rPr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e  Budgeting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457200" y="3352800"/>
            <a:ext cx="1123950" cy="1692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0" rtlCol="0">
            <a:spAutoFit/>
          </a:bodyPr>
          <a:lstStyle/>
          <a:p>
            <a:pPr marL="147320" algn="ctr">
              <a:lnSpc>
                <a:spcPct val="100000"/>
              </a:lnSpc>
              <a:spcBef>
                <a:spcPts val="360"/>
              </a:spcBef>
            </a:pP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May</a:t>
            </a:r>
            <a:r>
              <a:rPr sz="800" spc="-1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2019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52806" y="4501480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739645" y="3749386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6096"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0" name="object 11">
            <a:extLst>
              <a:ext uri="{FF2B5EF4-FFF2-40B4-BE49-F238E27FC236}">
                <a16:creationId xmlns:a16="http://schemas.microsoft.com/office/drawing/2014/main" id="{FE8DBDBE-3277-4D21-B934-AB20D026FBC8}"/>
              </a:ext>
            </a:extLst>
          </p:cNvPr>
          <p:cNvSpPr txBox="1"/>
          <p:nvPr/>
        </p:nvSpPr>
        <p:spPr>
          <a:xfrm>
            <a:off x="1828800" y="3962400"/>
            <a:ext cx="1187825" cy="34624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210820" marR="202565" indent="135890" algn="ctr">
              <a:lnSpc>
                <a:spcPct val="100000"/>
              </a:lnSpc>
              <a:spcBef>
                <a:spcPts val="300"/>
              </a:spcBef>
            </a:pP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Contracts</a:t>
            </a:r>
          </a:p>
          <a:p>
            <a:pPr marL="210820" marR="202565" indent="135890" algn="ctr">
              <a:lnSpc>
                <a:spcPct val="100000"/>
              </a:lnSpc>
              <a:spcBef>
                <a:spcPts val="300"/>
              </a:spcBef>
            </a:pP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 Sourcing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61" name="object 11">
            <a:extLst>
              <a:ext uri="{FF2B5EF4-FFF2-40B4-BE49-F238E27FC236}">
                <a16:creationId xmlns:a16="http://schemas.microsoft.com/office/drawing/2014/main" id="{32DA1067-9E49-4019-8D02-291320EEA578}"/>
              </a:ext>
            </a:extLst>
          </p:cNvPr>
          <p:cNvSpPr txBox="1"/>
          <p:nvPr/>
        </p:nvSpPr>
        <p:spPr>
          <a:xfrm>
            <a:off x="10422106" y="1197327"/>
            <a:ext cx="1348126" cy="34624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marL="210820" marR="202565" indent="135890" algn="ctr">
              <a:lnSpc>
                <a:spcPct val="100000"/>
              </a:lnSpc>
              <a:spcBef>
                <a:spcPts val="300"/>
              </a:spcBef>
            </a:pP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Supply Chain </a:t>
            </a:r>
          </a:p>
          <a:p>
            <a:pPr marL="210820" marR="202565" indent="135890" algn="ctr">
              <a:lnSpc>
                <a:spcPct val="100000"/>
              </a:lnSpc>
              <a:spcBef>
                <a:spcPts val="300"/>
              </a:spcBef>
            </a:pP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(Purchasing)</a:t>
            </a:r>
            <a:endParaRPr lang="en-AU" sz="1000" dirty="0">
              <a:solidFill>
                <a:schemeClr val="bg1"/>
              </a:solidFill>
              <a:latin typeface="Arial Nova" panose="020B0504020202020204" pitchFamily="34" charset="0"/>
              <a:cs typeface="Calibri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0" name="object 47">
            <a:extLst>
              <a:ext uri="{FF2B5EF4-FFF2-40B4-BE49-F238E27FC236}">
                <a16:creationId xmlns:a16="http://schemas.microsoft.com/office/drawing/2014/main" id="{A14FE0CA-CE7B-45BA-8846-ACED3148D942}"/>
              </a:ext>
            </a:extLst>
          </p:cNvPr>
          <p:cNvSpPr txBox="1"/>
          <p:nvPr/>
        </p:nvSpPr>
        <p:spPr>
          <a:xfrm>
            <a:off x="685800" y="1219200"/>
            <a:ext cx="1305751" cy="19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10820" marR="111125" indent="-93345">
              <a:lnSpc>
                <a:spcPct val="100000"/>
              </a:lnSpc>
              <a:spcBef>
                <a:spcPts val="295"/>
              </a:spcBef>
            </a:pPr>
            <a:r>
              <a:rPr lang="en-AU" sz="10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Financials </a:t>
            </a:r>
            <a:endParaRPr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71" name="object 48">
            <a:extLst>
              <a:ext uri="{FF2B5EF4-FFF2-40B4-BE49-F238E27FC236}">
                <a16:creationId xmlns:a16="http://schemas.microsoft.com/office/drawing/2014/main" id="{D30FC0EC-A0DE-4489-B140-E37366742207}"/>
              </a:ext>
            </a:extLst>
          </p:cNvPr>
          <p:cNvSpPr txBox="1"/>
          <p:nvPr/>
        </p:nvSpPr>
        <p:spPr>
          <a:xfrm>
            <a:off x="838200" y="1447800"/>
            <a:ext cx="1118235" cy="1263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May 2019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4AB2618-0CF0-4BE3-8BFD-4E90873F15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5798" y="3785929"/>
            <a:ext cx="1257300" cy="1647825"/>
          </a:xfrm>
          <a:prstGeom prst="rect">
            <a:avLst/>
          </a:prstGeom>
        </p:spPr>
      </p:pic>
      <p:sp>
        <p:nvSpPr>
          <p:cNvPr id="72" name="object 30">
            <a:extLst>
              <a:ext uri="{FF2B5EF4-FFF2-40B4-BE49-F238E27FC236}">
                <a16:creationId xmlns:a16="http://schemas.microsoft.com/office/drawing/2014/main" id="{DB0A1B52-851B-4289-BB86-EFFC69C4243B}"/>
              </a:ext>
            </a:extLst>
          </p:cNvPr>
          <p:cNvSpPr txBox="1"/>
          <p:nvPr/>
        </p:nvSpPr>
        <p:spPr>
          <a:xfrm>
            <a:off x="3396143" y="4832147"/>
            <a:ext cx="1118235" cy="19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96520" algn="ctr">
              <a:lnSpc>
                <a:spcPct val="100000"/>
              </a:lnSpc>
              <a:spcBef>
                <a:spcPts val="295"/>
              </a:spcBef>
            </a:pP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Property &amp; Rating</a:t>
            </a:r>
            <a:endParaRPr lang="en-AU" sz="10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68" name="object 8">
            <a:extLst>
              <a:ext uri="{FF2B5EF4-FFF2-40B4-BE49-F238E27FC236}">
                <a16:creationId xmlns:a16="http://schemas.microsoft.com/office/drawing/2014/main" id="{6449909E-9742-4902-BBC4-DE87D7E7A30E}"/>
              </a:ext>
            </a:extLst>
          </p:cNvPr>
          <p:cNvSpPr txBox="1"/>
          <p:nvPr/>
        </p:nvSpPr>
        <p:spPr>
          <a:xfrm>
            <a:off x="3382383" y="4909073"/>
            <a:ext cx="1118235" cy="2487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         May 2022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73" name="object 8">
            <a:extLst>
              <a:ext uri="{FF2B5EF4-FFF2-40B4-BE49-F238E27FC236}">
                <a16:creationId xmlns:a16="http://schemas.microsoft.com/office/drawing/2014/main" id="{F134B3F2-8329-4EA3-88BD-085549D23975}"/>
              </a:ext>
            </a:extLst>
          </p:cNvPr>
          <p:cNvSpPr txBox="1"/>
          <p:nvPr/>
        </p:nvSpPr>
        <p:spPr>
          <a:xfrm>
            <a:off x="7772400" y="3200400"/>
            <a:ext cx="1118235" cy="2487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       May 2022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BF43A-7AC2-86F8-852D-718F0A1C02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8872" y="3763292"/>
            <a:ext cx="1257300" cy="1647825"/>
          </a:xfrm>
          <a:prstGeom prst="rect">
            <a:avLst/>
          </a:prstGeom>
        </p:spPr>
      </p:pic>
      <p:sp>
        <p:nvSpPr>
          <p:cNvPr id="30" name="object 8">
            <a:extLst>
              <a:ext uri="{FF2B5EF4-FFF2-40B4-BE49-F238E27FC236}">
                <a16:creationId xmlns:a16="http://schemas.microsoft.com/office/drawing/2014/main" id="{BB7881F4-0278-B4D3-C377-AC138424A355}"/>
              </a:ext>
            </a:extLst>
          </p:cNvPr>
          <p:cNvSpPr txBox="1"/>
          <p:nvPr/>
        </p:nvSpPr>
        <p:spPr>
          <a:xfrm>
            <a:off x="7684095" y="5144307"/>
            <a:ext cx="1118235" cy="2487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lang="en-AU" sz="800" spc="-5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         July 2023</a:t>
            </a:r>
            <a:endParaRPr sz="800" dirty="0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ACD0ABB7-48C2-6CD9-0BEE-DC7BFF34899F}"/>
              </a:ext>
            </a:extLst>
          </p:cNvPr>
          <p:cNvSpPr txBox="1"/>
          <p:nvPr/>
        </p:nvSpPr>
        <p:spPr>
          <a:xfrm>
            <a:off x="7684096" y="4734371"/>
            <a:ext cx="1118235" cy="4994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96520" algn="ctr">
              <a:lnSpc>
                <a:spcPct val="100000"/>
              </a:lnSpc>
              <a:spcBef>
                <a:spcPts val="295"/>
              </a:spcBef>
            </a:pPr>
            <a:r>
              <a:rPr lang="en-AU" sz="1000" dirty="0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Human Resources &amp; Payroll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DCAB6DB-F87F-A164-8286-E20909167A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0324" y="4109446"/>
            <a:ext cx="485775" cy="4476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EA9DA5A-DD92-902A-D0E2-A7B88021B2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0324" y="4118458"/>
            <a:ext cx="485775" cy="447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B50772-A497-5E16-EE82-FF974FEB9FDD}"/>
              </a:ext>
            </a:extLst>
          </p:cNvPr>
          <p:cNvSpPr/>
          <p:nvPr/>
        </p:nvSpPr>
        <p:spPr>
          <a:xfrm>
            <a:off x="108280" y="5544871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B83FE-F2E8-E233-DEAF-F94CB877D9D8}"/>
              </a:ext>
            </a:extLst>
          </p:cNvPr>
          <p:cNvSpPr txBox="1"/>
          <p:nvPr/>
        </p:nvSpPr>
        <p:spPr>
          <a:xfrm>
            <a:off x="785054" y="5737372"/>
            <a:ext cx="1092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Program Scope – OneCouncil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06902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D7942A8-9E88-537D-6478-CD5241291D27}"/>
              </a:ext>
            </a:extLst>
          </p:cNvPr>
          <p:cNvSpPr/>
          <p:nvPr/>
        </p:nvSpPr>
        <p:spPr>
          <a:xfrm>
            <a:off x="4816191" y="1872625"/>
            <a:ext cx="7267525" cy="4490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85BF90-EE0A-3A65-3899-DF181D1B295A}"/>
              </a:ext>
            </a:extLst>
          </p:cNvPr>
          <p:cNvSpPr/>
          <p:nvPr/>
        </p:nvSpPr>
        <p:spPr>
          <a:xfrm>
            <a:off x="2555703" y="1872626"/>
            <a:ext cx="1953573" cy="44905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579AEE-B115-9D6F-95EA-3462352033C9}"/>
              </a:ext>
            </a:extLst>
          </p:cNvPr>
          <p:cNvSpPr/>
          <p:nvPr/>
        </p:nvSpPr>
        <p:spPr>
          <a:xfrm>
            <a:off x="244062" y="4273865"/>
            <a:ext cx="1953573" cy="21076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631826-6DB2-021C-4827-D20EDC7C1D7D}"/>
              </a:ext>
            </a:extLst>
          </p:cNvPr>
          <p:cNvSpPr/>
          <p:nvPr/>
        </p:nvSpPr>
        <p:spPr>
          <a:xfrm>
            <a:off x="244063" y="1872626"/>
            <a:ext cx="1953573" cy="20167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255631" y="125226"/>
            <a:ext cx="11839654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421434" y="292516"/>
            <a:ext cx="1092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OneCouncil – Phasing and Resourcing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D49F09-20F9-4CC8-AF25-678353078A9E}"/>
              </a:ext>
            </a:extLst>
          </p:cNvPr>
          <p:cNvSpPr txBox="1"/>
          <p:nvPr/>
        </p:nvSpPr>
        <p:spPr>
          <a:xfrm>
            <a:off x="2486156" y="1921040"/>
            <a:ext cx="2041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Release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146223" y="3581555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49DF45-7A08-45B7-85BE-32D1BF7671BE}"/>
              </a:ext>
            </a:extLst>
          </p:cNvPr>
          <p:cNvSpPr txBox="1"/>
          <p:nvPr/>
        </p:nvSpPr>
        <p:spPr>
          <a:xfrm>
            <a:off x="181075" y="4320314"/>
            <a:ext cx="2050718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Release 1</a:t>
            </a:r>
          </a:p>
          <a:p>
            <a:pPr algn="ctr">
              <a:spcAft>
                <a:spcPts val="600"/>
              </a:spcAft>
            </a:pPr>
            <a:r>
              <a:rPr lang="en-A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(Ci – </a:t>
            </a:r>
            <a:r>
              <a:rPr lang="en-AU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CiAnywhere</a:t>
            </a:r>
            <a:r>
              <a:rPr lang="en-A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8616B-1E25-4357-ADCF-C3609B7F7BF7}"/>
              </a:ext>
            </a:extLst>
          </p:cNvPr>
          <p:cNvSpPr txBox="1"/>
          <p:nvPr/>
        </p:nvSpPr>
        <p:spPr>
          <a:xfrm>
            <a:off x="217429" y="1907587"/>
            <a:ext cx="20822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Release 0</a:t>
            </a:r>
          </a:p>
          <a:p>
            <a:pPr algn="ctr">
              <a:spcAft>
                <a:spcPts val="600"/>
              </a:spcAft>
            </a:pPr>
            <a:r>
              <a:rPr lang="en-A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(Move to the cloud)</a:t>
            </a:r>
            <a:endParaRPr lang="en-A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B658E-6A98-A248-B1D0-ECDC7297C28C}"/>
              </a:ext>
            </a:extLst>
          </p:cNvPr>
          <p:cNvSpPr txBox="1"/>
          <p:nvPr/>
        </p:nvSpPr>
        <p:spPr>
          <a:xfrm>
            <a:off x="4731623" y="1894721"/>
            <a:ext cx="204151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Release 3</a:t>
            </a:r>
          </a:p>
          <a:p>
            <a:pPr algn="ctr">
              <a:spcAft>
                <a:spcPts val="600"/>
              </a:spcAft>
            </a:pPr>
            <a:r>
              <a:rPr lang="en-A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(Property + Rating, ECM, ECR, Spatial, Contracts + Sourcing)</a:t>
            </a:r>
            <a:endParaRPr lang="en-A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75B9B-FD0E-5772-5BCA-9DD7CA84393C}"/>
              </a:ext>
            </a:extLst>
          </p:cNvPr>
          <p:cNvSpPr txBox="1"/>
          <p:nvPr/>
        </p:nvSpPr>
        <p:spPr>
          <a:xfrm>
            <a:off x="223037" y="2588497"/>
            <a:ext cx="20822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Core Team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Technical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3x Technical Resources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2FCF7-CD97-206E-5DDC-89AFE6FBC318}"/>
              </a:ext>
            </a:extLst>
          </p:cNvPr>
          <p:cNvSpPr txBox="1"/>
          <p:nvPr/>
        </p:nvSpPr>
        <p:spPr>
          <a:xfrm>
            <a:off x="165325" y="5090222"/>
            <a:ext cx="2082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Core Team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Program Manager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Solution Architect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3x Technical Resources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1648F-B328-E603-6818-532FAA814A36}"/>
              </a:ext>
            </a:extLst>
          </p:cNvPr>
          <p:cNvSpPr txBox="1"/>
          <p:nvPr/>
        </p:nvSpPr>
        <p:spPr>
          <a:xfrm>
            <a:off x="2474109" y="2270755"/>
            <a:ext cx="20822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Core Team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Program Manager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Solution Architect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Change Manager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Support Officer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Data Analyst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2A35D-5621-D03E-BB6A-CB94FB2848DD}"/>
              </a:ext>
            </a:extLst>
          </p:cNvPr>
          <p:cNvSpPr txBox="1"/>
          <p:nvPr/>
        </p:nvSpPr>
        <p:spPr>
          <a:xfrm>
            <a:off x="2457500" y="3973241"/>
            <a:ext cx="20822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Request Management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Technical Resource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46E4F-52F6-F711-0FEF-B6D1C138997F}"/>
              </a:ext>
            </a:extLst>
          </p:cNvPr>
          <p:cNvSpPr txBox="1"/>
          <p:nvPr/>
        </p:nvSpPr>
        <p:spPr>
          <a:xfrm>
            <a:off x="4737470" y="3033956"/>
            <a:ext cx="208221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Core Team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Program Manager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Solution Architect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Change Manager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Support Officer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Data Analyst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Training Specialist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753E6-3EC5-D589-4EF9-8E913FE46F12}"/>
              </a:ext>
            </a:extLst>
          </p:cNvPr>
          <p:cNvSpPr txBox="1"/>
          <p:nvPr/>
        </p:nvSpPr>
        <p:spPr>
          <a:xfrm>
            <a:off x="4760744" y="4993894"/>
            <a:ext cx="20822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2x SME – Records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2x Technical Resource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28C9D-A646-E411-549D-91B390099623}"/>
              </a:ext>
            </a:extLst>
          </p:cNvPr>
          <p:cNvSpPr txBox="1"/>
          <p:nvPr/>
        </p:nvSpPr>
        <p:spPr>
          <a:xfrm>
            <a:off x="6784831" y="1967516"/>
            <a:ext cx="2082217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Revenue Stream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- Property Management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- Name and Address / Receipting 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– Debtors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Spatial Stream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2x Technical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Contracts and Sourcing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- Governance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0.4x SME - Supply Chain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- Contract Management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11C96F-4D0C-77B2-4F04-7E8DBAC1FD4B}"/>
              </a:ext>
            </a:extLst>
          </p:cNvPr>
          <p:cNvSpPr txBox="1"/>
          <p:nvPr/>
        </p:nvSpPr>
        <p:spPr>
          <a:xfrm>
            <a:off x="9093359" y="1967516"/>
            <a:ext cx="20822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Human Resources and Payroll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Data Analyst / Technical Resource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Technical Resource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2x SME - Payroll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0.6 x SME - Recruitment</a:t>
            </a:r>
          </a:p>
          <a:p>
            <a:pPr algn="ctr">
              <a:spcAft>
                <a:spcPts val="600"/>
              </a:spcAft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0.4 x SME - Organisational Development</a:t>
            </a:r>
          </a:p>
          <a:p>
            <a:pPr algn="ctr">
              <a:spcAft>
                <a:spcPts val="600"/>
              </a:spcAft>
            </a:pP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4B01B3-C001-6E0C-3700-01EA77DC57C3}"/>
              </a:ext>
            </a:extLst>
          </p:cNvPr>
          <p:cNvSpPr txBox="1"/>
          <p:nvPr/>
        </p:nvSpPr>
        <p:spPr>
          <a:xfrm>
            <a:off x="2320956" y="4993894"/>
            <a:ext cx="249441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Asset Lifecycle Management</a:t>
            </a:r>
          </a:p>
          <a:p>
            <a:pPr algn="ctr">
              <a:spcAft>
                <a:spcPts val="600"/>
              </a:spcAft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Stream Lead</a:t>
            </a:r>
          </a:p>
          <a:p>
            <a:pPr algn="ctr">
              <a:spcAft>
                <a:spcPts val="600"/>
              </a:spcAft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– Projects</a:t>
            </a:r>
          </a:p>
          <a:p>
            <a:pPr algn="ctr">
              <a:spcAft>
                <a:spcPts val="600"/>
              </a:spcAft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– Works</a:t>
            </a:r>
          </a:p>
          <a:p>
            <a:pPr algn="ctr">
              <a:spcAft>
                <a:spcPts val="600"/>
              </a:spcAft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1x SME - Assets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16A814-7922-FE25-00B3-C98F65BE1D7E}"/>
              </a:ext>
            </a:extLst>
          </p:cNvPr>
          <p:cNvSpPr/>
          <p:nvPr/>
        </p:nvSpPr>
        <p:spPr>
          <a:xfrm>
            <a:off x="244062" y="1438325"/>
            <a:ext cx="1953573" cy="343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chemeClr val="tx1"/>
                </a:solidFill>
              </a:rPr>
              <a:t>Dec 2018 – Apr 2019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837161-CCD7-9156-4BCB-B259F1467EAB}"/>
              </a:ext>
            </a:extLst>
          </p:cNvPr>
          <p:cNvSpPr/>
          <p:nvPr/>
        </p:nvSpPr>
        <p:spPr>
          <a:xfrm>
            <a:off x="2538430" y="1438325"/>
            <a:ext cx="1970846" cy="343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chemeClr val="tx1"/>
                </a:solidFill>
              </a:rPr>
              <a:t>Mar 2019 – May 2020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71CB677-F2AC-0177-B6A8-DBC4DFB75A5B}"/>
              </a:ext>
            </a:extLst>
          </p:cNvPr>
          <p:cNvSpPr/>
          <p:nvPr/>
        </p:nvSpPr>
        <p:spPr>
          <a:xfrm>
            <a:off x="4793154" y="1446945"/>
            <a:ext cx="7290561" cy="343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chemeClr val="tx1"/>
                </a:solidFill>
              </a:rPr>
              <a:t>Sep 2021 – Aug 2023</a:t>
            </a:r>
          </a:p>
        </p:txBody>
      </p:sp>
    </p:spTree>
    <p:extLst>
      <p:ext uri="{BB962C8B-B14F-4D97-AF65-F5344CB8AC3E}">
        <p14:creationId xmlns:p14="http://schemas.microsoft.com/office/powerpoint/2010/main" val="36060806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Getting it Done - Program Governance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2259779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7304212" y="5151808"/>
            <a:ext cx="4684295" cy="1596189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06107-1496-0C45-6D8F-540D458FC834}"/>
              </a:ext>
            </a:extLst>
          </p:cNvPr>
          <p:cNvSpPr txBox="1"/>
          <p:nvPr/>
        </p:nvSpPr>
        <p:spPr>
          <a:xfrm>
            <a:off x="203493" y="1913463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Steering Committee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A685D-6564-8A71-4287-4C3332ADACC9}"/>
              </a:ext>
            </a:extLst>
          </p:cNvPr>
          <p:cNvSpPr txBox="1"/>
          <p:nvPr/>
        </p:nvSpPr>
        <p:spPr>
          <a:xfrm>
            <a:off x="300312" y="2857063"/>
            <a:ext cx="542925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Incorporated Senior Leadership responsible for each function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Membership changed with each release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Function and purpose changed with each release – some required more involvement in decisions over 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Became critical with later releases as Organisational Change Management became more of a focus – conduit to highly impacted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954EB-5440-7F89-1024-523B25D31E11}"/>
              </a:ext>
            </a:extLst>
          </p:cNvPr>
          <p:cNvSpPr txBox="1"/>
          <p:nvPr/>
        </p:nvSpPr>
        <p:spPr>
          <a:xfrm>
            <a:off x="7812145" y="5621941"/>
            <a:ext cx="4582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ctr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AU" dirty="0">
                <a:solidFill>
                  <a:schemeClr val="bg1"/>
                </a:solidFill>
              </a:rPr>
              <a:t>A highly engaged steering committee and governance structure led to good advice, support and decisions being made.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F96D2-4CDA-4DAC-53C1-FB4572DC8111}"/>
              </a:ext>
            </a:extLst>
          </p:cNvPr>
          <p:cNvSpPr txBox="1"/>
          <p:nvPr/>
        </p:nvSpPr>
        <p:spPr>
          <a:xfrm>
            <a:off x="7230650" y="491811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EB802-782B-5D24-7B3E-98BA735FD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96" y="2259862"/>
            <a:ext cx="3901493" cy="26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839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Getting it Done - Program Governance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67850" y="1741219"/>
            <a:ext cx="1502686" cy="38951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6747014" y="5151808"/>
            <a:ext cx="5241494" cy="1596189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06107-1496-0C45-6D8F-540D458FC834}"/>
              </a:ext>
            </a:extLst>
          </p:cNvPr>
          <p:cNvSpPr txBox="1"/>
          <p:nvPr/>
        </p:nvSpPr>
        <p:spPr>
          <a:xfrm>
            <a:off x="203493" y="1697364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Core team – Management and Reporting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A685D-6564-8A71-4287-4C3332ADACC9}"/>
              </a:ext>
            </a:extLst>
          </p:cNvPr>
          <p:cNvSpPr txBox="1"/>
          <p:nvPr/>
        </p:nvSpPr>
        <p:spPr>
          <a:xfrm>
            <a:off x="300312" y="2281204"/>
            <a:ext cx="985375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Daily stand-ups - operational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Weekly Project Status Updates – tactical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 Control Team – technical change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FAF0B-92C7-5550-7099-E7DA894A49F3}"/>
              </a:ext>
            </a:extLst>
          </p:cNvPr>
          <p:cNvSpPr txBox="1"/>
          <p:nvPr/>
        </p:nvSpPr>
        <p:spPr>
          <a:xfrm>
            <a:off x="203493" y="3456759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Leadership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4C92E-2FBC-53BD-31E5-31EE2E77574D}"/>
              </a:ext>
            </a:extLst>
          </p:cNvPr>
          <p:cNvSpPr txBox="1"/>
          <p:nvPr/>
        </p:nvSpPr>
        <p:spPr>
          <a:xfrm>
            <a:off x="300313" y="4077710"/>
            <a:ext cx="62215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Reported directly to Program Manager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 allocation, business engagement, UAT coordination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Resourced from business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technical, Business Analysis and leadership skills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Lesson learned – understand capability and strengths, be careful of putting too much pressure 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6348BE-F023-A7A3-E76F-6167A0081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02" r="899"/>
          <a:stretch/>
        </p:blipFill>
        <p:spPr>
          <a:xfrm>
            <a:off x="6747014" y="1741219"/>
            <a:ext cx="3274264" cy="3274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38EF62-FB36-A7F0-BEC6-E21215D498BE}"/>
              </a:ext>
            </a:extLst>
          </p:cNvPr>
          <p:cNvSpPr txBox="1"/>
          <p:nvPr/>
        </p:nvSpPr>
        <p:spPr>
          <a:xfrm>
            <a:off x="6687322" y="4935578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46309-3D75-E9A3-A44C-973E3AA18612}"/>
              </a:ext>
            </a:extLst>
          </p:cNvPr>
          <p:cNvSpPr txBox="1"/>
          <p:nvPr/>
        </p:nvSpPr>
        <p:spPr>
          <a:xfrm>
            <a:off x="7387548" y="5609302"/>
            <a:ext cx="458298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AU" dirty="0">
                <a:solidFill>
                  <a:schemeClr val="bg1"/>
                </a:solidFill>
              </a:rPr>
              <a:t>Embedded SMEs in project led to a much smoother rollout, helping to get some really complex processes over the line.</a:t>
            </a:r>
          </a:p>
          <a:p>
            <a:pPr lvl="0" algn="l" fontAlgn="ctr"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5955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Business Readiness and Change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2259779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6820348" y="5151808"/>
            <a:ext cx="5168160" cy="1596189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06107-1496-0C45-6D8F-540D458FC834}"/>
              </a:ext>
            </a:extLst>
          </p:cNvPr>
          <p:cNvSpPr txBox="1"/>
          <p:nvPr/>
        </p:nvSpPr>
        <p:spPr>
          <a:xfrm>
            <a:off x="203493" y="1697364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area of continuous improvement…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A685D-6564-8A71-4287-4C3332ADACC9}"/>
              </a:ext>
            </a:extLst>
          </p:cNvPr>
          <p:cNvSpPr txBox="1"/>
          <p:nvPr/>
        </p:nvSpPr>
        <p:spPr>
          <a:xfrm>
            <a:off x="300312" y="2281204"/>
            <a:ext cx="631831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Employed a temporary Change Manager for the life of the project – changed 4 times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Lots of lessons learned….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Upfront business engagement – understand business processes thoroughly, early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Often difficult to achieve and maintain engagement from affected areas of the business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Understand impacts of change – even perceived “small” changes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Involve areas of the business directly as part of the Project Team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CC4FEF66-87CE-648D-B794-0CF630EB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157" y="2245763"/>
            <a:ext cx="1982300" cy="28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7156E-8F55-BBD4-7B0C-B804205B9338}"/>
              </a:ext>
            </a:extLst>
          </p:cNvPr>
          <p:cNvSpPr txBox="1"/>
          <p:nvPr/>
        </p:nvSpPr>
        <p:spPr>
          <a:xfrm>
            <a:off x="7379112" y="5248049"/>
            <a:ext cx="46093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bg1"/>
                </a:solidFill>
              </a:rPr>
              <a:t>Bringing subject matter expertise from the business into the project meant the Project Team had a good mix of business knowledge and technological know-how, modelling our #oneteam approach.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3BB61-62D2-9AB2-C038-A734EA0098D0}"/>
              </a:ext>
            </a:extLst>
          </p:cNvPr>
          <p:cNvSpPr txBox="1"/>
          <p:nvPr/>
        </p:nvSpPr>
        <p:spPr>
          <a:xfrm>
            <a:off x="6759050" y="4972321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2074063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ABCBDA-DE61-43B5-BD54-1B008C7A2069}"/>
              </a:ext>
            </a:extLst>
          </p:cNvPr>
          <p:cNvSpPr/>
          <p:nvPr/>
        </p:nvSpPr>
        <p:spPr>
          <a:xfrm>
            <a:off x="13074" y="190086"/>
            <a:ext cx="11975433" cy="1241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ADD3B-6D92-437D-B251-491403BBF37F}"/>
              </a:ext>
            </a:extLst>
          </p:cNvPr>
          <p:cNvSpPr txBox="1"/>
          <p:nvPr/>
        </p:nvSpPr>
        <p:spPr>
          <a:xfrm>
            <a:off x="203493" y="380355"/>
            <a:ext cx="1092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Business Readiness and Change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9B678-997A-4430-B88E-59BB68805709}"/>
              </a:ext>
            </a:extLst>
          </p:cNvPr>
          <p:cNvSpPr txBox="1"/>
          <p:nvPr/>
        </p:nvSpPr>
        <p:spPr>
          <a:xfrm>
            <a:off x="4910160" y="5864912"/>
            <a:ext cx="300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OneCouncil moves us towards being a City of Innovation as we strive to modernise our service offering and continually aspire to be an Extraordinary Wollongong.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5ED86-69CA-40FA-88BF-7BCA1F6FA501}"/>
              </a:ext>
            </a:extLst>
          </p:cNvPr>
          <p:cNvSpPr txBox="1"/>
          <p:nvPr/>
        </p:nvSpPr>
        <p:spPr>
          <a:xfrm>
            <a:off x="7812145" y="5116781"/>
            <a:ext cx="430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Moving to OneCouncil allows staff to access information via a single digital system anytime from any location via any mobile device. Creating a more flexible and mobile workforce.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BA0C1-4670-4C64-A29C-B01DCC9E8911}"/>
              </a:ext>
            </a:extLst>
          </p:cNvPr>
          <p:cNvSpPr txBox="1"/>
          <p:nvPr/>
        </p:nvSpPr>
        <p:spPr>
          <a:xfrm>
            <a:off x="2037938" y="4076406"/>
            <a:ext cx="15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8182E-470E-4CCE-B5EA-00A6A6DC9175}"/>
              </a:ext>
            </a:extLst>
          </p:cNvPr>
          <p:cNvSpPr/>
          <p:nvPr/>
        </p:nvSpPr>
        <p:spPr>
          <a:xfrm>
            <a:off x="10485821" y="2259779"/>
            <a:ext cx="1502686" cy="3435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ECAB9A-6A24-4A71-A738-1E3ACACF5E6F}"/>
              </a:ext>
            </a:extLst>
          </p:cNvPr>
          <p:cNvSpPr/>
          <p:nvPr/>
        </p:nvSpPr>
        <p:spPr>
          <a:xfrm>
            <a:off x="7494928" y="4993672"/>
            <a:ext cx="4493579" cy="1754326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45517-E087-F6BC-3B10-62A5AAF85B26}"/>
              </a:ext>
            </a:extLst>
          </p:cNvPr>
          <p:cNvSpPr txBox="1"/>
          <p:nvPr/>
        </p:nvSpPr>
        <p:spPr>
          <a:xfrm>
            <a:off x="453953" y="1726507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Readiness Advisory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CDD2D-6B37-4B12-DD96-D73E92752B5C}"/>
              </a:ext>
            </a:extLst>
          </p:cNvPr>
          <p:cNvSpPr txBox="1"/>
          <p:nvPr/>
        </p:nvSpPr>
        <p:spPr>
          <a:xfrm>
            <a:off x="453953" y="2242544"/>
            <a:ext cx="631831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Formed at the start of Release 3 and HRP release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Regular information sessions to inform and engage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Informed training approach, cutover planning, post go live support model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“ear to the ground” for areas that may be struggling with change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D5C25-F0BF-4556-3365-F6CA7D6ACC84}"/>
              </a:ext>
            </a:extLst>
          </p:cNvPr>
          <p:cNvSpPr txBox="1"/>
          <p:nvPr/>
        </p:nvSpPr>
        <p:spPr>
          <a:xfrm>
            <a:off x="441324" y="4280429"/>
            <a:ext cx="631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Hypercare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88CC3-B3B5-5CDF-D137-3DA869C8F2BE}"/>
              </a:ext>
            </a:extLst>
          </p:cNvPr>
          <p:cNvSpPr txBox="1"/>
          <p:nvPr/>
        </p:nvSpPr>
        <p:spPr>
          <a:xfrm>
            <a:off x="474979" y="4839782"/>
            <a:ext cx="63183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Underestimated business impact during rollout of Request Management – lessons learned informed future training approach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Hypercare model – move away from lengthy structured one-off training sessions to a flexible support model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Drop-in Teams sessions – COVID helped in this regard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0A6FFD96-B01B-04A7-A726-0C30F86D3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22629" r="4906" b="13761"/>
          <a:stretch/>
        </p:blipFill>
        <p:spPr bwMode="auto">
          <a:xfrm>
            <a:off x="7494929" y="2259779"/>
            <a:ext cx="2659133" cy="265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E87BB-7CC7-D624-66FF-4FBA30E43F09}"/>
              </a:ext>
            </a:extLst>
          </p:cNvPr>
          <p:cNvSpPr txBox="1"/>
          <p:nvPr/>
        </p:nvSpPr>
        <p:spPr>
          <a:xfrm>
            <a:off x="8284589" y="4998921"/>
            <a:ext cx="36059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bg1"/>
                </a:solidFill>
              </a:rPr>
              <a:t>An online training approach made training more accessible. Staff</a:t>
            </a:r>
            <a:r>
              <a:rPr lang="en-AU" sz="1800" b="1" dirty="0">
                <a:solidFill>
                  <a:schemeClr val="bg1"/>
                </a:solidFill>
                <a:effectLst/>
              </a:rPr>
              <a:t> </a:t>
            </a:r>
            <a:r>
              <a:rPr lang="en-AU" sz="1800" dirty="0">
                <a:solidFill>
                  <a:schemeClr val="bg1"/>
                </a:solidFill>
              </a:rPr>
              <a:t>could</a:t>
            </a:r>
            <a:r>
              <a:rPr lang="en-AU" sz="1800" b="1" dirty="0">
                <a:solidFill>
                  <a:schemeClr val="bg1"/>
                </a:solidFill>
                <a:effectLst/>
              </a:rPr>
              <a:t> </a:t>
            </a:r>
            <a:r>
              <a:rPr lang="en-AU" sz="1800" dirty="0">
                <a:solidFill>
                  <a:schemeClr val="bg1"/>
                </a:solidFill>
              </a:rPr>
              <a:t>interact</a:t>
            </a:r>
            <a:r>
              <a:rPr lang="en-AU" sz="1800" b="1" dirty="0">
                <a:solidFill>
                  <a:schemeClr val="bg1"/>
                </a:solidFill>
                <a:effectLst/>
              </a:rPr>
              <a:t> </a:t>
            </a:r>
            <a:r>
              <a:rPr lang="en-AU" sz="1800" dirty="0">
                <a:solidFill>
                  <a:schemeClr val="bg1"/>
                </a:solidFill>
              </a:rPr>
              <a:t>with</a:t>
            </a:r>
            <a:r>
              <a:rPr lang="en-AU" sz="1800" b="1" dirty="0">
                <a:solidFill>
                  <a:schemeClr val="bg1"/>
                </a:solidFill>
                <a:effectLst/>
              </a:rPr>
              <a:t> </a:t>
            </a:r>
            <a:r>
              <a:rPr lang="en-AU" sz="1800" dirty="0">
                <a:solidFill>
                  <a:schemeClr val="bg1"/>
                </a:solidFill>
              </a:rPr>
              <a:t>content when it suited them and join sessions from any device at any location.</a:t>
            </a:r>
            <a:endParaRPr lang="en-AU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DD33A-4701-8791-CFFA-BDC0E4CDBD47}"/>
              </a:ext>
            </a:extLst>
          </p:cNvPr>
          <p:cNvSpPr txBox="1"/>
          <p:nvPr/>
        </p:nvSpPr>
        <p:spPr>
          <a:xfrm>
            <a:off x="7437683" y="4791755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6155157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DRMSDIP" val="DIP0"/>
</p:tagLst>
</file>

<file path=ppt/theme/theme1.xml><?xml version="1.0" encoding="utf-8"?>
<a:theme xmlns:a="http://schemas.openxmlformats.org/drawingml/2006/main" name="AMP">
  <a:themeElements>
    <a:clrScheme name="AMP Colours">
      <a:dk1>
        <a:srgbClr val="000000"/>
      </a:dk1>
      <a:lt1>
        <a:sysClr val="window" lastClr="FFFFFF"/>
      </a:lt1>
      <a:dk2>
        <a:srgbClr val="58595B"/>
      </a:dk2>
      <a:lt2>
        <a:srgbClr val="001E41"/>
      </a:lt2>
      <a:accent1>
        <a:srgbClr val="406BA8"/>
      </a:accent1>
      <a:accent2>
        <a:srgbClr val="00ABC7"/>
      </a:accent2>
      <a:accent3>
        <a:srgbClr val="00C2F3"/>
      </a:accent3>
      <a:accent4>
        <a:srgbClr val="A9A4D1"/>
      </a:accent4>
      <a:accent5>
        <a:srgbClr val="79C583"/>
      </a:accent5>
      <a:accent6>
        <a:srgbClr val="C8DD75"/>
      </a:accent6>
      <a:hlink>
        <a:srgbClr val="406BA8"/>
      </a:hlink>
      <a:folHlink>
        <a:srgbClr val="A2A5B1"/>
      </a:folHlink>
    </a:clrScheme>
    <a:fontScheme name="AMP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  <a:custClrLst>
    <a:custClr name="Purple tone lvl 3">
      <a:srgbClr val="2D296B"/>
    </a:custClr>
    <a:custClr name="Purple tone lvl 1">
      <a:srgbClr val="3B4E98"/>
    </a:custClr>
    <a:custClr name="Purple 80% tint">
      <a:srgbClr val="6780BF"/>
    </a:custClr>
    <a:custClr name="Lilac tone lvl 1">
      <a:srgbClr val="938EBF"/>
    </a:custClr>
    <a:custClr name="Turquoise tone lvl 1">
      <a:srgbClr val="0086A8"/>
    </a:custClr>
    <a:custClr name="Turquoise 80% tint">
      <a:srgbClr val="00BBD1"/>
    </a:custClr>
    <a:custClr name="Blue tone lvl 2">
      <a:srgbClr val="0088C5"/>
    </a:custClr>
    <a:custClr name="Blue tone lvl 1">
      <a:srgbClr val="00A8E0"/>
    </a:custClr>
    <a:custClr name="Blue 80% tint">
      <a:srgbClr val="5DCCF5"/>
    </a:custClr>
    <a:custClr name="Slate">
      <a:srgbClr val="425468"/>
    </a:custClr>
    <a:custClr name="Slate 60% tint">
      <a:srgbClr val="7F8595"/>
    </a:custClr>
    <a:custClr name="Ink blue 20% tint">
      <a:srgbClr val="B1B5C9"/>
    </a:custClr>
  </a:custClrLst>
  <a:extLst>
    <a:ext uri="{05A4C25C-085E-4340-85A3-A5531E510DB2}">
      <thm15:themeFamily xmlns:thm15="http://schemas.microsoft.com/office/thememl/2012/main" name="AMP" id="{A50FEF0B-754B-42B1-93AA-D19E49CDA5CD}" vid="{EECEE142-E8B2-4E96-84BE-CD31953CF800}"/>
    </a:ext>
  </a:extLst>
</a:theme>
</file>

<file path=ppt/theme/theme2.xml><?xml version="1.0" encoding="utf-8"?>
<a:theme xmlns:a="http://schemas.openxmlformats.org/drawingml/2006/main" name="Quote Slides">
  <a:themeElements>
    <a:clrScheme name="AMP Colours">
      <a:dk1>
        <a:srgbClr val="000000"/>
      </a:dk1>
      <a:lt1>
        <a:sysClr val="window" lastClr="FFFFFF"/>
      </a:lt1>
      <a:dk2>
        <a:srgbClr val="58595B"/>
      </a:dk2>
      <a:lt2>
        <a:srgbClr val="001E41"/>
      </a:lt2>
      <a:accent1>
        <a:srgbClr val="406BA8"/>
      </a:accent1>
      <a:accent2>
        <a:srgbClr val="00ABC7"/>
      </a:accent2>
      <a:accent3>
        <a:srgbClr val="00C2F3"/>
      </a:accent3>
      <a:accent4>
        <a:srgbClr val="A9A4D1"/>
      </a:accent4>
      <a:accent5>
        <a:srgbClr val="79C583"/>
      </a:accent5>
      <a:accent6>
        <a:srgbClr val="C8DD75"/>
      </a:accent6>
      <a:hlink>
        <a:srgbClr val="406BA8"/>
      </a:hlink>
      <a:folHlink>
        <a:srgbClr val="A2A5B1"/>
      </a:folHlink>
    </a:clrScheme>
    <a:fontScheme name="AMP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urple tone lvl 3">
      <a:srgbClr val="2D296B"/>
    </a:custClr>
    <a:custClr name="Purple tone lvl 1">
      <a:srgbClr val="3B4E98"/>
    </a:custClr>
    <a:custClr name="Purple 80% tint">
      <a:srgbClr val="6780BF"/>
    </a:custClr>
    <a:custClr name="Lilac tone lvl 1">
      <a:srgbClr val="938EBF"/>
    </a:custClr>
    <a:custClr name="Turquoise tone lvl 1">
      <a:srgbClr val="0086A8"/>
    </a:custClr>
    <a:custClr name="Turquoise 80% tint">
      <a:srgbClr val="00BBD1"/>
    </a:custClr>
    <a:custClr name="Blue tone lvl 2">
      <a:srgbClr val="0088C5"/>
    </a:custClr>
    <a:custClr name="Blue tone lvl 1">
      <a:srgbClr val="00A8E0"/>
    </a:custClr>
    <a:custClr name="Blue 80% tint">
      <a:srgbClr val="5DCCF5"/>
    </a:custClr>
    <a:custClr name="Slate">
      <a:srgbClr val="425468"/>
    </a:custClr>
    <a:custClr name="Slate 60% tint">
      <a:srgbClr val="7F8595"/>
    </a:custClr>
    <a:custClr name="Ink blue 20% tint">
      <a:srgbClr val="B1B5C9"/>
    </a:custClr>
  </a:custClrLst>
  <a:extLst>
    <a:ext uri="{05A4C25C-085E-4340-85A3-A5531E510DB2}">
      <thm15:themeFamily xmlns:thm15="http://schemas.microsoft.com/office/thememl/2012/main" name="Master_Patterns White_AMP.potx" id="{7105D29B-CB48-498C-BCEE-A223B9401EAC}" vid="{173F7105-58C9-4DFC-9FE5-15F57F5F51DD}"/>
    </a:ext>
  </a:extLst>
</a:theme>
</file>

<file path=ppt/theme/theme3.xml><?xml version="1.0" encoding="utf-8"?>
<a:theme xmlns:a="http://schemas.openxmlformats.org/drawingml/2006/main" name="Content Slides">
  <a:themeElements>
    <a:clrScheme name="AMP Colours">
      <a:dk1>
        <a:srgbClr val="000000"/>
      </a:dk1>
      <a:lt1>
        <a:sysClr val="window" lastClr="FFFFFF"/>
      </a:lt1>
      <a:dk2>
        <a:srgbClr val="58595B"/>
      </a:dk2>
      <a:lt2>
        <a:srgbClr val="001E41"/>
      </a:lt2>
      <a:accent1>
        <a:srgbClr val="406BA8"/>
      </a:accent1>
      <a:accent2>
        <a:srgbClr val="00ABC7"/>
      </a:accent2>
      <a:accent3>
        <a:srgbClr val="00C2F3"/>
      </a:accent3>
      <a:accent4>
        <a:srgbClr val="A9A4D1"/>
      </a:accent4>
      <a:accent5>
        <a:srgbClr val="79C583"/>
      </a:accent5>
      <a:accent6>
        <a:srgbClr val="C8DD75"/>
      </a:accent6>
      <a:hlink>
        <a:srgbClr val="406BA8"/>
      </a:hlink>
      <a:folHlink>
        <a:srgbClr val="A2A5B1"/>
      </a:folHlink>
    </a:clrScheme>
    <a:fontScheme name="AMP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urple tone lvl 3">
      <a:srgbClr val="2D296B"/>
    </a:custClr>
    <a:custClr name="Purple tone lvl 1">
      <a:srgbClr val="3B4E98"/>
    </a:custClr>
    <a:custClr name="Purple 80% tint">
      <a:srgbClr val="6780BF"/>
    </a:custClr>
    <a:custClr name="Lilac tone lvl 1">
      <a:srgbClr val="938EBF"/>
    </a:custClr>
    <a:custClr name="Turquoise tone lvl 1">
      <a:srgbClr val="0086A8"/>
    </a:custClr>
    <a:custClr name="Turquoise 80% tint">
      <a:srgbClr val="00BBD1"/>
    </a:custClr>
    <a:custClr name="Blue tone lvl 2">
      <a:srgbClr val="0088C5"/>
    </a:custClr>
    <a:custClr name="Blue tone lvl 1">
      <a:srgbClr val="00A8E0"/>
    </a:custClr>
    <a:custClr name="Blue 80% tint">
      <a:srgbClr val="5DCCF5"/>
    </a:custClr>
    <a:custClr name="Slate">
      <a:srgbClr val="425468"/>
    </a:custClr>
    <a:custClr name="Slate 60% tint">
      <a:srgbClr val="7F8595"/>
    </a:custClr>
    <a:custClr name="Ink blue 20% tint">
      <a:srgbClr val="B1B5C9"/>
    </a:custClr>
  </a:custClrLst>
  <a:extLst>
    <a:ext uri="{05A4C25C-085E-4340-85A3-A5531E510DB2}">
      <thm15:themeFamily xmlns:thm15="http://schemas.microsoft.com/office/thememl/2012/main" name="Master_Patterns White_AMP.potx" id="{7105D29B-CB48-498C-BCEE-A223B9401EAC}" vid="{D8089F94-920C-409A-8D45-60E0B3453011}"/>
    </a:ext>
  </a:extLst>
</a:theme>
</file>

<file path=ppt/theme/theme4.xml><?xml version="1.0" encoding="utf-8"?>
<a:theme xmlns:a="http://schemas.openxmlformats.org/drawingml/2006/main" name="Office Theme">
  <a:themeElements>
    <a:clrScheme name="Change Superhero 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F167E"/>
      </a:accent1>
      <a:accent2>
        <a:srgbClr val="D30952"/>
      </a:accent2>
      <a:accent3>
        <a:srgbClr val="E6620A"/>
      </a:accent3>
      <a:accent4>
        <a:srgbClr val="377FE3"/>
      </a:accent4>
      <a:accent5>
        <a:srgbClr val="12ABB2"/>
      </a:accent5>
      <a:accent6>
        <a:srgbClr val="70AD47"/>
      </a:accent6>
      <a:hlink>
        <a:srgbClr val="C9DB51"/>
      </a:hlink>
      <a:folHlink>
        <a:srgbClr val="954F72"/>
      </a:folHlink>
    </a:clrScheme>
    <a:fontScheme name="Custom 22">
      <a:majorFont>
        <a:latin typeface="Circular Std Black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FF96877-88CB-4D25-B53B-1FD0DF1B43EF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AMP</Template>
  <TotalTime>1399</TotalTime>
  <Words>1986</Words>
  <Application>Microsoft Office PowerPoint</Application>
  <PresentationFormat>Widescreen</PresentationFormat>
  <Paragraphs>253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 Black</vt:lpstr>
      <vt:lpstr>Arial Nova</vt:lpstr>
      <vt:lpstr>Calibri</vt:lpstr>
      <vt:lpstr>Century Gothic</vt:lpstr>
      <vt:lpstr>Circular Std Black</vt:lpstr>
      <vt:lpstr>HelveticaNeueLT Std</vt:lpstr>
      <vt:lpstr>Segoe UI Light</vt:lpstr>
      <vt:lpstr>AMP</vt:lpstr>
      <vt:lpstr>Quote Slides</vt:lpstr>
      <vt:lpstr>Content Slides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Connolly</dc:creator>
  <cp:lastModifiedBy>Malcolm Wales</cp:lastModifiedBy>
  <cp:revision>6</cp:revision>
  <dcterms:created xsi:type="dcterms:W3CDTF">2022-03-04T06:50:12Z</dcterms:created>
  <dcterms:modified xsi:type="dcterms:W3CDTF">2023-11-16T02:44:09Z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8a056e-981a-4d0b-83ea-062214276430_Enabled">
    <vt:lpwstr>true</vt:lpwstr>
  </property>
  <property fmtid="{D5CDD505-2E9C-101B-9397-08002B2CF9AE}" pid="3" name="MSIP_Label_7d8a056e-981a-4d0b-83ea-062214276430_SetDate">
    <vt:lpwstr>2022-03-04T06:50:12Z</vt:lpwstr>
  </property>
  <property fmtid="{D5CDD505-2E9C-101B-9397-08002B2CF9AE}" pid="4" name="MSIP_Label_7d8a056e-981a-4d0b-83ea-062214276430_Method">
    <vt:lpwstr>Standard</vt:lpwstr>
  </property>
  <property fmtid="{D5CDD505-2E9C-101B-9397-08002B2CF9AE}" pid="5" name="MSIP_Label_7d8a056e-981a-4d0b-83ea-062214276430_Name">
    <vt:lpwstr>General</vt:lpwstr>
  </property>
  <property fmtid="{D5CDD505-2E9C-101B-9397-08002B2CF9AE}" pid="6" name="MSIP_Label_7d8a056e-981a-4d0b-83ea-062214276430_SiteId">
    <vt:lpwstr>c64d49cd-d138-4cdb-a5d4-324a4040c74a</vt:lpwstr>
  </property>
  <property fmtid="{D5CDD505-2E9C-101B-9397-08002B2CF9AE}" pid="7" name="MSIP_Label_7d8a056e-981a-4d0b-83ea-062214276430_ActionId">
    <vt:lpwstr>6514a4ff-9d1b-41b7-8af7-77dbec6f2770</vt:lpwstr>
  </property>
  <property fmtid="{D5CDD505-2E9C-101B-9397-08002B2CF9AE}" pid="8" name="MSIP_Label_7d8a056e-981a-4d0b-83ea-062214276430_ContentBits">
    <vt:lpwstr>0</vt:lpwstr>
  </property>
</Properties>
</file>