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3"/>
    <p:sldMasterId id="2147483766" r:id="rId4"/>
    <p:sldMasterId id="2147483816" r:id="rId5"/>
    <p:sldMasterId id="2147483865" r:id="rId6"/>
  </p:sldMasterIdLst>
  <p:notesMasterIdLst>
    <p:notesMasterId r:id="rId34"/>
  </p:notesMasterIdLst>
  <p:handoutMasterIdLst>
    <p:handoutMasterId r:id="rId35"/>
  </p:handoutMasterIdLst>
  <p:sldIdLst>
    <p:sldId id="2147475839" r:id="rId7"/>
    <p:sldId id="2147475120" r:id="rId8"/>
    <p:sldId id="2147475974" r:id="rId9"/>
    <p:sldId id="2147475975" r:id="rId10"/>
    <p:sldId id="2147475868" r:id="rId11"/>
    <p:sldId id="2147475869" r:id="rId12"/>
    <p:sldId id="2147475870" r:id="rId13"/>
    <p:sldId id="2147475882" r:id="rId14"/>
    <p:sldId id="2147475884" r:id="rId15"/>
    <p:sldId id="2147475855" r:id="rId16"/>
    <p:sldId id="2147475894" r:id="rId17"/>
    <p:sldId id="2147475999" r:id="rId18"/>
    <p:sldId id="2147475978" r:id="rId19"/>
    <p:sldId id="2147475977" r:id="rId20"/>
    <p:sldId id="2147475979" r:id="rId21"/>
    <p:sldId id="2147475980" r:id="rId22"/>
    <p:sldId id="2147475981" r:id="rId23"/>
    <p:sldId id="2147475996" r:id="rId24"/>
    <p:sldId id="2147475992" r:id="rId25"/>
    <p:sldId id="2147475983" r:id="rId26"/>
    <p:sldId id="2147475997" r:id="rId27"/>
    <p:sldId id="2147475985" r:id="rId28"/>
    <p:sldId id="2147475994" r:id="rId29"/>
    <p:sldId id="2147475989" r:id="rId30"/>
    <p:sldId id="2147475998" r:id="rId31"/>
    <p:sldId id="2147475991" r:id="rId32"/>
    <p:sldId id="268" r:id="rId33"/>
  </p:sldIdLst>
  <p:sldSz cx="12192000" cy="6858000"/>
  <p:notesSz cx="6858000" cy="9144000"/>
  <p:embeddedFontLst>
    <p:embeddedFont>
      <p:font typeface="MetricHPE" panose="020B0604020202020204" charset="0"/>
      <p:regular r:id="rId36"/>
      <p:bold r:id="rId37"/>
      <p:italic r:id="rId38"/>
      <p:boldItalic r:id="rId39"/>
    </p:embeddedFont>
    <p:embeddedFont>
      <p:font typeface="MetricHPE Black" panose="020B0604020202020204" charset="0"/>
      <p:bold r:id="rId40"/>
      <p:italic r:id="rId41"/>
      <p:boldItalic r:id="rId42"/>
    </p:embeddedFont>
    <p:embeddedFont>
      <p:font typeface="MetricHPE Light" panose="020B0604020202020204" charset="0"/>
      <p:regular r:id="rId43"/>
      <p:bold r:id="rId44"/>
      <p:italic r:id="rId45"/>
      <p:boldItalic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Open Sans Light" panose="020B0306030504020204" pitchFamily="34" charset="0"/>
      <p:regular r:id="rId51"/>
      <p:italic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D5CB86C4-1AD9-4D56-A689-AEC7780B6B9A}">
          <p14:sldIdLst>
            <p14:sldId id="2147475839"/>
            <p14:sldId id="2147475120"/>
          </p14:sldIdLst>
        </p14:section>
        <p14:section name="What is AI?" id="{48ADC658-C7DA-8841-8A46-9475CA8F5968}">
          <p14:sldIdLst>
            <p14:sldId id="2147475974"/>
            <p14:sldId id="2147475975"/>
          </p14:sldIdLst>
        </p14:section>
        <p14:section name="Our Job @ Aruba" id="{D84AF69A-1F1A-5C41-AC1A-A612188B30BF}">
          <p14:sldIdLst>
            <p14:sldId id="2147475868"/>
            <p14:sldId id="2147475869"/>
            <p14:sldId id="2147475870"/>
            <p14:sldId id="2147475882"/>
            <p14:sldId id="2147475884"/>
          </p14:sldIdLst>
        </p14:section>
        <p14:section name="What we set out to do" id="{175A07BE-E281-E44E-8A3C-562876C12D11}">
          <p14:sldIdLst>
            <p14:sldId id="2147475855"/>
            <p14:sldId id="2147475894"/>
          </p14:sldIdLst>
        </p14:section>
        <p14:section name="4 ways AI really helps" id="{70D19CE3-2E21-A146-80EB-228036EEA4B4}">
          <p14:sldIdLst>
            <p14:sldId id="2147475999"/>
            <p14:sldId id="2147475978"/>
            <p14:sldId id="2147475977"/>
            <p14:sldId id="2147475979"/>
            <p14:sldId id="2147475980"/>
            <p14:sldId id="2147475981"/>
            <p14:sldId id="2147475996"/>
            <p14:sldId id="2147475992"/>
            <p14:sldId id="2147475983"/>
            <p14:sldId id="2147475997"/>
            <p14:sldId id="2147475985"/>
            <p14:sldId id="2147475994"/>
            <p14:sldId id="2147475989"/>
            <p14:sldId id="2147475998"/>
            <p14:sldId id="2147475991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4" orient="horz" pos="3840" userDrawn="1">
          <p15:clr>
            <a:srgbClr val="A4A3A4"/>
          </p15:clr>
        </p15:guide>
        <p15:guide id="7" pos="7287" userDrawn="1">
          <p15:clr>
            <a:srgbClr val="A4A3A4"/>
          </p15:clr>
        </p15:guide>
        <p15:guide id="8" orient="horz" pos="958" userDrawn="1">
          <p15:clr>
            <a:srgbClr val="A4A3A4"/>
          </p15:clr>
        </p15:guide>
        <p15:guide id="9" orient="horz" pos="10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50F2B"/>
    <a:srgbClr val="77D5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5FA93E-A495-4106-90D2-0D3ADA7989F1}" v="46" dt="2023-11-27T02:24:34.499"/>
    <p1510:client id="{8DE671A9-0F9F-460B-9AEC-C50DE07E45AC}" v="25" dt="2023-11-27T02:49:42.229"/>
  </p1510:revLst>
</p1510:revInfo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dk1"/>
            </a:lnRef>
          </a:top>
          <a:bottom>
            <a:lnRef idx="1">
              <a:schemeClr val="dk1"/>
            </a:lnRef>
          </a:bottom>
        </a:tcBdr>
      </a:tcStyle>
    </a:band1H>
    <a:band1V>
      <a:tcStyle>
        <a:tcBdr>
          <a:left>
            <a:lnRef idx="1">
              <a:schemeClr val="dk1"/>
            </a:lnRef>
          </a:left>
          <a:right>
            <a:lnRef idx="1">
              <a:schemeClr val="dk1"/>
            </a:lnRef>
          </a:right>
        </a:tcBdr>
      </a:tcStyle>
    </a:band1V>
    <a:band2V>
      <a:tcStyle>
        <a:tcBdr>
          <a:left>
            <a:lnRef idx="1">
              <a:schemeClr val="dk1"/>
            </a:lnRef>
          </a:left>
          <a:right>
            <a:lnRef idx="1">
              <a:schemeClr val="dk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Ref idx="1">
          <a:schemeClr val="dk1">
            <a:tint val="80000"/>
          </a:schemeClr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9" autoAdjust="0"/>
    <p:restoredTop sz="81549" autoAdjust="0"/>
  </p:normalViewPr>
  <p:slideViewPr>
    <p:cSldViewPr snapToGrid="0">
      <p:cViewPr varScale="1">
        <p:scale>
          <a:sx n="131" d="100"/>
          <a:sy n="131" d="100"/>
        </p:scale>
        <p:origin x="1104" y="80"/>
      </p:cViewPr>
      <p:guideLst>
        <p:guide orient="horz" pos="2183"/>
        <p:guide orient="horz" pos="3840"/>
        <p:guide pos="7287"/>
        <p:guide orient="horz" pos="958"/>
        <p:guide orient="horz" pos="10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276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4.fntdata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font" Target="fonts/font6.fntdata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>
              <a:latin typeface="MetricHPE" panose="020B0503030202060203" pitchFamily="34" charset="-18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61830-C416-483F-955E-54203C65B711}" type="datetimeFigureOut">
              <a:rPr lang="en-US">
                <a:latin typeface="MetricHPE" panose="020B0503030202060203" pitchFamily="34" charset="-18"/>
              </a:rPr>
              <a:t>11/26/2023</a:t>
            </a:fld>
            <a:endParaRPr dirty="0">
              <a:latin typeface="MetricHPE" panose="020B0503030202060203" pitchFamily="34" charset="-1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>
              <a:latin typeface="MetricHPE" panose="020B0503030202060203" pitchFamily="34" charset="-1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31B20-3646-4475-8BC4-560CAF715D08}" type="slidenum">
              <a:rPr>
                <a:latin typeface="MetricHPE" panose="020B0503030202060203" pitchFamily="34" charset="-18"/>
              </a:rPr>
              <a:t>‹#›</a:t>
            </a:fld>
            <a:endParaRPr dirty="0">
              <a:latin typeface="MetricHPE" panose="020B050303020206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29244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381000"/>
            <a:ext cx="4572001" cy="2573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81000" y="3124200"/>
            <a:ext cx="6096000" cy="5334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1000" y="8686800"/>
            <a:ext cx="4876800" cy="2270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latin typeface="MetricHPE" panose="020B0503030202060203" pitchFamily="34" charset="-18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67400" y="8686800"/>
            <a:ext cx="609600" cy="2270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latin typeface="MetricHPE" panose="020B0503030202060203" pitchFamily="34" charset="-18"/>
              </a:defRPr>
            </a:lvl1pPr>
          </a:lstStyle>
          <a:p>
            <a:fld id="{5BFEAE42-E3FE-4405-B7FC-4425D05B92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1ABBFA18-F005-4413-AD3D-C41E73AAEA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45720" indent="-36576" algn="l" defTabSz="914400" rtl="0" eaLnBrk="1" latinLnBrk="0" hangingPunct="1">
      <a:spcBef>
        <a:spcPts val="600"/>
      </a:spcBef>
      <a:buSzPct val="25000"/>
      <a:buFont typeface="" panose="020B0303030202060203" pitchFamily="34" charset="0"/>
      <a:buChar char=" "/>
      <a:defRPr sz="1100" kern="1200">
        <a:solidFill>
          <a:schemeClr val="tx1"/>
        </a:solidFill>
        <a:latin typeface="MetricHPE" panose="020B0503030202060203" pitchFamily="34" charset="-18"/>
        <a:ea typeface="+mn-ea"/>
        <a:cs typeface="+mn-cs"/>
      </a:defRPr>
    </a:lvl1pPr>
    <a:lvl2pPr marL="228600" indent="-137160" algn="l" defTabSz="914400" rtl="0" eaLnBrk="1" latinLnBrk="0" hangingPunct="1">
      <a:spcBef>
        <a:spcPts val="600"/>
      </a:spcBef>
      <a:buFont typeface="" panose="020B0303030202060203" pitchFamily="34" charset="0"/>
      <a:buChar char="–"/>
      <a:defRPr sz="1050" kern="1200">
        <a:solidFill>
          <a:schemeClr val="tx1"/>
        </a:solidFill>
        <a:latin typeface="MetricHPE" panose="020B0503030202060203" pitchFamily="34" charset="-18"/>
        <a:ea typeface="+mn-ea"/>
        <a:cs typeface="+mn-cs"/>
      </a:defRPr>
    </a:lvl2pPr>
    <a:lvl3pPr marL="365760" indent="-109728" algn="l" defTabSz="914400" rtl="0" eaLnBrk="1" latinLnBrk="0" hangingPunct="1">
      <a:spcBef>
        <a:spcPts val="600"/>
      </a:spcBef>
      <a:buFont typeface="" panose="020B0303030202060203" pitchFamily="34" charset="0"/>
      <a:buChar char="–"/>
      <a:defRPr sz="1000" kern="1200">
        <a:solidFill>
          <a:schemeClr val="tx1"/>
        </a:solidFill>
        <a:latin typeface="MetricHPE" panose="020B0503030202060203" pitchFamily="34" charset="-18"/>
        <a:ea typeface="+mn-ea"/>
        <a:cs typeface="+mn-cs"/>
      </a:defRPr>
    </a:lvl3pPr>
    <a:lvl4pPr marL="548640" indent="-109728" algn="l" defTabSz="914400" rtl="0" eaLnBrk="1" latinLnBrk="0" hangingPunct="1">
      <a:spcBef>
        <a:spcPts val="600"/>
      </a:spcBef>
      <a:buFont typeface="" panose="020B0303030202060203" pitchFamily="34" charset="0"/>
      <a:buChar char="–"/>
      <a:defRPr sz="900" kern="1200">
        <a:solidFill>
          <a:schemeClr val="tx1"/>
        </a:solidFill>
        <a:latin typeface="MetricHPE" panose="020B0503030202060203" pitchFamily="34" charset="-18"/>
        <a:ea typeface="+mn-ea"/>
        <a:cs typeface="+mn-cs"/>
      </a:defRPr>
    </a:lvl4pPr>
    <a:lvl5pPr marL="731520" indent="-109728" algn="l" defTabSz="914400" rtl="0" eaLnBrk="1" latinLnBrk="0" hangingPunct="1">
      <a:spcBef>
        <a:spcPts val="600"/>
      </a:spcBef>
      <a:buFont typeface="" panose="020B0303030202060203" pitchFamily="34" charset="0"/>
      <a:buChar char="–"/>
      <a:defRPr sz="800" kern="1200">
        <a:solidFill>
          <a:schemeClr val="tx1"/>
        </a:solidFill>
        <a:latin typeface="MetricHPE" panose="020B0503030202060203" pitchFamily="34" charset="-1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Welcome, </a:t>
            </a:r>
            <a:r>
              <a:rPr lang="en-US" dirty="0" err="1"/>
              <a:t>etc</a:t>
            </a:r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54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We call it Aruba Central – 4 basic layers</a:t>
            </a:r>
          </a:p>
          <a:p>
            <a:pPr lvl="0"/>
            <a:r>
              <a:rPr lang="en-US" dirty="0"/>
              <a:t>AI plays in Protect/Automate layers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LINK: So let’s look at 5 areas where AI can really 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EAE42-E3FE-4405-B7FC-4425D05B92A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 panose="020B0503030202060203" pitchFamily="34" charset="-18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" panose="020B0503030202060203" pitchFamily="34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85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we can do to offload work from your networking team has got to be good</a:t>
            </a:r>
          </a:p>
          <a:p>
            <a:r>
              <a:rPr lang="en-US" dirty="0"/>
              <a:t>AI fits well in a lot of places but we see 5 key areas that you can make a difference TODAY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38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can’t secure what you can’t see.  Today’s networks are increasingly complex and figuring out what is on the network – devices that you put there and devices you didn’t – is key</a:t>
            </a:r>
          </a:p>
          <a:p>
            <a:endParaRPr lang="en-US" dirty="0"/>
          </a:p>
          <a:p>
            <a:r>
              <a:rPr lang="en-US" dirty="0"/>
              <a:t>LINK: AI helps us here – to profile and identify every device that connects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962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profile the devices so we can understand EXACTLY what they are – and to use policy to assign them a role</a:t>
            </a:r>
          </a:p>
          <a:p>
            <a:r>
              <a:rPr lang="en-US" dirty="0"/>
              <a:t>What device – what OS – what access should they have</a:t>
            </a:r>
          </a:p>
          <a:p>
            <a:endParaRPr lang="en-US" dirty="0"/>
          </a:p>
          <a:p>
            <a:r>
              <a:rPr lang="en-US" dirty="0"/>
              <a:t>LINK: One thing AI can do that isn’t practical for us as slow humans is to check that devices are what they say they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70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behaving as they should.  This device SAYS it’s a camera – does it behave like a camera?  Is it a bad guy?  Is it compromised?</a:t>
            </a:r>
          </a:p>
          <a:p>
            <a:endParaRPr lang="en-US" dirty="0"/>
          </a:p>
          <a:p>
            <a:r>
              <a:rPr lang="en-US" dirty="0"/>
              <a:t>LINK: and then to treat it appropriately – dynamically, with centralized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30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to be designing networks to </a:t>
            </a:r>
            <a:r>
              <a:rPr lang="en-US" dirty="0" err="1"/>
              <a:t>maximise</a:t>
            </a:r>
            <a:r>
              <a:rPr lang="en-US" dirty="0"/>
              <a:t> safety and prevent lateral movement</a:t>
            </a:r>
          </a:p>
          <a:p>
            <a:r>
              <a:rPr lang="en-US" dirty="0" err="1"/>
              <a:t>Centralised</a:t>
            </a:r>
            <a:r>
              <a:rPr lang="en-US" dirty="0"/>
              <a:t> policy, zero-trust principles all play a part in this</a:t>
            </a:r>
          </a:p>
          <a:p>
            <a:endParaRPr lang="en-US" dirty="0"/>
          </a:p>
          <a:p>
            <a:r>
              <a:rPr lang="en-US" dirty="0"/>
              <a:t>LINK: it used to be easy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807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a firewall right around the outside – and keep the bad guys out</a:t>
            </a:r>
          </a:p>
          <a:p>
            <a:r>
              <a:rPr lang="en-US" dirty="0"/>
              <a:t>But now our users are out there with the bad guys</a:t>
            </a:r>
          </a:p>
          <a:p>
            <a:r>
              <a:rPr lang="en-US" dirty="0"/>
              <a:t>And the apps we use are everywhere – onsite, in the cloud</a:t>
            </a:r>
          </a:p>
          <a:p>
            <a:r>
              <a:rPr lang="en-US" dirty="0"/>
              <a:t>So our security needs to follow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11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a firewall right around the outside – and keep the bad guys out</a:t>
            </a:r>
          </a:p>
          <a:p>
            <a:r>
              <a:rPr lang="en-US" dirty="0"/>
              <a:t>But now our users are out there with the bad guys</a:t>
            </a:r>
          </a:p>
          <a:p>
            <a:r>
              <a:rPr lang="en-US" dirty="0"/>
              <a:t>And the apps we use are everywhere – onsite, in the cloud</a:t>
            </a:r>
          </a:p>
          <a:p>
            <a:r>
              <a:rPr lang="en-US" dirty="0"/>
              <a:t>So our security needs to follow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5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Onsite – use AI to profile clients and assign roles and security policy dynamically</a:t>
            </a:r>
          </a:p>
          <a:p>
            <a:r>
              <a:rPr lang="en-US" dirty="0"/>
              <a:t>On WAN – use AI to intelligently steer traffic and avoid requirement to backhaul everything – maximizing user experience</a:t>
            </a:r>
          </a:p>
          <a:p>
            <a:r>
              <a:rPr lang="en-US" dirty="0"/>
              <a:t>Everywhere – use SSE to inspect, granularly control access to applications without VPN leveraging policy, posture</a:t>
            </a:r>
          </a:p>
          <a:p>
            <a:r>
              <a:rPr lang="en-US" dirty="0"/>
              <a:t>Things are simply moving too fast and are too complex – AI really helps us here</a:t>
            </a:r>
          </a:p>
          <a:p>
            <a:endParaRPr lang="en-US" dirty="0"/>
          </a:p>
          <a:p>
            <a:r>
              <a:rPr lang="en-US" dirty="0"/>
              <a:t>LINK: the next area that we can lean on AI is for insight into User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298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Networks, especially wireless, used to be a “nice to have”</a:t>
            </a:r>
          </a:p>
          <a:p>
            <a:r>
              <a:rPr lang="en-US" dirty="0"/>
              <a:t>Now, the productivity of our employees, the experience of our patients, students, customers depends on solid, resilient, secure network</a:t>
            </a:r>
          </a:p>
          <a:p>
            <a:endParaRPr lang="en-US" dirty="0"/>
          </a:p>
          <a:p>
            <a:r>
              <a:rPr lang="en-US" dirty="0"/>
              <a:t>LINK: network team have what seems to be an impossible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537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70s child – idea on AI formed from here</a:t>
            </a:r>
          </a:p>
          <a:p>
            <a:endParaRPr lang="en-US" dirty="0"/>
          </a:p>
          <a:p>
            <a:r>
              <a:rPr lang="en-US" dirty="0"/>
              <a:t>LINK: but as I watch the development, I </a:t>
            </a:r>
            <a:r>
              <a:rPr lang="en-US" dirty="0" err="1"/>
              <a:t>realise</a:t>
            </a:r>
            <a:r>
              <a:rPr lang="en-US" dirty="0"/>
              <a:t> it’s not that dire – here’s what AI is 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76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upon a time we had control of all devices – configure them and leave them alone</a:t>
            </a:r>
          </a:p>
          <a:p>
            <a:r>
              <a:rPr lang="en-US" dirty="0"/>
              <a:t>Now the world is hybrid and complex – IT’s job got infinitely harder</a:t>
            </a:r>
          </a:p>
          <a:p>
            <a:endParaRPr lang="en-US" dirty="0"/>
          </a:p>
          <a:p>
            <a:r>
              <a:rPr lang="en-US" dirty="0"/>
              <a:t>LINK: how can we use AI to monitor and make recommendations?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381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we deploy a sensor.  A 24 x 7 network tech who doesn’t need coffee or toilet breaks</a:t>
            </a:r>
          </a:p>
          <a:p>
            <a:r>
              <a:rPr lang="en-US" dirty="0"/>
              <a:t>Constantly testing applications, benchmarking performance of everything from radio to </a:t>
            </a:r>
            <a:r>
              <a:rPr lang="en-US" dirty="0" err="1"/>
              <a:t>dns</a:t>
            </a:r>
            <a:r>
              <a:rPr lang="en-US" dirty="0"/>
              <a:t> to application performance</a:t>
            </a:r>
          </a:p>
          <a:p>
            <a:r>
              <a:rPr lang="en-US" dirty="0"/>
              <a:t>We surface everything in a simple, easy to understand portal</a:t>
            </a:r>
          </a:p>
          <a:p>
            <a:endParaRPr lang="en-US" dirty="0"/>
          </a:p>
          <a:p>
            <a:r>
              <a:rPr lang="en-US" dirty="0"/>
              <a:t>LINK: Then, we use AI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975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Peer comparisons between sensors, locations allows correlation of issues</a:t>
            </a:r>
          </a:p>
          <a:p>
            <a:r>
              <a:rPr lang="en-US" dirty="0"/>
              <a:t>AI can determine where probable issue is, regardless of diverse symptoms</a:t>
            </a:r>
          </a:p>
          <a:p>
            <a:r>
              <a:rPr lang="en-US" dirty="0"/>
              <a:t>Saves HUGE amount of time and prevents truck rolls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429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Hands up if your network team is </a:t>
            </a:r>
            <a:r>
              <a:rPr lang="en-US" dirty="0" err="1"/>
              <a:t>overresourced</a:t>
            </a:r>
            <a:r>
              <a:rPr lang="en-US" dirty="0"/>
              <a:t>?  Has too much time on their hands?</a:t>
            </a:r>
          </a:p>
          <a:p>
            <a:endParaRPr lang="en-US" dirty="0"/>
          </a:p>
          <a:p>
            <a:r>
              <a:rPr lang="en-US" dirty="0"/>
              <a:t>LINK: As an ex-engineer, this is the area I’m most excited about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446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 can help solve problems quicker – correlate, determine most probable cause</a:t>
            </a:r>
          </a:p>
          <a:p>
            <a:r>
              <a:rPr lang="en-US" dirty="0"/>
              <a:t>Convert the 24 different errors into a single issue and recommend remediation</a:t>
            </a:r>
          </a:p>
          <a:p>
            <a:r>
              <a:rPr lang="en-US" dirty="0"/>
              <a:t>Can also do peer comparison – would take us months to compare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056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really a ”once over lightly” on areas AI can help us</a:t>
            </a:r>
          </a:p>
          <a:p>
            <a:r>
              <a:rPr lang="en-US" dirty="0"/>
              <a:t>The Aruba team is here all day – PLEASE come talk to us some more about how we can 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230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not evil, plotting total world domination.. Well not on its own</a:t>
            </a:r>
          </a:p>
          <a:p>
            <a:r>
              <a:rPr lang="en-US" dirty="0"/>
              <a:t>It’s not coming to steal all of our jobs – will it replace some menial admin?  Eventually. will it help day to day?  Hell yes – especially in networking</a:t>
            </a:r>
          </a:p>
          <a:p>
            <a:r>
              <a:rPr lang="en-US" dirty="0"/>
              <a:t>It’s not just algorithms and code – it’s not just chatbots looking up a FAQ file – real AI is adaptive and generative.</a:t>
            </a:r>
          </a:p>
          <a:p>
            <a:r>
              <a:rPr lang="en-US" dirty="0"/>
              <a:t>I’m here today to bust through some of the hype and talk about a few real world areas in networking where AI can really help</a:t>
            </a:r>
          </a:p>
          <a:p>
            <a:endParaRPr lang="en-US" dirty="0"/>
          </a:p>
          <a:p>
            <a:r>
              <a:rPr lang="en-US" dirty="0"/>
              <a:t>LINK: Before we dive in – our job here at Aruba is helping customers with secure connectivity and improving user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885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Networking has changed over the last 5 years – coz the way we work has changed</a:t>
            </a:r>
          </a:p>
          <a:p>
            <a:r>
              <a:rPr lang="en-US" dirty="0"/>
              <a:t>Just getting people connected with 5 bars not enough</a:t>
            </a:r>
          </a:p>
          <a:p>
            <a:r>
              <a:rPr lang="en-US" dirty="0"/>
              <a:t>Mobility, work from home, bad actors, state-sponsored cyberattacks – this needs a different network</a:t>
            </a:r>
          </a:p>
          <a:p>
            <a:r>
              <a:rPr lang="en-US" dirty="0"/>
              <a:t>Secure connectivity more important than ever before</a:t>
            </a:r>
          </a:p>
          <a:p>
            <a:endParaRPr lang="en-US" dirty="0"/>
          </a:p>
          <a:p>
            <a:r>
              <a:rPr lang="en-US" dirty="0"/>
              <a:t>LINK: also true that types of devices we are connecting has changed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730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E3818-43B8-4943-B7E5-C3CF6C122CE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</a:rPr>
              <a:pPr marL="0" marR="0" lvl="0" indent="0" algn="r" defTabSz="27308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202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IoT devices than ever before – so need secure connectivity for people AND things</a:t>
            </a:r>
          </a:p>
          <a:p>
            <a:r>
              <a:rPr lang="en-GB" dirty="0"/>
              <a:t>People are easier – well at least their devices are</a:t>
            </a:r>
          </a:p>
          <a:p>
            <a:r>
              <a:rPr lang="en-GB" dirty="0"/>
              <a:t>Things are harder – probably dumber, simpler, less easy to secure and they are EVERYWHERE</a:t>
            </a:r>
          </a:p>
          <a:p>
            <a:r>
              <a:rPr lang="en-GB" dirty="0"/>
              <a:t>We’ll talk about how to approach that and how AI can help – but</a:t>
            </a:r>
          </a:p>
          <a:p>
            <a:endParaRPr lang="en-GB" dirty="0"/>
          </a:p>
          <a:p>
            <a:r>
              <a:rPr lang="en-GB" dirty="0"/>
              <a:t>LINK: at the same time, the way we work has changed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730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E3818-43B8-4943-B7E5-C3CF6C122CE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</a:rPr>
              <a:pPr marL="0" marR="0" lvl="0" indent="0" algn="r" defTabSz="27308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30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How do we provide secure connectivity for people and things wherever they are?  On site – at home – on the go</a:t>
            </a:r>
          </a:p>
          <a:p>
            <a:r>
              <a:rPr lang="en-GB" dirty="0"/>
              <a:t>And how do we ensure that the user experience isn’t compromised?  Locking everything down </a:t>
            </a:r>
            <a:r>
              <a:rPr lang="en-GB"/>
              <a:t>is great but no good for users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730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E3818-43B8-4943-B7E5-C3CF6C122CE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</a:rPr>
              <a:pPr marL="0" marR="0" lvl="0" indent="0" algn="r" defTabSz="27308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61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" marR="0" lvl="0" indent="-365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25000"/>
              <a:buFont typeface="" panose="020B0303030202060203" pitchFamily="34" charset="0"/>
              <a:buChar char=" "/>
              <a:tabLst/>
              <a:defRPr/>
            </a:pPr>
            <a:r>
              <a:rPr lang="en-GB" dirty="0"/>
              <a:t>User experience vital – customers choose you over others because of it</a:t>
            </a:r>
          </a:p>
          <a:p>
            <a:pPr marL="45720" marR="0" lvl="0" indent="-365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25000"/>
              <a:buFont typeface="" panose="020B0303030202060203" pitchFamily="34" charset="0"/>
              <a:buChar char=" "/>
              <a:tabLst/>
              <a:defRPr/>
            </a:pPr>
            <a:r>
              <a:rPr lang="en-GB" dirty="0"/>
              <a:t>How many people do you tell when the hotel </a:t>
            </a:r>
            <a:r>
              <a:rPr lang="en-GB" dirty="0" err="1"/>
              <a:t>wifi</a:t>
            </a:r>
            <a:r>
              <a:rPr lang="en-GB" dirty="0"/>
              <a:t> is awful?</a:t>
            </a:r>
          </a:p>
          <a:p>
            <a:pPr marL="45720" marR="0" lvl="0" indent="-365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25000"/>
              <a:buFont typeface="" panose="020B0303030202060203" pitchFamily="34" charset="0"/>
              <a:buChar char=" "/>
              <a:tabLst/>
              <a:defRPr/>
            </a:pPr>
            <a:endParaRPr lang="en-GB" dirty="0"/>
          </a:p>
          <a:p>
            <a:pPr marL="45720" marR="0" lvl="0" indent="-365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25000"/>
              <a:buFont typeface="" panose="020B0303030202060203" pitchFamily="34" charset="0"/>
              <a:buChar char=" "/>
              <a:tabLst/>
              <a:defRPr/>
            </a:pPr>
            <a:r>
              <a:rPr lang="en-GB" dirty="0"/>
              <a:t>LINK: One group that often gets left behind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730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E3818-43B8-4943-B7E5-C3CF6C122C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7308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16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" marR="0" lvl="0" indent="-365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25000"/>
              <a:buFont typeface="" panose="020B0303030202060203" pitchFamily="34" charset="0"/>
              <a:buChar char=" "/>
              <a:tabLst/>
              <a:defRPr/>
            </a:pPr>
            <a:r>
              <a:rPr lang="en-GB" dirty="0"/>
              <a:t>..Those running the network.  </a:t>
            </a:r>
          </a:p>
          <a:p>
            <a:pPr marL="45720" marR="0" lvl="0" indent="-365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25000"/>
              <a:buFont typeface="" panose="020B0303030202060203" pitchFamily="34" charset="0"/>
              <a:buChar char=" "/>
              <a:tabLst/>
              <a:defRPr/>
            </a:pPr>
            <a:endParaRPr lang="en-GB" dirty="0"/>
          </a:p>
          <a:p>
            <a:pPr marL="45720" marR="0" lvl="0" indent="-365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25000"/>
              <a:buFont typeface="" panose="020B0303030202060203" pitchFamily="34" charset="0"/>
              <a:buChar char=" "/>
              <a:tabLst/>
              <a:defRPr/>
            </a:pPr>
            <a:r>
              <a:rPr lang="en-GB" dirty="0"/>
              <a:t>LINK: Here’s where AI can really help to offload tasks and supplement your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730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E3818-43B8-4943-B7E5-C3CF6C122C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7308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2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LINK: over the last 10 years we’ve built an AI-powered platform to help get to RHS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730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19424-5311-D445-B77E-AEB88E15D2B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+mn-ea"/>
                <a:cs typeface="+mn-cs"/>
              </a:rPr>
              <a:pPr marL="0" marR="0" lvl="0" indent="0" algn="r" defTabSz="27308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29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5D4E938B-64FA-52E2-E61B-E9D57C49069D}"/>
              </a:ext>
            </a:extLst>
          </p:cNvPr>
          <p:cNvSpPr txBox="1">
            <a:spLocks/>
          </p:cNvSpPr>
          <p:nvPr userDrawn="1"/>
        </p:nvSpPr>
        <p:spPr>
          <a:xfrm>
            <a:off x="290747" y="6246577"/>
            <a:ext cx="2819036" cy="368718"/>
          </a:xfrm>
          <a:prstGeom prst="rect">
            <a:avLst/>
          </a:prstGeom>
        </p:spPr>
        <p:txBody>
          <a:bodyPr vert="horz" lIns="90000" tIns="0" rIns="9000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90000"/>
              </a:lnSpc>
              <a:defRPr sz="12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0" i="0" cap="none" dirty="0">
                <a:solidFill>
                  <a:schemeClr val="bg1"/>
                </a:solidFill>
                <a:latin typeface="MetricHPE Light" panose="020B0303030202060203" pitchFamily="34" charset="77"/>
              </a:rPr>
              <a:t>#</a:t>
            </a:r>
            <a:r>
              <a:rPr lang="en-US" sz="1800" b="0" i="0" cap="none" dirty="0" err="1">
                <a:solidFill>
                  <a:schemeClr val="bg1"/>
                </a:solidFill>
                <a:latin typeface="MetricHPE Light" panose="020B0303030202060203" pitchFamily="34" charset="77"/>
              </a:rPr>
              <a:t>HPEDiscover</a:t>
            </a:r>
            <a:endParaRPr lang="en-US" sz="1800" b="0" i="0" cap="none" dirty="0">
              <a:solidFill>
                <a:schemeClr val="bg1"/>
              </a:solidFill>
              <a:latin typeface="MetricHPE Light" panose="020B0303030202060203" pitchFamily="34" charset="77"/>
            </a:endParaRPr>
          </a:p>
        </p:txBody>
      </p:sp>
      <p:sp>
        <p:nvSpPr>
          <p:cNvPr id="4" name="Element">
            <a:extLst>
              <a:ext uri="{FF2B5EF4-FFF2-40B4-BE49-F238E27FC236}">
                <a16:creationId xmlns:a16="http://schemas.microsoft.com/office/drawing/2014/main" id="{1DBB7E2A-AFAB-D9A2-34D8-9208036814CB}"/>
              </a:ext>
            </a:extLst>
          </p:cNvPr>
          <p:cNvSpPr>
            <a:spLocks noChangeAspect="1"/>
          </p:cNvSpPr>
          <p:nvPr userDrawn="1"/>
        </p:nvSpPr>
        <p:spPr>
          <a:xfrm>
            <a:off x="10859489" y="376316"/>
            <a:ext cx="951511" cy="272927"/>
          </a:xfrm>
          <a:custGeom>
            <a:avLst/>
            <a:gdLst>
              <a:gd name="connsiteX0" fmla="*/ 0 w 951511"/>
              <a:gd name="connsiteY0" fmla="*/ 0 h 272927"/>
              <a:gd name="connsiteX1" fmla="*/ 0 w 951511"/>
              <a:gd name="connsiteY1" fmla="*/ 272927 h 272927"/>
              <a:gd name="connsiteX2" fmla="*/ 0 w 951511"/>
              <a:gd name="connsiteY2" fmla="*/ 272927 h 272927"/>
              <a:gd name="connsiteX3" fmla="*/ 951511 w 951511"/>
              <a:gd name="connsiteY3" fmla="*/ 272927 h 272927"/>
              <a:gd name="connsiteX4" fmla="*/ 951511 w 951511"/>
              <a:gd name="connsiteY4" fmla="*/ 0 h 272927"/>
              <a:gd name="connsiteX5" fmla="*/ 0 w 951511"/>
              <a:gd name="connsiteY5" fmla="*/ 0 h 272927"/>
              <a:gd name="connsiteX6" fmla="*/ 891783 w 951511"/>
              <a:gd name="connsiteY6" fmla="*/ 214028 h 272927"/>
              <a:gd name="connsiteX7" fmla="*/ 59729 w 951511"/>
              <a:gd name="connsiteY7" fmla="*/ 214028 h 272927"/>
              <a:gd name="connsiteX8" fmla="*/ 59729 w 951511"/>
              <a:gd name="connsiteY8" fmla="*/ 59729 h 272927"/>
              <a:gd name="connsiteX9" fmla="*/ 892612 w 951511"/>
              <a:gd name="connsiteY9" fmla="*/ 59729 h 272927"/>
              <a:gd name="connsiteX10" fmla="*/ 892612 w 951511"/>
              <a:gd name="connsiteY10" fmla="*/ 214028 h 2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11" h="272927">
                <a:moveTo>
                  <a:pt x="0" y="0"/>
                </a:moveTo>
                <a:lnTo>
                  <a:pt x="0" y="272927"/>
                </a:lnTo>
                <a:lnTo>
                  <a:pt x="0" y="272927"/>
                </a:lnTo>
                <a:lnTo>
                  <a:pt x="951511" y="272927"/>
                </a:lnTo>
                <a:lnTo>
                  <a:pt x="951511" y="0"/>
                </a:lnTo>
                <a:lnTo>
                  <a:pt x="0" y="0"/>
                </a:lnTo>
                <a:close/>
                <a:moveTo>
                  <a:pt x="891783" y="214028"/>
                </a:moveTo>
                <a:lnTo>
                  <a:pt x="59729" y="214028"/>
                </a:lnTo>
                <a:lnTo>
                  <a:pt x="59729" y="59729"/>
                </a:lnTo>
                <a:lnTo>
                  <a:pt x="892612" y="59729"/>
                </a:lnTo>
                <a:lnTo>
                  <a:pt x="892612" y="214028"/>
                </a:lnTo>
                <a:close/>
              </a:path>
            </a:pathLst>
          </a:custGeom>
          <a:solidFill>
            <a:srgbClr val="01A982"/>
          </a:solidFill>
          <a:ln w="8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55682-BA0C-1CD4-FE95-41EBD9B5B9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0" y="382299"/>
            <a:ext cx="13843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Blu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71441D17-F569-4929-BED2-B3C594D2EB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32D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52C54A16-447D-4A74-9122-F46E4BC75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9926132-14B5-462D-8011-DBD07D3A4F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Dark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8439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8439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 userDrawn="1">
            <p:ph type="title" hasCustomPrompt="1"/>
          </p:nvPr>
        </p:nvSpPr>
        <p:spPr>
          <a:xfrm>
            <a:off x="28439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Footer Placeholder">
            <a:extLst>
              <a:ext uri="{FF2B5EF4-FFF2-40B4-BE49-F238E27FC236}">
                <a16:creationId xmlns:a16="http://schemas.microsoft.com/office/drawing/2014/main" id="{DD0DBAFB-7047-4B08-B7ED-CB050B7FBB50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>
          <a:xfrm>
            <a:off x="4374720" y="6129337"/>
            <a:ext cx="7481160" cy="4115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Confidential | Authorized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3C61050-E60B-4FC2-8361-B75DC38392A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13" name="Element"/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  <p:sp>
          <p:nvSpPr>
            <p:cNvPr id="14" name="Wordmark"/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5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ight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2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anchor="b"/>
          <a:lstStyle>
            <a:lvl1pPr>
              <a:lnSpc>
                <a:spcPct val="80000"/>
              </a:lnSpc>
              <a:defRPr sz="44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4D7C280C-8E1E-4531-A635-C99FE1BDEE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Confidential | Authorized</a:t>
            </a:r>
          </a:p>
        </p:txBody>
      </p:sp>
      <p:grpSp>
        <p:nvGrpSpPr>
          <p:cNvPr id="16" name="Logo">
            <a:extLst>
              <a:ext uri="{FF2B5EF4-FFF2-40B4-BE49-F238E27FC236}">
                <a16:creationId xmlns:a16="http://schemas.microsoft.com/office/drawing/2014/main" id="{39DC9A4F-A16F-45B4-A72C-8DB544981AE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20" name="Element">
              <a:extLst>
                <a:ext uri="{FF2B5EF4-FFF2-40B4-BE49-F238E27FC236}">
                  <a16:creationId xmlns:a16="http://schemas.microsoft.com/office/drawing/2014/main" id="{25C81DB6-CCD4-4F17-86A3-D56DF640F5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  <p:sp>
          <p:nvSpPr>
            <p:cNvPr id="21" name="Wordmark">
              <a:extLst>
                <a:ext uri="{FF2B5EF4-FFF2-40B4-BE49-F238E27FC236}">
                  <a16:creationId xmlns:a16="http://schemas.microsoft.com/office/drawing/2014/main" id="{7CF9A093-3688-4D04-9331-C6E54828F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7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59513FE3-337B-42EA-8F5D-B1D6CDD0F4A0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5049E51-8DF9-4218-921D-C0819990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FAAB4F0-B0A9-4671-AB48-BA9B5FA97F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999" y="537152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4849EE3-6EC2-479A-93E8-35E49B7D79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999" y="4511467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4BC743F-9EA3-4934-A5D5-4DB56D605F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3999" y="365140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BEDE27-A8C2-4066-B18C-F2AF9D0E8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99" y="2791345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6A40CBC-5E5F-4C0D-B831-0B04ABB23E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999" y="1931284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C56A94C-CC87-4EFE-A931-1D7270A84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999" y="1071223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E8F2DF7-9AD5-47AF-92C4-F9011D815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63A2EDB-3F77-406C-9116-E786D4D6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413891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5837C125-1DBF-4F22-925B-D8481E8BC2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rIns="1828800" bIns="90000" anchor="ctr"/>
          <a:lstStyle>
            <a:lvl1pPr marL="0" indent="0" algn="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D8D4E77-E0A3-4D09-ACAE-F1308CF36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839" y="2743510"/>
            <a:ext cx="5923811" cy="1485280"/>
          </a:xfrm>
        </p:spPr>
        <p:txBody>
          <a:bodyPr lIns="91440" tIns="91440" rIns="91440" bIns="91440" anchor="t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  <a:br>
              <a:rPr lang="en-US"/>
            </a:br>
            <a:r>
              <a:rPr lang="en-US"/>
              <a:t>or big idea statement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09E328-E168-4AEC-AD9B-18A4ACAAA4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456EB42-66C6-4FC9-8A72-F78974DE84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71321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Edge to Edg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rIns="90000" bIns="360000" anchor="b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Picture placeholder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1414463" y="685801"/>
            <a:ext cx="9363075" cy="5480050"/>
          </a:xfrm>
        </p:spPr>
        <p:txBody>
          <a:bodyPr lIns="91440" tIns="91440" rIns="91440" bIns="91440" anchor="ctr" anchorCtr="0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05025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504950"/>
            <a:ext cx="12192000" cy="3295651"/>
          </a:xfrm>
          <a:solidFill>
            <a:schemeClr val="tx1"/>
          </a:solidFill>
        </p:spPr>
        <p:txBody>
          <a:bodyPr rIns="1828800" bIns="90000" anchor="ctr"/>
          <a:lstStyle>
            <a:lvl1pPr marL="0" indent="0" algn="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Picture placeholder</a:t>
            </a:r>
          </a:p>
        </p:txBody>
      </p:sp>
      <p:sp>
        <p:nvSpPr>
          <p:cNvPr id="11" name="Subtitle"/>
          <p:cNvSpPr>
            <a:spLocks noGrp="1"/>
          </p:cNvSpPr>
          <p:nvPr>
            <p:ph type="body" sz="quarter" idx="14"/>
          </p:nvPr>
        </p:nvSpPr>
        <p:spPr>
          <a:xfrm>
            <a:off x="292100" y="3258636"/>
            <a:ext cx="8228011" cy="53340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292101" y="2686713"/>
            <a:ext cx="8522208" cy="499365"/>
          </a:xfrm>
        </p:spPr>
        <p:txBody>
          <a:bodyPr lIns="91440" tIns="91440" rIns="91440" bIns="91440" anchor="b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C8CDE3DB-5BD1-43F6-94A6-D47A00235D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EEEF92A3-A948-430A-BA72-93EBB9877D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758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"/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B699D1C6-DBB0-43D0-BC06-19A6E62C19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CAA7B61-F2C7-43C9-A11F-B48C4ED2EB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1712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">
            <a:extLst>
              <a:ext uri="{FF2B5EF4-FFF2-40B4-BE49-F238E27FC236}">
                <a16:creationId xmlns:a16="http://schemas.microsoft.com/office/drawing/2014/main" id="{B6844C8B-60DD-4EDB-AF8B-41A6695E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CE5726B-4E9B-428F-B8BF-52038F1B0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0B94C82C-D24B-4532-B992-AD884CD16A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B49B78C-62D9-4CBC-82AE-117CC49AA7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4084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Blu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71441D17-F569-4929-BED2-B3C594D2EB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32D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52C54A16-447D-4A74-9122-F46E4BC75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9926132-14B5-462D-8011-DBD07D3A4F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698795D-6546-4F01-AD74-FF78AF2E67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32327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EE3E2CEF-B9DC-4BC7-912D-0AF3140E0B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0CC7B28-F85E-49B0-A5ED-82D39FF68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452CF67-7C64-4A36-818E-9739F15599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E686EF5-477F-4DCE-824F-3C05B5AA65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02980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EE3E2CEF-B9DC-4BC7-912D-0AF3140E0B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0CC7B28-F85E-49B0-A5ED-82D39FF68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452CF67-7C64-4A36-818E-9739F15599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19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me, title, company"/>
          <p:cNvSpPr>
            <a:spLocks noGrp="1"/>
          </p:cNvSpPr>
          <p:nvPr>
            <p:ph type="body" sz="quarter" idx="14" hasCustomPrompt="1"/>
          </p:nvPr>
        </p:nvSpPr>
        <p:spPr>
          <a:xfrm>
            <a:off x="512997" y="3989508"/>
            <a:ext cx="8228011" cy="533400"/>
          </a:xfrm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add quoted person’s name, title, company</a:t>
            </a:r>
          </a:p>
        </p:txBody>
      </p:sp>
      <p:sp>
        <p:nvSpPr>
          <p:cNvPr id="11" name="Quote"/>
          <p:cNvSpPr>
            <a:spLocks noGrp="1"/>
          </p:cNvSpPr>
          <p:nvPr>
            <p:ph type="title" hasCustomPrompt="1"/>
          </p:nvPr>
        </p:nvSpPr>
        <p:spPr>
          <a:xfrm>
            <a:off x="284398" y="685800"/>
            <a:ext cx="9106250" cy="3075861"/>
          </a:xfrm>
        </p:spPr>
        <p:txBody>
          <a:bodyPr lIns="91440" anchor="b" anchorCtr="0"/>
          <a:lstStyle>
            <a:lvl1pPr marL="219456" indent="-219456">
              <a:defRPr sz="4600" cap="none" baseline="0">
                <a:latin typeface="+mn-lt"/>
              </a:defRPr>
            </a:lvl1pPr>
          </a:lstStyle>
          <a:p>
            <a:r>
              <a:rPr lang="en-US"/>
              <a:t>“Click to add quote here. Type quotation marks before and after text.”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6E5649-B5F3-4893-ACEE-FDDDEA277D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C9133F1-6679-476E-AEFD-931027BED0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9884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8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Confidential | Authorized</a:t>
            </a:r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88F2DF35-63BF-460F-A215-8F5110C2F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99" y="998681"/>
            <a:ext cx="11404800" cy="50976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94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A3BBDD58-9EEC-48BC-A84C-F80FB78CB21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1344281"/>
            <a:ext cx="11403014" cy="47520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02268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Font typeface="" panose="020B0604020202020204" pitchFamily="34" charset="0"/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670D9BB8-8D8D-4F83-B418-E1A6910A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8A2B8FB-372C-42B9-B280-9D39EC303B0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2026B78-68E1-478D-8813-92F76EAC82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8632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60021C6-A6F0-40F0-A299-B8269BE0F4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1000" y="1733015"/>
            <a:ext cx="11403014" cy="43668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Heading"/>
          <p:cNvSpPr>
            <a:spLocks noGrp="1"/>
          </p:cNvSpPr>
          <p:nvPr>
            <p:ph type="body" sz="quarter" idx="18" hasCustomPrompt="1"/>
          </p:nvPr>
        </p:nvSpPr>
        <p:spPr>
          <a:xfrm>
            <a:off x="288096" y="1350296"/>
            <a:ext cx="1149591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subtitle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15C04D0B-D5E2-4F74-B1D6-45E2AEA84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5918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" panose="020B0604020202020204" pitchFamily="34" charset="0"/>
              <a:buNone/>
              <a:defRPr sz="24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D09EDB93-5BF6-4D1D-9D5F-0E75F455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2" y="391852"/>
            <a:ext cx="11498271" cy="401362"/>
          </a:xfr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D217CA8-FB11-4E4A-BBCD-EE7B837F4D7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EA3E28B-F7AC-49D0-8E77-F09CC76C6D4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33478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quarter" idx="18"/>
          </p:nvPr>
        </p:nvSpPr>
        <p:spPr>
          <a:xfrm>
            <a:off x="6260021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71CBF7C-DC48-4FC0-9D75-AE2A7B709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30D71586-CC8D-433E-9833-9A7FDB8D82E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C5C9A9-E236-4C76-AAB8-D575E2980D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354322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1000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08FD370-F534-4533-9D1C-D71C0301D4F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B9DB588-CD3A-4605-99DD-5D58A033446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37809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2" name="Content Placeholder 14"/>
          <p:cNvSpPr>
            <a:spLocks noGrp="1"/>
          </p:cNvSpPr>
          <p:nvPr>
            <p:ph sz="quarter" idx="17"/>
          </p:nvPr>
        </p:nvSpPr>
        <p:spPr>
          <a:xfrm>
            <a:off x="384003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88095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0"/>
          </p:nvPr>
        </p:nvSpPr>
        <p:spPr>
          <a:xfrm>
            <a:off x="6356308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60400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Confidential | Authorized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A8584B-E718-4F58-9AF1-BDBF5AD7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7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Heading 2">
            <a:extLst>
              <a:ext uri="{FF2B5EF4-FFF2-40B4-BE49-F238E27FC236}">
                <a16:creationId xmlns:a16="http://schemas.microsoft.com/office/drawing/2014/main" id="{0F35A58C-1284-494F-A5A7-A8680CA322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1641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5100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4FFD9C8F-5583-4BD3-BF48-097D5D045A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8095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12F31EAB-796D-4E98-AD02-5E448046BB3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9B4ABF0-738F-478F-B9E7-E5D3DF83666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00661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/>
          <p:cNvSpPr>
            <a:spLocks noGrp="1"/>
          </p:cNvSpPr>
          <p:nvPr>
            <p:ph sz="quarter" idx="19"/>
          </p:nvPr>
        </p:nvSpPr>
        <p:spPr>
          <a:xfrm>
            <a:off x="8152474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/>
          </p:nvPr>
        </p:nvSpPr>
        <p:spPr>
          <a:xfrm>
            <a:off x="4268787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C09279-0D09-4109-A953-16A88732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5DFA194-46E5-48DD-9DF0-CE09ECBDE5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EED058A-E779-4D88-ADD2-9B84C2A1050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444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365166"/>
            <a:ext cx="3628710" cy="473439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64F2FF0-0CF5-4CC1-8878-96534C54D9A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9AAC13-0724-4F89-9282-2A985E0669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2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me, title, company"/>
          <p:cNvSpPr>
            <a:spLocks noGrp="1"/>
          </p:cNvSpPr>
          <p:nvPr>
            <p:ph type="body" sz="quarter" idx="14" hasCustomPrompt="1"/>
          </p:nvPr>
        </p:nvSpPr>
        <p:spPr>
          <a:xfrm>
            <a:off x="512997" y="3989508"/>
            <a:ext cx="8228011" cy="533400"/>
          </a:xfrm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add quoted person’s name, title, company</a:t>
            </a:r>
          </a:p>
        </p:txBody>
      </p:sp>
      <p:sp>
        <p:nvSpPr>
          <p:cNvPr id="11" name="Quote"/>
          <p:cNvSpPr>
            <a:spLocks noGrp="1"/>
          </p:cNvSpPr>
          <p:nvPr>
            <p:ph type="title" hasCustomPrompt="1"/>
          </p:nvPr>
        </p:nvSpPr>
        <p:spPr>
          <a:xfrm>
            <a:off x="284398" y="685800"/>
            <a:ext cx="9106250" cy="3075861"/>
          </a:xfrm>
        </p:spPr>
        <p:txBody>
          <a:bodyPr lIns="91440" anchor="b" anchorCtr="0"/>
          <a:lstStyle>
            <a:lvl1pPr marL="219456" indent="-219456">
              <a:defRPr sz="4600" cap="none" baseline="0">
                <a:latin typeface="+mn-lt"/>
              </a:defRPr>
            </a:lvl1pPr>
          </a:lstStyle>
          <a:p>
            <a:r>
              <a:rPr lang="en-US" dirty="0"/>
              <a:t>“Click to add quote here. Type quotation marks before and after text.”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6E5649-B5F3-4893-ACEE-FDDDEA277D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3"/>
          <p:cNvSpPr>
            <a:spLocks noGrp="1"/>
          </p:cNvSpPr>
          <p:nvPr>
            <p:ph sz="quarter" idx="22"/>
          </p:nvPr>
        </p:nvSpPr>
        <p:spPr>
          <a:xfrm>
            <a:off x="8146122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Heading 3"/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quarter" idx="18"/>
          </p:nvPr>
        </p:nvSpPr>
        <p:spPr>
          <a:xfrm>
            <a:off x="4265611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Heading 2"/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4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Heading 1"/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996365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4EE87AE-0267-4C69-AFD6-F9C64969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B8A07BF-CB97-4E22-9C06-99A9D26C81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7833D610-4CA4-41A3-B735-6F0642F9854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47194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Heading 3">
            <a:extLst>
              <a:ext uri="{FF2B5EF4-FFF2-40B4-BE49-F238E27FC236}">
                <a16:creationId xmlns:a16="http://schemas.microsoft.com/office/drawing/2014/main" id="{2B395F8D-D2D6-46E9-A9E6-236C365E0B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Heading 2">
            <a:extLst>
              <a:ext uri="{FF2B5EF4-FFF2-40B4-BE49-F238E27FC236}">
                <a16:creationId xmlns:a16="http://schemas.microsoft.com/office/drawing/2014/main" id="{1E3C34FD-66F2-429D-BA98-17802C5C83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2C5A79F9-54A7-42C3-958C-707025A751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1365166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F0756C0-7641-4173-A68F-865597D4BB0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221C879-23BF-48A0-9B6C-5B66C341975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4368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E54251-B0D2-4947-83BB-BD7F95F3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87B217-2E30-4712-99AE-652EEDB04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4EA22A1-FE1F-4F4A-9C07-F0E86D67EF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08825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">
            <a:extLst>
              <a:ext uri="{FF2B5EF4-FFF2-40B4-BE49-F238E27FC236}">
                <a16:creationId xmlns:a16="http://schemas.microsoft.com/office/drawing/2014/main" id="{71AE6212-DACF-49FB-929D-2FA8B00CF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90391D03-EF6B-45A2-9268-5A807C7A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8B57979-9B2D-4984-B19E-0EFD2E111C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A02681C-9BC6-4D8A-BB6B-D65D1A0395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2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r">
            <a:extLst>
              <a:ext uri="{FF2B5EF4-FFF2-40B4-BE49-F238E27FC236}">
                <a16:creationId xmlns:a16="http://schemas.microsoft.com/office/drawing/2014/main" id="{8EF5646D-2EB2-41E1-98F7-8AFF5323E04E}"/>
              </a:ext>
            </a:extLst>
          </p:cNvPr>
          <p:cNvSpPr/>
          <p:nvPr userDrawn="1"/>
        </p:nvSpPr>
        <p:spPr>
          <a:xfrm>
            <a:off x="385100" y="124748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764AC2A-714D-48E6-8850-2398C74A5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BA2B6B1-8B85-4F7A-B1B8-3C2A2CA72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6172FFC-9966-4FB3-B3D2-FBE84B0190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50431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">
            <a:extLst>
              <a:ext uri="{FF2B5EF4-FFF2-40B4-BE49-F238E27FC236}">
                <a16:creationId xmlns:a16="http://schemas.microsoft.com/office/drawing/2014/main" id="{6957406C-CA6F-47F8-9FC9-A15BE313C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1178166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>
            <a:extLst>
              <a:ext uri="{FF2B5EF4-FFF2-40B4-BE49-F238E27FC236}">
                <a16:creationId xmlns:a16="http://schemas.microsoft.com/office/drawing/2014/main" id="{371489F8-FD72-440E-84EC-51D4A768BB5E}"/>
              </a:ext>
            </a:extLst>
          </p:cNvPr>
          <p:cNvSpPr/>
          <p:nvPr userDrawn="1"/>
        </p:nvSpPr>
        <p:spPr>
          <a:xfrm>
            <a:off x="385100" y="1663329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5535819F-7681-4776-AE9B-BEAB22E80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903090B-018E-41F6-821A-0DB185B167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EE71AD2-3B17-4BBC-A780-3AEAE01E747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315609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2676894"/>
            <a:ext cx="3685309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818CA98-330E-4FE7-B6FF-632E311233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1F90604F-7FA1-41D8-9914-866F33050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351497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2676894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92DC03DA-1907-4E05-9BC8-1056217131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B2C94F6-2456-49E7-A85E-744A4B16A8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0718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289122" y="2691855"/>
            <a:ext cx="3566206" cy="795528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sz="2400" baseline="0" dirty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add</a:t>
            </a:r>
            <a:br>
              <a:rPr lang="en-US"/>
            </a:br>
            <a:r>
              <a:rPr lang="en-US"/>
              <a:t>two-line subtitle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289122" y="1980879"/>
            <a:ext cx="3566206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2D12F7D-5A80-4CB3-A519-0EC3099CAB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77D698-96B1-4B1C-AC10-E28AA67073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69962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2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37736B1-D7A7-4407-BE85-C3B77D9DE3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C2633DB1-4E58-49AF-9CC5-F4480459AE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407989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 dirty="0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88F2DF35-63BF-460F-A215-8F5110C2F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99" y="998681"/>
            <a:ext cx="11404800" cy="50976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685C0DB9-A0DF-42B9-B705-83944EECB3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6700" y="0"/>
            <a:ext cx="8115300" cy="6858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edge-to-edge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1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8085FE46-B145-48DA-84CC-BEC7ABB0F6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62B249EC-9477-452C-91FB-A412BD37EF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33544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solidFill>
              <a:srgbClr val="32DAC8"/>
            </a:solidFill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269A3E8D-DCFB-4D37-86BB-56632B0912B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5100" y="995363"/>
            <a:ext cx="7844500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7FCC12E-6D90-403E-80FA-0F7CB28A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1E92FAC-B699-43F5-B87D-2D8B714080E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38747A7-25DE-48D8-8D31-0F3DF66ADF9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59713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B8558E5-A9EE-4418-B017-3EBC0B35FA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8897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285743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4313365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B8558E5-A9EE-4418-B017-3EBC0B35FA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32439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84DB124-5DB1-4AD3-9276-D81D2209D17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515445" y="999540"/>
            <a:ext cx="3257847" cy="51005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B1C1C31-7119-4D9E-8DED-87033B4B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B8E13A3-BC15-450D-96D1-EB785D605BB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91AA25E-ECBD-44CD-9DE9-F058616E771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79913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6172895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11EEBA4-9351-4C42-9CB1-BC966ADFAF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2725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6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1000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7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F79D366-784C-495D-8F64-93E8B37F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33220B8-73BB-42A1-AE6B-0898C72176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278F3E4F-3B9E-412C-A6C9-621D3C25AA9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322920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/>
          <p:cNvSpPr>
            <a:spLocks noGrp="1"/>
          </p:cNvSpPr>
          <p:nvPr>
            <p:ph type="body" sz="half" idx="21" hasCustomPrompt="1"/>
          </p:nvPr>
        </p:nvSpPr>
        <p:spPr bwMode="ltGray">
          <a:xfrm>
            <a:off x="8105705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4239004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8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9696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3337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5BD124-6171-43C5-8405-25101FA6FB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94740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Bar 3">
            <a:extLst>
              <a:ext uri="{FF2B5EF4-FFF2-40B4-BE49-F238E27FC236}">
                <a16:creationId xmlns:a16="http://schemas.microsoft.com/office/drawing/2014/main" id="{42FA215D-0B81-4E67-9714-4DF602504A3A}"/>
              </a:ext>
            </a:extLst>
          </p:cNvPr>
          <p:cNvSpPr/>
          <p:nvPr userDrawn="1"/>
        </p:nvSpPr>
        <p:spPr>
          <a:xfrm>
            <a:off x="8097009" y="4258726"/>
            <a:ext cx="367920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4239004" y="4258726"/>
            <a:ext cx="36792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6735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36792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79447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52315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1" y="4310712"/>
            <a:ext cx="5688012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6222013" y="4258726"/>
            <a:ext cx="55620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FE93BF0-E1B7-4E00-B095-E182346B5D7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22013" y="985963"/>
            <a:ext cx="55620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5661163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55620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D48EE7C4-611A-445E-A636-05C3A89474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5626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814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ge-To-Ed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8076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A3BBDD58-9EEC-48BC-A84C-F80FB78CB21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1344281"/>
            <a:ext cx="11403014" cy="47520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02268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Font typeface="" panose="020B0604020202020204" pitchFamily="34" charset="0"/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670D9BB8-8D8D-4F83-B418-E1A6910A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8A2B8FB-372C-42B9-B280-9D39EC303B0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6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As Art, Single 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ctr">
              <a:lnSpc>
                <a:spcPct val="75000"/>
              </a:lnSpc>
              <a:defRPr sz="170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n-US"/>
              <a:t>Single line</a:t>
            </a:r>
          </a:p>
        </p:txBody>
      </p:sp>
    </p:spTree>
    <p:extLst>
      <p:ext uri="{BB962C8B-B14F-4D97-AF65-F5344CB8AC3E}">
        <p14:creationId xmlns:p14="http://schemas.microsoft.com/office/powerpoint/2010/main" val="4117912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As Art, Multiple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l">
              <a:lnSpc>
                <a:spcPct val="65000"/>
              </a:lnSpc>
              <a:defRPr sz="125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n-US"/>
              <a:t>Multiple </a:t>
            </a:r>
            <a:br>
              <a:rPr lang="en-US"/>
            </a:br>
            <a:r>
              <a:rPr lang="en-US"/>
              <a:t>lines </a:t>
            </a:r>
          </a:p>
        </p:txBody>
      </p:sp>
    </p:spTree>
    <p:extLst>
      <p:ext uri="{BB962C8B-B14F-4D97-AF65-F5344CB8AC3E}">
        <p14:creationId xmlns:p14="http://schemas.microsoft.com/office/powerpoint/2010/main" val="3963323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53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202D382-F177-4EDD-9E63-D410F58B2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5D5BB30E-8FED-4853-AD8A-7BB93B3FF1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0296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">
            <a:extLst>
              <a:ext uri="{FF2B5EF4-FFF2-40B4-BE49-F238E27FC236}">
                <a16:creationId xmlns:a16="http://schemas.microsoft.com/office/drawing/2014/main" id="{6BDD934D-C46A-42E7-82F9-E43F9A360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442" y="3528820"/>
            <a:ext cx="11517557" cy="20551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Speaker contact information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62127D76-909D-4C18-BB52-4DDB379ACAE3}"/>
              </a:ext>
            </a:extLst>
          </p:cNvPr>
          <p:cNvSpPr/>
          <p:nvPr userDrawn="1"/>
        </p:nvSpPr>
        <p:spPr>
          <a:xfrm>
            <a:off x="381000" y="3374136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56764AC-9C6B-4C1D-BE2B-C4E8A087C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749" y="521016"/>
            <a:ext cx="6195700" cy="2828660"/>
          </a:xfrm>
        </p:spPr>
        <p:txBody>
          <a:bodyPr anchor="b"/>
          <a:lstStyle>
            <a:lvl1pPr>
              <a:lnSpc>
                <a:spcPct val="85000"/>
              </a:lnSpc>
              <a:defRPr sz="4400"/>
            </a:lvl1pPr>
          </a:lstStyle>
          <a:p>
            <a:r>
              <a:rPr lang="en-US"/>
              <a:t>Click to add thank you message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20469-4E8E-4F55-96D3-10560B47177B}"/>
              </a:ext>
            </a:extLst>
          </p:cNvPr>
          <p:cNvSpPr txBox="1"/>
          <p:nvPr userDrawn="1"/>
        </p:nvSpPr>
        <p:spPr>
          <a:xfrm>
            <a:off x="8115300" y="6335127"/>
            <a:ext cx="3740580" cy="2769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12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fld id="{DA3777BF-A1C6-4F92-A9EA-7320C98A4638}" type="datetimeyyyy">
              <a:rPr lang="en-US" sz="120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pPr algn="r"/>
              <a:t>2023</a:t>
            </a:fld>
            <a:r>
              <a:rPr lang="en-US" sz="12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Hewlett Packard Enterprise Development LP</a:t>
            </a:r>
          </a:p>
        </p:txBody>
      </p:sp>
    </p:spTree>
    <p:extLst>
      <p:ext uri="{BB962C8B-B14F-4D97-AF65-F5344CB8AC3E}">
        <p14:creationId xmlns:p14="http://schemas.microsoft.com/office/powerpoint/2010/main" val="359566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3" name="SP Agenda Section" hidden="1"/>
          <p:cNvGrpSpPr/>
          <p:nvPr userDrawn="1"/>
        </p:nvGrpSpPr>
        <p:grpSpPr>
          <a:xfrm>
            <a:off x="385100" y="2085631"/>
            <a:ext cx="8657275" cy="369332"/>
            <a:chOff x="1797664" y="2085631"/>
            <a:chExt cx="8657274" cy="369332"/>
          </a:xfrm>
        </p:grpSpPr>
        <p:sp>
          <p:nvSpPr>
            <p:cNvPr id="20" name="Textbox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21" name="Textbox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22" name="Textbox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24" name="Textbox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28" name="Textbox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29" name="Textbox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385100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Textbox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33" name="Textbox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34" name="Textbox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35" name="Textbox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36" name="Textbox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37" name="Textbox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853239" y="3148295"/>
            <a:ext cx="8189135" cy="369332"/>
            <a:chOff x="2265804" y="3155687"/>
            <a:chExt cx="8189134" cy="369332"/>
          </a:xfrm>
        </p:grpSpPr>
        <p:sp>
          <p:nvSpPr>
            <p:cNvPr id="39" name="Textbox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40" name="Textbox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41" name="Textbox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42" name="Textbox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43" name="Textbox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44" name="Textbox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853240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Textbox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47" name="Textbox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48" name="Textbox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49" name="Textbox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50" name="Textbox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51" name="Textbox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sp>
        <p:nvSpPr>
          <p:cNvPr id="2" name="Title">
            <a:extLst>
              <a:ext uri="{FF2B5EF4-FFF2-40B4-BE49-F238E27FC236}">
                <a16:creationId xmlns:a16="http://schemas.microsoft.com/office/drawing/2014/main" id="{AD3FC5EF-E69D-4618-8443-A903DF0604E7}"/>
              </a:ext>
            </a:extLst>
          </p:cNvPr>
          <p:cNvSpPr>
            <a:spLocks noGrp="1"/>
          </p:cNvSpPr>
          <p:nvPr>
            <p:ph type="title" idx="14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8" name="Bar">
            <a:extLst>
              <a:ext uri="{FF2B5EF4-FFF2-40B4-BE49-F238E27FC236}">
                <a16:creationId xmlns:a16="http://schemas.microsoft.com/office/drawing/2014/main" id="{138C5D1F-7025-4361-82C0-442529977361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898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2" name="Textbox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Textbox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74" name="Textbox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75" name="Textbox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76" name="Textbox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77" name="Textbox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9" name="Textbox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Textbox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81" name="Textbox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82" name="Textbox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83" name="Textbox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84" name="Textbox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63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87376D2-6A59-4BA9-8EA0-2ACD180817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Confidential | Authorized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C7CA71CE-C053-471F-9DCA-CD481E01A6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14" name="Element">
              <a:extLst>
                <a:ext uri="{FF2B5EF4-FFF2-40B4-BE49-F238E27FC236}">
                  <a16:creationId xmlns:a16="http://schemas.microsoft.com/office/drawing/2014/main" id="{E3099459-FF93-42DF-AF0B-9F971EEC02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etricHPE Black" panose="020B0A03030202060203" pitchFamily="34" charset="0"/>
              </a:endParaRPr>
            </a:p>
          </p:txBody>
        </p:sp>
        <p:sp>
          <p:nvSpPr>
            <p:cNvPr id="20" name="Wordmark">
              <a:extLst>
                <a:ext uri="{FF2B5EF4-FFF2-40B4-BE49-F238E27FC236}">
                  <a16:creationId xmlns:a16="http://schemas.microsoft.com/office/drawing/2014/main" id="{75AF4DC2-08D7-4947-BE56-AB47670495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etricHPE Black" panose="020B0A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11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Dark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8439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8439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 userDrawn="1">
            <p:ph type="title" hasCustomPrompt="1"/>
          </p:nvPr>
        </p:nvSpPr>
        <p:spPr>
          <a:xfrm>
            <a:off x="28439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Footer Placeholder">
            <a:extLst>
              <a:ext uri="{FF2B5EF4-FFF2-40B4-BE49-F238E27FC236}">
                <a16:creationId xmlns:a16="http://schemas.microsoft.com/office/drawing/2014/main" id="{DD0DBAFB-7047-4B08-B7ED-CB050B7FBB50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Confidential | Authorized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3C61050-E60B-4FC2-8361-B75DC38392A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13" name="Element"/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etricHPE Black" panose="020B0A03030202060203" pitchFamily="34" charset="0"/>
              </a:endParaRPr>
            </a:p>
          </p:txBody>
        </p:sp>
        <p:sp>
          <p:nvSpPr>
            <p:cNvPr id="14" name="Wordmark"/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etricHPE Black" panose="020B0A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04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ight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2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anchor="b"/>
          <a:lstStyle>
            <a:lvl1pPr>
              <a:lnSpc>
                <a:spcPct val="80000"/>
              </a:lnSpc>
              <a:defRPr sz="4400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4D7C280C-8E1E-4531-A635-C99FE1BDEE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Confidential | Authorized</a:t>
            </a:r>
          </a:p>
        </p:txBody>
      </p:sp>
      <p:grpSp>
        <p:nvGrpSpPr>
          <p:cNvPr id="16" name="Logo">
            <a:extLst>
              <a:ext uri="{FF2B5EF4-FFF2-40B4-BE49-F238E27FC236}">
                <a16:creationId xmlns:a16="http://schemas.microsoft.com/office/drawing/2014/main" id="{39DC9A4F-A16F-45B4-A72C-8DB544981AE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20" name="Element">
              <a:extLst>
                <a:ext uri="{FF2B5EF4-FFF2-40B4-BE49-F238E27FC236}">
                  <a16:creationId xmlns:a16="http://schemas.microsoft.com/office/drawing/2014/main" id="{25C81DB6-CCD4-4F17-86A3-D56DF640F5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etricHPE Black" panose="020B0A03030202060203" pitchFamily="34" charset="0"/>
              </a:endParaRPr>
            </a:p>
          </p:txBody>
        </p:sp>
        <p:sp>
          <p:nvSpPr>
            <p:cNvPr id="21" name="Wordmark">
              <a:extLst>
                <a:ext uri="{FF2B5EF4-FFF2-40B4-BE49-F238E27FC236}">
                  <a16:creationId xmlns:a16="http://schemas.microsoft.com/office/drawing/2014/main" id="{7CF9A093-3688-4D04-9331-C6E54828F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etricHPE Black" panose="020B0A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00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60021C6-A6F0-40F0-A299-B8269BE0F4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1000" y="1733015"/>
            <a:ext cx="11403014" cy="43668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Heading"/>
          <p:cNvSpPr>
            <a:spLocks noGrp="1"/>
          </p:cNvSpPr>
          <p:nvPr>
            <p:ph type="body" sz="quarter" idx="18" hasCustomPrompt="1"/>
          </p:nvPr>
        </p:nvSpPr>
        <p:spPr>
          <a:xfrm>
            <a:off x="288096" y="1350296"/>
            <a:ext cx="1149591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subtitle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15C04D0B-D5E2-4F74-B1D6-45E2AEA84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5918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" panose="020B0604020202020204" pitchFamily="34" charset="0"/>
              <a:buNone/>
              <a:defRPr sz="24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D09EDB93-5BF6-4D1D-9D5F-0E75F455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2" y="391852"/>
            <a:ext cx="11498271" cy="401362"/>
          </a:xfr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D217CA8-FB11-4E4A-BBCD-EE7B837F4D7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59513FE3-337B-42EA-8F5D-B1D6CDD0F4A0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5049E51-8DF9-4218-921D-C0819990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FAAB4F0-B0A9-4671-AB48-BA9B5FA97F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999" y="537152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4849EE3-6EC2-479A-93E8-35E49B7D79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999" y="4511467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4BC743F-9EA3-4934-A5D5-4DB56D605F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3999" y="365140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BEDE27-A8C2-4066-B18C-F2AF9D0E8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99" y="2791345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6A40CBC-5E5F-4C0D-B831-0B04ABB23E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999" y="1931284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C56A94C-CC87-4EFE-A931-1D7270A84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999" y="1071223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E8F2DF7-9AD5-47AF-92C4-F9011D815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63A2EDB-3F77-406C-9116-E786D4D6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25126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5837C125-1DBF-4F22-925B-D8481E8BC2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rIns="1828800" bIns="90000" anchor="ctr"/>
          <a:lstStyle>
            <a:lvl1pPr marL="0" indent="0" algn="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D8D4E77-E0A3-4D09-ACAE-F1308CF36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839" y="2743510"/>
            <a:ext cx="5923811" cy="1485280"/>
          </a:xfrm>
        </p:spPr>
        <p:txBody>
          <a:bodyPr lIns="91440" tIns="91440" rIns="91440" bIns="91440" anchor="t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  <a:br>
              <a:rPr lang="en-US" dirty="0"/>
            </a:br>
            <a:r>
              <a:rPr lang="en-US" dirty="0"/>
              <a:t>or big idea statement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09E328-E168-4AEC-AD9B-18A4ACAAA4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456EB42-66C6-4FC9-8A72-F78974DE84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57505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Edge to Edg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rIns="90000" bIns="360000" anchor="b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Picture placeholder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1414463" y="685801"/>
            <a:ext cx="9363075" cy="5480050"/>
          </a:xfrm>
        </p:spPr>
        <p:txBody>
          <a:bodyPr lIns="91440" tIns="91440" rIns="91440" bIns="91440" anchor="ctr" anchorCtr="0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53848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504950"/>
            <a:ext cx="12192000" cy="3295651"/>
          </a:xfrm>
          <a:solidFill>
            <a:schemeClr val="tx1"/>
          </a:solidFill>
        </p:spPr>
        <p:txBody>
          <a:bodyPr rIns="1828800" bIns="90000" anchor="ctr"/>
          <a:lstStyle>
            <a:lvl1pPr marL="0" indent="0" algn="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Picture placeholder</a:t>
            </a:r>
          </a:p>
        </p:txBody>
      </p:sp>
      <p:sp>
        <p:nvSpPr>
          <p:cNvPr id="11" name="Subtitle"/>
          <p:cNvSpPr>
            <a:spLocks noGrp="1"/>
          </p:cNvSpPr>
          <p:nvPr>
            <p:ph type="body" sz="quarter" idx="14"/>
          </p:nvPr>
        </p:nvSpPr>
        <p:spPr>
          <a:xfrm>
            <a:off x="292100" y="3258636"/>
            <a:ext cx="8228011" cy="53340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292101" y="2686713"/>
            <a:ext cx="8522208" cy="499365"/>
          </a:xfrm>
        </p:spPr>
        <p:txBody>
          <a:bodyPr lIns="91440" tIns="91440" rIns="91440" bIns="91440" anchor="b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C8CDE3DB-5BD1-43F6-94A6-D47A00235D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EEEF92A3-A948-430A-BA72-93EBB9877D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7495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"/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B699D1C6-DBB0-43D0-BC06-19A6E62C19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CAA7B61-F2C7-43C9-A11F-B48C4ED2EB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1696" y="6129337"/>
            <a:ext cx="7481160" cy="411581"/>
          </a:xfrm>
        </p:spPr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24883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">
            <a:extLst>
              <a:ext uri="{FF2B5EF4-FFF2-40B4-BE49-F238E27FC236}">
                <a16:creationId xmlns:a16="http://schemas.microsoft.com/office/drawing/2014/main" id="{B6844C8B-60DD-4EDB-AF8B-41A6695E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CE5726B-4E9B-428F-B8BF-52038F1B0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0B94C82C-D24B-4532-B992-AD884CD16A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B49B78C-62D9-4CBC-82AE-117CC49AA7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499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Blu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71441D17-F569-4929-BED2-B3C594D2EB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32D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52C54A16-447D-4A74-9122-F46E4BC75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9926132-14B5-462D-8011-DBD07D3A4F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698795D-6546-4F01-AD74-FF78AF2E67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87217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EE3E2CEF-B9DC-4BC7-912D-0AF3140E0B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0CC7B28-F85E-49B0-A5ED-82D39FF68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452CF67-7C64-4A36-818E-9739F15599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E686EF5-477F-4DCE-824F-3C05B5AA65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38975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me, title, company"/>
          <p:cNvSpPr>
            <a:spLocks noGrp="1"/>
          </p:cNvSpPr>
          <p:nvPr>
            <p:ph type="body" sz="quarter" idx="14" hasCustomPrompt="1"/>
          </p:nvPr>
        </p:nvSpPr>
        <p:spPr>
          <a:xfrm>
            <a:off x="512997" y="3989508"/>
            <a:ext cx="8228011" cy="533400"/>
          </a:xfrm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add quoted person’s name, title, company</a:t>
            </a:r>
          </a:p>
        </p:txBody>
      </p:sp>
      <p:sp>
        <p:nvSpPr>
          <p:cNvPr id="11" name="Quote"/>
          <p:cNvSpPr>
            <a:spLocks noGrp="1"/>
          </p:cNvSpPr>
          <p:nvPr>
            <p:ph type="title" hasCustomPrompt="1"/>
          </p:nvPr>
        </p:nvSpPr>
        <p:spPr>
          <a:xfrm>
            <a:off x="284398" y="685800"/>
            <a:ext cx="9106250" cy="3075861"/>
          </a:xfrm>
        </p:spPr>
        <p:txBody>
          <a:bodyPr lIns="91440" anchor="b" anchorCtr="0"/>
          <a:lstStyle>
            <a:lvl1pPr marL="219456" indent="-219456">
              <a:defRPr sz="4600" cap="none" baseline="0">
                <a:latin typeface="+mn-lt"/>
              </a:defRPr>
            </a:lvl1pPr>
          </a:lstStyle>
          <a:p>
            <a:r>
              <a:rPr lang="en-US" dirty="0"/>
              <a:t>“Click to add quote here. Type quotation marks before and after text.”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6E5649-B5F3-4893-ACEE-FDDDEA277D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C9133F1-6679-476E-AEFD-931027BED0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1513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en-US" dirty="0"/>
              <a:t>Confidential | Authorized</a:t>
            </a:r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 dirty="0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88F2DF35-63BF-460F-A215-8F5110C2F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99" y="998681"/>
            <a:ext cx="11404800" cy="5097600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95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quarter" idx="18"/>
          </p:nvPr>
        </p:nvSpPr>
        <p:spPr>
          <a:xfrm>
            <a:off x="6260021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71CBF7C-DC48-4FC0-9D75-AE2A7B709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30D71586-CC8D-433E-9833-9A7FDB8D82E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24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A3BBDD58-9EEC-48BC-A84C-F80FB78CB21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1344281"/>
            <a:ext cx="11403014" cy="4752000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02268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Font typeface="" panose="020B0604020202020204" pitchFamily="34" charset="0"/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670D9BB8-8D8D-4F83-B418-E1A6910A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8A2B8FB-372C-42B9-B280-9D39EC303B0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2026B78-68E1-478D-8813-92F76EAC82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6034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60021C6-A6F0-40F0-A299-B8269BE0F4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1000" y="1733015"/>
            <a:ext cx="11403014" cy="4366800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Heading"/>
          <p:cNvSpPr>
            <a:spLocks noGrp="1"/>
          </p:cNvSpPr>
          <p:nvPr>
            <p:ph type="body" sz="quarter" idx="18" hasCustomPrompt="1"/>
          </p:nvPr>
        </p:nvSpPr>
        <p:spPr>
          <a:xfrm>
            <a:off x="288096" y="1350296"/>
            <a:ext cx="1149591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subtitle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15C04D0B-D5E2-4F74-B1D6-45E2AEA84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5918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" panose="020B0604020202020204" pitchFamily="34" charset="0"/>
              <a:buNone/>
              <a:defRPr sz="24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D09EDB93-5BF6-4D1D-9D5F-0E75F455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2" y="391852"/>
            <a:ext cx="11498271" cy="401362"/>
          </a:xfr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D217CA8-FB11-4E4A-BBCD-EE7B837F4D7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EA3E28B-F7AC-49D0-8E77-F09CC76C6D4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5046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quarter" idx="18"/>
          </p:nvPr>
        </p:nvSpPr>
        <p:spPr>
          <a:xfrm>
            <a:off x="6260021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71CBF7C-DC48-4FC0-9D75-AE2A7B709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30D71586-CC8D-433E-9833-9A7FDB8D82E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C5C9A9-E236-4C76-AAB8-D575E2980D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4454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1000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08FD370-F534-4533-9D1C-D71C0301D4F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B9DB588-CD3A-4605-99DD-5D58A033446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6782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2" name="Content Placeholder 14"/>
          <p:cNvSpPr>
            <a:spLocks noGrp="1"/>
          </p:cNvSpPr>
          <p:nvPr>
            <p:ph sz="quarter" idx="17"/>
          </p:nvPr>
        </p:nvSpPr>
        <p:spPr>
          <a:xfrm>
            <a:off x="384003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88095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0"/>
          </p:nvPr>
        </p:nvSpPr>
        <p:spPr>
          <a:xfrm>
            <a:off x="6356308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60400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en-US" dirty="0"/>
              <a:t>Confidential | Authorized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A8584B-E718-4F58-9AF1-BDBF5AD7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82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Heading 2">
            <a:extLst>
              <a:ext uri="{FF2B5EF4-FFF2-40B4-BE49-F238E27FC236}">
                <a16:creationId xmlns:a16="http://schemas.microsoft.com/office/drawing/2014/main" id="{0F35A58C-1284-494F-A5A7-A8680CA322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1641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5100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4FFD9C8F-5583-4BD3-BF48-097D5D045A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8095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12F31EAB-796D-4E98-AD02-5E448046BB3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9B4ABF0-738F-478F-B9E7-E5D3DF83666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51983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/>
          <p:cNvSpPr>
            <a:spLocks noGrp="1"/>
          </p:cNvSpPr>
          <p:nvPr>
            <p:ph sz="quarter" idx="19"/>
          </p:nvPr>
        </p:nvSpPr>
        <p:spPr>
          <a:xfrm>
            <a:off x="8152474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/>
          </p:nvPr>
        </p:nvSpPr>
        <p:spPr>
          <a:xfrm>
            <a:off x="4268787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C09279-0D09-4109-A953-16A88732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5DFA194-46E5-48DD-9DF0-CE09ECBDE5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EED058A-E779-4D88-ADD2-9B84C2A1050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91598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365166"/>
            <a:ext cx="3628710" cy="473439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64F2FF0-0CF5-4CC1-8878-96534C54D9A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9AAC13-0724-4F89-9282-2A985E0669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8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3"/>
          <p:cNvSpPr>
            <a:spLocks noGrp="1"/>
          </p:cNvSpPr>
          <p:nvPr>
            <p:ph sz="quarter" idx="22"/>
          </p:nvPr>
        </p:nvSpPr>
        <p:spPr>
          <a:xfrm>
            <a:off x="8146122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Heading 3"/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quarter" idx="18"/>
          </p:nvPr>
        </p:nvSpPr>
        <p:spPr>
          <a:xfrm>
            <a:off x="4265611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Heading 2"/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24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Heading 1"/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996365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4EE87AE-0267-4C69-AFD6-F9C64969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B8A07BF-CB97-4E22-9C06-99A9D26C81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7833D610-4CA4-41A3-B735-6F0642F9854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7756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Heading 3">
            <a:extLst>
              <a:ext uri="{FF2B5EF4-FFF2-40B4-BE49-F238E27FC236}">
                <a16:creationId xmlns:a16="http://schemas.microsoft.com/office/drawing/2014/main" id="{2B395F8D-D2D6-46E9-A9E6-236C365E0B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Heading 2">
            <a:extLst>
              <a:ext uri="{FF2B5EF4-FFF2-40B4-BE49-F238E27FC236}">
                <a16:creationId xmlns:a16="http://schemas.microsoft.com/office/drawing/2014/main" id="{1E3C34FD-66F2-429D-BA98-17802C5C83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2C5A79F9-54A7-42C3-958C-707025A751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1365166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F0756C0-7641-4173-A68F-865597D4BB0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221C879-23BF-48A0-9B6C-5B66C341975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83710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1000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08FD370-F534-4533-9D1C-D71C0301D4F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E54251-B0D2-4947-83BB-BD7F95F3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87B217-2E30-4712-99AE-652EEDB04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4EA22A1-FE1F-4F4A-9C07-F0E86D67EF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7109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">
            <a:extLst>
              <a:ext uri="{FF2B5EF4-FFF2-40B4-BE49-F238E27FC236}">
                <a16:creationId xmlns:a16="http://schemas.microsoft.com/office/drawing/2014/main" id="{71AE6212-DACF-49FB-929D-2FA8B00CF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90391D03-EF6B-45A2-9268-5A807C7A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8B57979-9B2D-4984-B19E-0EFD2E111C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A02681C-9BC6-4D8A-BB6B-D65D1A0395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9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r">
            <a:extLst>
              <a:ext uri="{FF2B5EF4-FFF2-40B4-BE49-F238E27FC236}">
                <a16:creationId xmlns:a16="http://schemas.microsoft.com/office/drawing/2014/main" id="{8EF5646D-2EB2-41E1-98F7-8AFF5323E04E}"/>
              </a:ext>
            </a:extLst>
          </p:cNvPr>
          <p:cNvSpPr/>
          <p:nvPr userDrawn="1"/>
        </p:nvSpPr>
        <p:spPr>
          <a:xfrm>
            <a:off x="385100" y="124748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764AC2A-714D-48E6-8850-2398C74A5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BA2B6B1-8B85-4F7A-B1B8-3C2A2CA72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6172FFC-9966-4FB3-B3D2-FBE84B0190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19413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">
            <a:extLst>
              <a:ext uri="{FF2B5EF4-FFF2-40B4-BE49-F238E27FC236}">
                <a16:creationId xmlns:a16="http://schemas.microsoft.com/office/drawing/2014/main" id="{6957406C-CA6F-47F8-9FC9-A15BE313C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1178166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10" name="Bar">
            <a:extLst>
              <a:ext uri="{FF2B5EF4-FFF2-40B4-BE49-F238E27FC236}">
                <a16:creationId xmlns:a16="http://schemas.microsoft.com/office/drawing/2014/main" id="{371489F8-FD72-440E-84EC-51D4A768BB5E}"/>
              </a:ext>
            </a:extLst>
          </p:cNvPr>
          <p:cNvSpPr/>
          <p:nvPr userDrawn="1"/>
        </p:nvSpPr>
        <p:spPr>
          <a:xfrm>
            <a:off x="385100" y="1663329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5535819F-7681-4776-AE9B-BEAB22E80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903090B-018E-41F6-821A-0DB185B167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EE71AD2-3B17-4BBC-A780-3AEAE01E747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387291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2676894"/>
            <a:ext cx="3685309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818CA98-330E-4FE7-B6FF-632E311233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1F90604F-7FA1-41D8-9914-866F33050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5892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2676894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92DC03DA-1907-4E05-9BC8-1056217131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B2C94F6-2456-49E7-A85E-744A4B16A8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380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289122" y="2691855"/>
            <a:ext cx="3566206" cy="795528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sz="2400" baseline="0" dirty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two-line subtitle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289122" y="1980879"/>
            <a:ext cx="3566206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2D12F7D-5A80-4CB3-A519-0EC3099CAB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77D698-96B1-4B1C-AC10-E28AA67073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73669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2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37736B1-D7A7-4407-BE85-C3B77D9DE3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C2633DB1-4E58-49AF-9CC5-F4480459AE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83491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685C0DB9-A0DF-42B9-B705-83944EECB3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6700" y="0"/>
            <a:ext cx="8115300" cy="6858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edge-to-edge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1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8085FE46-B145-48DA-84CC-BEC7ABB0F6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62B249EC-9477-452C-91FB-A412BD37EF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76101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yered picture (1:1)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685C0DB9-A0DF-42B9-B705-83944EECB3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34000" y="0"/>
            <a:ext cx="6858000" cy="6858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edge-to-edge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1" y="2534960"/>
            <a:ext cx="48037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1417320"/>
            <a:ext cx="4790092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8085FE46-B145-48DA-84CC-BEC7ABB0F6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62B249EC-9477-452C-91FB-A412BD37EF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2363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2" name="Content Placeholder 14"/>
          <p:cNvSpPr>
            <a:spLocks noGrp="1"/>
          </p:cNvSpPr>
          <p:nvPr>
            <p:ph sz="quarter" idx="17"/>
          </p:nvPr>
        </p:nvSpPr>
        <p:spPr>
          <a:xfrm>
            <a:off x="384003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88095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0"/>
          </p:nvPr>
        </p:nvSpPr>
        <p:spPr>
          <a:xfrm>
            <a:off x="6356308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60400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A8584B-E718-4F58-9AF1-BDBF5AD7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1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solidFill>
              <a:srgbClr val="32DAC8"/>
            </a:solidFill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supporting text</a:t>
            </a:r>
          </a:p>
          <a:p>
            <a:pPr lvl="0"/>
            <a:endParaRPr lang="en-US" dirty="0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269A3E8D-DCFB-4D37-86BB-56632B0912B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5100" y="995363"/>
            <a:ext cx="7844500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7FCC12E-6D90-403E-80FA-0F7CB28A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1E92FAC-B699-43F5-B87D-2D8B714080E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38747A7-25DE-48D8-8D31-0F3DF66ADF9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51386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supporting text</a:t>
            </a:r>
          </a:p>
          <a:p>
            <a:pPr lvl="0"/>
            <a:endParaRPr lang="en-US" dirty="0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B8558E5-A9EE-4418-B017-3EBC0B35FA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24122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285743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supporting text</a:t>
            </a:r>
          </a:p>
          <a:p>
            <a:pPr lvl="0"/>
            <a:endParaRPr lang="en-US" dirty="0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4313365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B8558E5-A9EE-4418-B017-3EBC0B35FA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02130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84DB124-5DB1-4AD3-9276-D81D2209D17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515445" y="999540"/>
            <a:ext cx="3257847" cy="51005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B1C1C31-7119-4D9E-8DED-87033B4B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B8E13A3-BC15-450D-96D1-EB785D605BB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91AA25E-ECBD-44CD-9DE9-F058616E771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3898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6172895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11EEBA4-9351-4C42-9CB1-BC966ADFAF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2725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1000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17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F79D366-784C-495D-8F64-93E8B37F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33220B8-73BB-42A1-AE6B-0898C72176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278F3E4F-3B9E-412C-A6C9-621D3C25AA9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9842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/>
          <p:cNvSpPr>
            <a:spLocks noGrp="1"/>
          </p:cNvSpPr>
          <p:nvPr>
            <p:ph type="body" sz="half" idx="21" hasCustomPrompt="1"/>
          </p:nvPr>
        </p:nvSpPr>
        <p:spPr bwMode="ltGray">
          <a:xfrm>
            <a:off x="8105705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4239004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8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9696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71786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5BD124-6171-43C5-8405-25101FA6FB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94740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Bar 3">
            <a:extLst>
              <a:ext uri="{FF2B5EF4-FFF2-40B4-BE49-F238E27FC236}">
                <a16:creationId xmlns:a16="http://schemas.microsoft.com/office/drawing/2014/main" id="{42FA215D-0B81-4E67-9714-4DF602504A3A}"/>
              </a:ext>
            </a:extLst>
          </p:cNvPr>
          <p:cNvSpPr/>
          <p:nvPr userDrawn="1"/>
        </p:nvSpPr>
        <p:spPr>
          <a:xfrm>
            <a:off x="8097009" y="4258726"/>
            <a:ext cx="367920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4239004" y="4258726"/>
            <a:ext cx="36792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6735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36792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79447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11912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1" y="4310712"/>
            <a:ext cx="5688012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6222013" y="4258726"/>
            <a:ext cx="55620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FE93BF0-E1B7-4E00-B095-E182346B5D7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22013" y="985963"/>
            <a:ext cx="55620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5661163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55620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D48EE7C4-611A-445E-A636-05C3A89474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5626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119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ge-To-Ed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946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As Art, Single 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ctr">
              <a:lnSpc>
                <a:spcPct val="75000"/>
              </a:lnSpc>
              <a:defRPr sz="170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n-US" dirty="0"/>
              <a:t>Single line</a:t>
            </a:r>
          </a:p>
        </p:txBody>
      </p:sp>
    </p:spTree>
    <p:extLst>
      <p:ext uri="{BB962C8B-B14F-4D97-AF65-F5344CB8AC3E}">
        <p14:creationId xmlns:p14="http://schemas.microsoft.com/office/powerpoint/2010/main" val="2217112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Heading 2">
            <a:extLst>
              <a:ext uri="{FF2B5EF4-FFF2-40B4-BE49-F238E27FC236}">
                <a16:creationId xmlns:a16="http://schemas.microsoft.com/office/drawing/2014/main" id="{0F35A58C-1284-494F-A5A7-A8680CA322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1641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5100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4FFD9C8F-5583-4BD3-BF48-097D5D045A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8095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12F31EAB-796D-4E98-AD02-5E448046BB3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As Art, Multiple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l">
              <a:lnSpc>
                <a:spcPct val="65000"/>
              </a:lnSpc>
              <a:defRPr sz="125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n-US" dirty="0"/>
              <a:t>Multiple </a:t>
            </a:r>
            <a:br>
              <a:rPr lang="en-US" dirty="0"/>
            </a:br>
            <a:r>
              <a:rPr lang="en-US" dirty="0"/>
              <a:t>lines </a:t>
            </a:r>
          </a:p>
        </p:txBody>
      </p:sp>
    </p:spTree>
    <p:extLst>
      <p:ext uri="{BB962C8B-B14F-4D97-AF65-F5344CB8AC3E}">
        <p14:creationId xmlns:p14="http://schemas.microsoft.com/office/powerpoint/2010/main" val="3431585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5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202D382-F177-4EDD-9E63-D410F58B2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5D5BB30E-8FED-4853-AD8A-7BB93B3FF1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33398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">
            <a:extLst>
              <a:ext uri="{FF2B5EF4-FFF2-40B4-BE49-F238E27FC236}">
                <a16:creationId xmlns:a16="http://schemas.microsoft.com/office/drawing/2014/main" id="{6BDD934D-C46A-42E7-82F9-E43F9A360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442" y="3528820"/>
            <a:ext cx="11517557" cy="20551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Speaker contact information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62127D76-909D-4C18-BB52-4DDB379ACAE3}"/>
              </a:ext>
            </a:extLst>
          </p:cNvPr>
          <p:cNvSpPr/>
          <p:nvPr userDrawn="1"/>
        </p:nvSpPr>
        <p:spPr>
          <a:xfrm>
            <a:off x="381000" y="3374136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56764AC-9C6B-4C1D-BE2B-C4E8A087C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749" y="521016"/>
            <a:ext cx="6195700" cy="2828660"/>
          </a:xfrm>
        </p:spPr>
        <p:txBody>
          <a:bodyPr anchor="b"/>
          <a:lstStyle>
            <a:lvl1pPr>
              <a:lnSpc>
                <a:spcPct val="85000"/>
              </a:lnSpc>
              <a:defRPr sz="4400"/>
            </a:lvl1pPr>
          </a:lstStyle>
          <a:p>
            <a:r>
              <a:rPr lang="en-US" dirty="0"/>
              <a:t>Click to add thank you message</a:t>
            </a:r>
          </a:p>
        </p:txBody>
      </p:sp>
      <p:sp>
        <p:nvSpPr>
          <p:cNvPr id="13" name="Footer Placeholder">
            <a:extLst>
              <a:ext uri="{FF2B5EF4-FFF2-40B4-BE49-F238E27FC236}">
                <a16:creationId xmlns:a16="http://schemas.microsoft.com/office/drawing/2014/main" id="{B08835D9-51EC-4CAD-A07F-93C2FF416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4720" y="5923546"/>
            <a:ext cx="7481160" cy="411581"/>
          </a:xfrm>
          <a:prstGeom prst="rect">
            <a:avLst/>
          </a:prstGeom>
        </p:spPr>
        <p:txBody>
          <a:bodyPr vert="horz" lIns="90000" tIns="0" rIns="90000" bIns="0" rtlCol="0" anchor="b"/>
          <a:lstStyle>
            <a:lvl1pPr algn="r">
              <a:lnSpc>
                <a:spcPct val="90000"/>
              </a:lnSpc>
              <a:defRPr sz="12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Confidential | Authorized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20469-4E8E-4F55-96D3-10560B47177B}"/>
              </a:ext>
            </a:extLst>
          </p:cNvPr>
          <p:cNvSpPr txBox="1"/>
          <p:nvPr userDrawn="1"/>
        </p:nvSpPr>
        <p:spPr>
          <a:xfrm>
            <a:off x="8115300" y="6335127"/>
            <a:ext cx="3740580" cy="2769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fld id="{DA3777BF-A1C6-4F92-A9EA-7320C98A4638}" type="datetimeyyyy">
              <a:rPr lang="en-US" sz="120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pPr algn="r"/>
              <a:t>2023</a:t>
            </a:fld>
            <a:r>
              <a:rPr lang="en-US" sz="12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Hewlett Packard Enterprise Development LP</a:t>
            </a:r>
          </a:p>
        </p:txBody>
      </p:sp>
    </p:spTree>
    <p:extLst>
      <p:ext uri="{BB962C8B-B14F-4D97-AF65-F5344CB8AC3E}">
        <p14:creationId xmlns:p14="http://schemas.microsoft.com/office/powerpoint/2010/main" val="244834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 dirty="0"/>
              <a:t>This is the </a:t>
            </a:r>
            <a:r>
              <a:rPr lang="en-US" noProof="0" dirty="0" err="1"/>
              <a:t>SlideProof</a:t>
            </a:r>
            <a:r>
              <a:rPr lang="en-US" noProof="0" dirty="0"/>
              <a:t> Agenda Layout</a:t>
            </a:r>
          </a:p>
          <a:p>
            <a:pPr lvl="0"/>
            <a:r>
              <a:rPr lang="en-US" noProof="0" dirty="0"/>
              <a:t>http://www.veodin.com/slideproof/manual/agenda/</a:t>
            </a:r>
          </a:p>
          <a:p>
            <a:pPr lvl="0"/>
            <a:r>
              <a:rPr lang="en-US" noProof="0" dirty="0"/>
              <a:t>Use the Selection Pane (Alt+F10) to make the hidden shapes of the Agenda visible. Make sure you group them again after editing and rename them with </a:t>
            </a:r>
            <a:r>
              <a:rPr lang="en-US" noProof="0" dirty="0" err="1"/>
              <a:t>SlideProof</a:t>
            </a:r>
            <a:r>
              <a:rPr lang="en-US" noProof="0" dirty="0"/>
              <a:t> &gt; Agenda &gt; Rename Agenda Groups</a:t>
            </a:r>
          </a:p>
          <a:p>
            <a:pPr lvl="0"/>
            <a:r>
              <a:rPr lang="en-US" noProof="0" dirty="0"/>
              <a:t>Expected group names are: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SP Agenda Section - Mandatory</a:t>
            </a:r>
          </a:p>
          <a:p>
            <a:pPr lvl="1"/>
            <a:r>
              <a:rPr lang="en-US" noProof="0" dirty="0"/>
              <a:t>SP Agenda Section Highlight - Highlight the current section</a:t>
            </a:r>
          </a:p>
          <a:p>
            <a:pPr lvl="1"/>
            <a:r>
              <a:rPr lang="en-US" noProof="0" dirty="0"/>
              <a:t>SP Agenda Subsection - Mandatory if showing subsections</a:t>
            </a:r>
          </a:p>
          <a:p>
            <a:pPr lvl="1"/>
            <a:r>
              <a:rPr lang="en-US" noProof="0" dirty="0"/>
              <a:t>SP Agenda Subsection Highlight - Highlight the current subsection</a:t>
            </a:r>
          </a:p>
          <a:p>
            <a:pPr lvl="0"/>
            <a:r>
              <a:rPr lang="en-US" noProof="0" dirty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 dirty="0"/>
              <a:t>Valid text placeholders are: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Section number:</a:t>
            </a:r>
          </a:p>
          <a:p>
            <a:pPr lvl="1"/>
            <a:r>
              <a:rPr lang="en-US" noProof="0" dirty="0"/>
              <a:t>&lt;N&gt; for Arabic number 1, 2, 3</a:t>
            </a:r>
          </a:p>
          <a:p>
            <a:pPr lvl="1"/>
            <a:r>
              <a:rPr lang="en-US" noProof="0" dirty="0"/>
              <a:t>&lt;R&gt; for Roman numeral I, II, III</a:t>
            </a:r>
          </a:p>
          <a:p>
            <a:pPr lvl="1"/>
            <a:r>
              <a:rPr lang="en-US" noProof="0" dirty="0"/>
              <a:t>&lt;RL&gt; for lower-case Roman numeral </a:t>
            </a:r>
            <a:r>
              <a:rPr lang="en-US" noProof="0" dirty="0" err="1"/>
              <a:t>i</a:t>
            </a:r>
            <a:r>
              <a:rPr lang="en-US" noProof="0" dirty="0"/>
              <a:t>, ii, iii</a:t>
            </a:r>
          </a:p>
          <a:p>
            <a:pPr lvl="1"/>
            <a:r>
              <a:rPr lang="en-US" noProof="0" dirty="0"/>
              <a:t>&lt;A&gt; for alphabetic character A, B, C</a:t>
            </a:r>
          </a:p>
          <a:p>
            <a:pPr lvl="1"/>
            <a:r>
              <a:rPr lang="en-US" noProof="0" dirty="0"/>
              <a:t>&lt;AL&gt; for lower-case Alphabetic character</a:t>
            </a:r>
          </a:p>
          <a:p>
            <a:pPr lvl="1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&lt;RESPONSIBLE&gt;</a:t>
            </a:r>
          </a:p>
          <a:p>
            <a:pPr lvl="1"/>
            <a:r>
              <a:rPr lang="en-US" noProof="0" dirty="0"/>
              <a:t>&lt;TIMESLOT&gt;</a:t>
            </a:r>
          </a:p>
          <a:p>
            <a:pPr lvl="1"/>
            <a:r>
              <a:rPr lang="en-US" noProof="0" dirty="0"/>
              <a:t>&lt;DURATION&gt; for duration</a:t>
            </a:r>
          </a:p>
          <a:p>
            <a:pPr lvl="1"/>
            <a:r>
              <a:rPr lang="en-US" noProof="0" dirty="0"/>
              <a:t>&lt;P&gt; for page number</a:t>
            </a:r>
          </a:p>
          <a:p>
            <a:pPr lvl="0"/>
            <a:r>
              <a:rPr lang="en-US" noProof="0" dirty="0"/>
              <a:t>If you want the agenda to be vertically centered on each Agenda slide, rename this layout to: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SP Agenda Vertical</a:t>
            </a:r>
          </a:p>
        </p:txBody>
      </p:sp>
      <p:grpSp>
        <p:nvGrpSpPr>
          <p:cNvPr id="3" name="SP Agenda Section" hidden="1"/>
          <p:cNvGrpSpPr/>
          <p:nvPr userDrawn="1"/>
        </p:nvGrpSpPr>
        <p:grpSpPr>
          <a:xfrm>
            <a:off x="385100" y="2085631"/>
            <a:ext cx="8657275" cy="369332"/>
            <a:chOff x="1797664" y="2085631"/>
            <a:chExt cx="8657274" cy="369332"/>
          </a:xfrm>
        </p:grpSpPr>
        <p:sp>
          <p:nvSpPr>
            <p:cNvPr id="20" name="Textbox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21" name="Textbox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22" name="Textbox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24" name="Textbox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28" name="Textbox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29" name="Textbox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385100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Textbox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33" name="Textbox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34" name="Textbox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 dirty="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35" name="Textbox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36" name="Textbox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37" name="Textbox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853239" y="3148295"/>
            <a:ext cx="8189135" cy="369332"/>
            <a:chOff x="2265804" y="3155687"/>
            <a:chExt cx="8189134" cy="369332"/>
          </a:xfrm>
        </p:grpSpPr>
        <p:sp>
          <p:nvSpPr>
            <p:cNvPr id="39" name="Textbox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40" name="Textbox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41" name="Textbox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42" name="Textbox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43" name="Textbox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44" name="Textbox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853240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Textbox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47" name="Textbox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48" name="Textbox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 dirty="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49" name="Textbox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50" name="Textbox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51" name="Textbox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sp>
        <p:nvSpPr>
          <p:cNvPr id="2" name="Title">
            <a:extLst>
              <a:ext uri="{FF2B5EF4-FFF2-40B4-BE49-F238E27FC236}">
                <a16:creationId xmlns:a16="http://schemas.microsoft.com/office/drawing/2014/main" id="{AD3FC5EF-E69D-4618-8443-A903DF0604E7}"/>
              </a:ext>
            </a:extLst>
          </p:cNvPr>
          <p:cNvSpPr>
            <a:spLocks noGrp="1"/>
          </p:cNvSpPr>
          <p:nvPr>
            <p:ph type="title" idx="14" hasCustomPrompt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8" name="Bar">
            <a:extLst>
              <a:ext uri="{FF2B5EF4-FFF2-40B4-BE49-F238E27FC236}">
                <a16:creationId xmlns:a16="http://schemas.microsoft.com/office/drawing/2014/main" id="{138C5D1F-7025-4361-82C0-442529977361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830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2" name="Textbox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Textbox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74" name="Textbox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dirty="0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75" name="Textbox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dirty="0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76" name="Textbox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dirty="0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77" name="Textbox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dirty="0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 dirty="0"/>
              <a:t>This is the </a:t>
            </a:r>
            <a:r>
              <a:rPr lang="en-US" noProof="0" dirty="0" err="1"/>
              <a:t>SlideProof</a:t>
            </a:r>
            <a:r>
              <a:rPr lang="en-US" noProof="0" dirty="0"/>
              <a:t> Agenda Layout</a:t>
            </a:r>
          </a:p>
          <a:p>
            <a:pPr lvl="0"/>
            <a:r>
              <a:rPr lang="en-US" noProof="0" dirty="0"/>
              <a:t>http://www.veodin.com/slideproof/manual/agenda/</a:t>
            </a:r>
          </a:p>
          <a:p>
            <a:pPr lvl="0"/>
            <a:r>
              <a:rPr lang="en-US" noProof="0" dirty="0"/>
              <a:t>Use the Selection Pane (Alt+F10) to make the hidden shapes of the Agenda visible. Make sure you group them again after editing and rename them with </a:t>
            </a:r>
            <a:r>
              <a:rPr lang="en-US" noProof="0" dirty="0" err="1"/>
              <a:t>SlideProof</a:t>
            </a:r>
            <a:r>
              <a:rPr lang="en-US" noProof="0" dirty="0"/>
              <a:t> &gt; Agenda &gt; Rename Agenda Groups</a:t>
            </a:r>
          </a:p>
          <a:p>
            <a:pPr lvl="0"/>
            <a:r>
              <a:rPr lang="en-US" noProof="0" dirty="0"/>
              <a:t>Expected group names are: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SP Agenda Section - Mandatory</a:t>
            </a:r>
          </a:p>
          <a:p>
            <a:pPr lvl="1"/>
            <a:r>
              <a:rPr lang="en-US" noProof="0" dirty="0"/>
              <a:t>SP Agenda Section Highlight - Highlight the current section</a:t>
            </a:r>
          </a:p>
          <a:p>
            <a:pPr lvl="1"/>
            <a:r>
              <a:rPr lang="en-US" noProof="0" dirty="0"/>
              <a:t>SP Agenda Subsection - Mandatory if showing subsections</a:t>
            </a:r>
          </a:p>
          <a:p>
            <a:pPr lvl="1"/>
            <a:r>
              <a:rPr lang="en-US" noProof="0" dirty="0"/>
              <a:t>SP Agenda Subsection Highlight - Highlight the current subsection</a:t>
            </a:r>
          </a:p>
          <a:p>
            <a:pPr lvl="0"/>
            <a:r>
              <a:rPr lang="en-US" noProof="0" dirty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 dirty="0"/>
              <a:t>Valid text placeholders are: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Section number:</a:t>
            </a:r>
          </a:p>
          <a:p>
            <a:pPr lvl="1"/>
            <a:r>
              <a:rPr lang="en-US" noProof="0" dirty="0"/>
              <a:t>&lt;N&gt; for Arabic number 1, 2, 3</a:t>
            </a:r>
          </a:p>
          <a:p>
            <a:pPr lvl="1"/>
            <a:r>
              <a:rPr lang="en-US" noProof="0" dirty="0"/>
              <a:t>&lt;R&gt; for Roman numeral I, II, III</a:t>
            </a:r>
          </a:p>
          <a:p>
            <a:pPr lvl="1"/>
            <a:r>
              <a:rPr lang="en-US" noProof="0" dirty="0"/>
              <a:t>&lt;RL&gt; for lower-case Roman numeral </a:t>
            </a:r>
            <a:r>
              <a:rPr lang="en-US" noProof="0" dirty="0" err="1"/>
              <a:t>i</a:t>
            </a:r>
            <a:r>
              <a:rPr lang="en-US" noProof="0" dirty="0"/>
              <a:t>, ii, iii</a:t>
            </a:r>
          </a:p>
          <a:p>
            <a:pPr lvl="1"/>
            <a:r>
              <a:rPr lang="en-US" noProof="0" dirty="0"/>
              <a:t>&lt;A&gt; for alphabetic character A, B, C</a:t>
            </a:r>
          </a:p>
          <a:p>
            <a:pPr lvl="1"/>
            <a:r>
              <a:rPr lang="en-US" noProof="0" dirty="0"/>
              <a:t>&lt;AL&gt; for lower-case Alphabetic character</a:t>
            </a:r>
          </a:p>
          <a:p>
            <a:pPr lvl="1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&lt;RESPONSIBLE&gt;</a:t>
            </a:r>
          </a:p>
          <a:p>
            <a:pPr lvl="1"/>
            <a:r>
              <a:rPr lang="en-US" noProof="0" dirty="0"/>
              <a:t>&lt;TIMESLOT&gt;</a:t>
            </a:r>
          </a:p>
          <a:p>
            <a:pPr lvl="1"/>
            <a:r>
              <a:rPr lang="en-US" noProof="0" dirty="0"/>
              <a:t>&lt;DURATION&gt; for duration</a:t>
            </a:r>
          </a:p>
          <a:p>
            <a:pPr lvl="1"/>
            <a:r>
              <a:rPr lang="en-US" noProof="0" dirty="0"/>
              <a:t>&lt;P&gt; for page number</a:t>
            </a:r>
          </a:p>
          <a:p>
            <a:pPr lvl="0"/>
            <a:r>
              <a:rPr lang="en-US" noProof="0" dirty="0"/>
              <a:t>If you want the agenda to be vertically centered on each Agenda slide, rename this layout to: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SP Agenda Vertical</a:t>
            </a:r>
          </a:p>
        </p:txBody>
      </p: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9" name="Textbox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Textbox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81" name="Textbox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 dirty="0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82" name="Textbox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 dirty="0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83" name="Textbox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 dirty="0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84" name="Textbox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 dirty="0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9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r">
            <a:extLst>
              <a:ext uri="{FF2B5EF4-FFF2-40B4-BE49-F238E27FC236}">
                <a16:creationId xmlns:a16="http://schemas.microsoft.com/office/drawing/2014/main" id="{509F307F-2042-4E5D-9DD3-7346390C8233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D93EC89-D007-42C7-92F3-5FAFA7AF243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358729" y="1376363"/>
            <a:ext cx="5416903" cy="47196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Heading 2"/>
          <p:cNvSpPr>
            <a:spLocks noGrp="1"/>
          </p:cNvSpPr>
          <p:nvPr>
            <p:ph type="body" sz="quarter" idx="21" hasCustomPrompt="1"/>
          </p:nvPr>
        </p:nvSpPr>
        <p:spPr>
          <a:xfrm>
            <a:off x="6261641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07963B9-3178-4B51-AFEC-FF40F8FF057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5100" y="1376363"/>
            <a:ext cx="5416903" cy="47196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Heading 1"/>
          <p:cNvSpPr>
            <a:spLocks noGrp="1"/>
          </p:cNvSpPr>
          <p:nvPr>
            <p:ph type="body" sz="quarter" idx="19" hasCustomPrompt="1"/>
          </p:nvPr>
        </p:nvSpPr>
        <p:spPr>
          <a:xfrm>
            <a:off x="288095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AE93C262-FA4B-43C3-AD92-4CEC861A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414D7CD-D200-4A01-8CED-7A9B8239970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9E1FA036-2D0C-4476-9395-CB088922F48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Confidential | Authorized</a:t>
            </a:r>
          </a:p>
        </p:txBody>
      </p:sp>
    </p:spTree>
    <p:extLst>
      <p:ext uri="{BB962C8B-B14F-4D97-AF65-F5344CB8AC3E}">
        <p14:creationId xmlns:p14="http://schemas.microsoft.com/office/powerpoint/2010/main" val="360288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ar  storytelling photography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717280" y="685800"/>
            <a:ext cx="3474720" cy="378846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5242560" y="685800"/>
            <a:ext cx="3474720" cy="378846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685800"/>
            <a:ext cx="5242560" cy="5274129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14" y="4699755"/>
            <a:ext cx="6384699" cy="1260174"/>
          </a:xfrm>
        </p:spPr>
        <p:txBody>
          <a:bodyPr rIns="0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5399314" y="6129337"/>
            <a:ext cx="5803542" cy="411581"/>
          </a:xfrm>
        </p:spPr>
        <p:txBody>
          <a:bodyPr/>
          <a:lstStyle/>
          <a:p>
            <a:r>
              <a:rPr lang="en-US"/>
              <a:t>Confidential | Authorized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ar  storytelling photography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999540"/>
            <a:ext cx="4038600" cy="4960389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5399314" y="6129337"/>
            <a:ext cx="5803542" cy="411581"/>
          </a:xfrm>
        </p:spPr>
        <p:txBody>
          <a:bodyPr/>
          <a:lstStyle/>
          <a:p>
            <a:r>
              <a:rPr lang="en-US"/>
              <a:t>Confidential | Authorized</a:t>
            </a:r>
            <a:endParaRPr lang="en-US" dirty="0"/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780B64C6-93FD-4986-9415-5A6DFED5375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038600" y="999540"/>
            <a:ext cx="4114800" cy="4960389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210A1679-9C32-442B-AB6B-09BD1DBDD79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53400" y="999540"/>
            <a:ext cx="4038600" cy="4960389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056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ar  storytelling photography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4965777"/>
            <a:ext cx="3685309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818CA98-330E-4FE7-B6FF-632E311233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1F90604F-7FA1-41D8-9914-866F33050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Authorized</a:t>
            </a:r>
            <a:endParaRPr lang="en-US" dirty="0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0FF19B93-7801-4519-9A52-CEED32CDC42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53400" y="948806"/>
            <a:ext cx="4038600" cy="4960389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3E58FF24-23EE-4C46-ADB8-00266BC7C7D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038600" y="948806"/>
            <a:ext cx="4114800" cy="4960389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904B7D5-0D47-4EFF-AF92-088BBE537A0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0" y="948806"/>
            <a:ext cx="4038600" cy="357246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30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">
            <a:extLst>
              <a:ext uri="{FF2B5EF4-FFF2-40B4-BE49-F238E27FC236}">
                <a16:creationId xmlns:a16="http://schemas.microsoft.com/office/drawing/2014/main" id="{ACB0AFC9-096F-0F01-CC2C-1A007FF01E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442" y="3528820"/>
            <a:ext cx="11517557" cy="20551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Speaker contact information</a:t>
            </a:r>
          </a:p>
        </p:txBody>
      </p:sp>
      <p:sp>
        <p:nvSpPr>
          <p:cNvPr id="6" name="Bar">
            <a:extLst>
              <a:ext uri="{FF2B5EF4-FFF2-40B4-BE49-F238E27FC236}">
                <a16:creationId xmlns:a16="http://schemas.microsoft.com/office/drawing/2014/main" id="{37D88926-B88B-52AB-C78C-3245CC0932D5}"/>
              </a:ext>
            </a:extLst>
          </p:cNvPr>
          <p:cNvSpPr/>
          <p:nvPr userDrawn="1"/>
        </p:nvSpPr>
        <p:spPr>
          <a:xfrm>
            <a:off x="381000" y="3374136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F6D3FCA0-BCF1-E7A1-E354-B51D98803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749" y="521016"/>
            <a:ext cx="6195700" cy="2828660"/>
          </a:xfrm>
        </p:spPr>
        <p:txBody>
          <a:bodyPr anchor="b"/>
          <a:lstStyle>
            <a:lvl1pPr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thank you message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C0993-9443-F027-EA47-A295180C0B1B}"/>
              </a:ext>
            </a:extLst>
          </p:cNvPr>
          <p:cNvSpPr txBox="1"/>
          <p:nvPr userDrawn="1"/>
        </p:nvSpPr>
        <p:spPr>
          <a:xfrm>
            <a:off x="8115300" y="6335127"/>
            <a:ext cx="3740580" cy="2769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fld id="{DA3777BF-A1C6-4F92-A9EA-7320C98A4638}" type="datetimeyyyy">
              <a:rPr lang="en-US" sz="1200" b="0" i="0" smtClean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pPr algn="r"/>
              <a:t>2023</a:t>
            </a:fld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Hewlett Packard Enterprise Development LP</a:t>
            </a:r>
          </a:p>
        </p:txBody>
      </p:sp>
    </p:spTree>
    <p:extLst>
      <p:ext uri="{BB962C8B-B14F-4D97-AF65-F5344CB8AC3E}">
        <p14:creationId xmlns:p14="http://schemas.microsoft.com/office/powerpoint/2010/main" val="15676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/>
          <p:cNvSpPr>
            <a:spLocks noGrp="1"/>
          </p:cNvSpPr>
          <p:nvPr>
            <p:ph sz="quarter" idx="19"/>
          </p:nvPr>
        </p:nvSpPr>
        <p:spPr>
          <a:xfrm>
            <a:off x="8152474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/>
          </p:nvPr>
        </p:nvSpPr>
        <p:spPr>
          <a:xfrm>
            <a:off x="4268787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C09279-0D09-4109-A953-16A88732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5DFA194-46E5-48DD-9DF0-CE09ECBDE5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5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ered photography 4:3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048000" y="0"/>
            <a:ext cx="9142261" cy="6858696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8975"/>
            <a:ext cx="2256600" cy="5480050"/>
          </a:xfrm>
        </p:spPr>
        <p:txBody>
          <a:bodyPr lIns="0" rIns="0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242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ered photography 4:3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1568" y="688975"/>
            <a:ext cx="2279431" cy="5480050"/>
          </a:xfrm>
        </p:spPr>
        <p:txBody>
          <a:bodyPr lIns="0" rIns="0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57C7E85E-D264-8BFA-D0E6-A31549CE3F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9142261" cy="6858696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Element">
            <a:extLst>
              <a:ext uri="{FF2B5EF4-FFF2-40B4-BE49-F238E27FC236}">
                <a16:creationId xmlns:a16="http://schemas.microsoft.com/office/drawing/2014/main" id="{18CF8494-565E-4EBB-FE2C-597A1F50AC5C}"/>
              </a:ext>
            </a:extLst>
          </p:cNvPr>
          <p:cNvSpPr>
            <a:spLocks noChangeAspect="1"/>
          </p:cNvSpPr>
          <p:nvPr userDrawn="1"/>
        </p:nvSpPr>
        <p:spPr>
          <a:xfrm>
            <a:off x="9531568" y="6246577"/>
            <a:ext cx="951511" cy="272927"/>
          </a:xfrm>
          <a:custGeom>
            <a:avLst/>
            <a:gdLst>
              <a:gd name="connsiteX0" fmla="*/ 0 w 951511"/>
              <a:gd name="connsiteY0" fmla="*/ 0 h 272927"/>
              <a:gd name="connsiteX1" fmla="*/ 0 w 951511"/>
              <a:gd name="connsiteY1" fmla="*/ 272927 h 272927"/>
              <a:gd name="connsiteX2" fmla="*/ 0 w 951511"/>
              <a:gd name="connsiteY2" fmla="*/ 272927 h 272927"/>
              <a:gd name="connsiteX3" fmla="*/ 951511 w 951511"/>
              <a:gd name="connsiteY3" fmla="*/ 272927 h 272927"/>
              <a:gd name="connsiteX4" fmla="*/ 951511 w 951511"/>
              <a:gd name="connsiteY4" fmla="*/ 0 h 272927"/>
              <a:gd name="connsiteX5" fmla="*/ 0 w 951511"/>
              <a:gd name="connsiteY5" fmla="*/ 0 h 272927"/>
              <a:gd name="connsiteX6" fmla="*/ 891783 w 951511"/>
              <a:gd name="connsiteY6" fmla="*/ 214028 h 272927"/>
              <a:gd name="connsiteX7" fmla="*/ 59729 w 951511"/>
              <a:gd name="connsiteY7" fmla="*/ 214028 h 272927"/>
              <a:gd name="connsiteX8" fmla="*/ 59729 w 951511"/>
              <a:gd name="connsiteY8" fmla="*/ 59729 h 272927"/>
              <a:gd name="connsiteX9" fmla="*/ 892612 w 951511"/>
              <a:gd name="connsiteY9" fmla="*/ 59729 h 272927"/>
              <a:gd name="connsiteX10" fmla="*/ 892612 w 951511"/>
              <a:gd name="connsiteY10" fmla="*/ 214028 h 2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11" h="272927">
                <a:moveTo>
                  <a:pt x="0" y="0"/>
                </a:moveTo>
                <a:lnTo>
                  <a:pt x="0" y="272927"/>
                </a:lnTo>
                <a:lnTo>
                  <a:pt x="0" y="272927"/>
                </a:lnTo>
                <a:lnTo>
                  <a:pt x="951511" y="272927"/>
                </a:lnTo>
                <a:lnTo>
                  <a:pt x="951511" y="0"/>
                </a:lnTo>
                <a:lnTo>
                  <a:pt x="0" y="0"/>
                </a:lnTo>
                <a:close/>
                <a:moveTo>
                  <a:pt x="891783" y="214028"/>
                </a:moveTo>
                <a:lnTo>
                  <a:pt x="59729" y="214028"/>
                </a:lnTo>
                <a:lnTo>
                  <a:pt x="59729" y="59729"/>
                </a:lnTo>
                <a:lnTo>
                  <a:pt x="892612" y="59729"/>
                </a:lnTo>
                <a:lnTo>
                  <a:pt x="892612" y="214028"/>
                </a:lnTo>
                <a:close/>
              </a:path>
            </a:pathLst>
          </a:custGeom>
          <a:solidFill>
            <a:srgbClr val="01A982"/>
          </a:solidFill>
          <a:ln w="8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3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linear storytelling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333565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2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3888670"/>
            <a:ext cx="7824552" cy="4389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646539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8" y="1624779"/>
            <a:ext cx="7824552" cy="1905000"/>
          </a:xfrm>
        </p:spPr>
        <p:txBody>
          <a:bodyPr anchor="b"/>
          <a:lstStyle>
            <a:lvl1pPr>
              <a:lnSpc>
                <a:spcPct val="80000"/>
              </a:lnSpc>
              <a:defRPr sz="4400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2FD840D7-BFFA-43F2-A0A3-65E3C3FCAC2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15300" y="335280"/>
            <a:ext cx="4076700" cy="34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grpSp>
        <p:nvGrpSpPr>
          <p:cNvPr id="28" name="Logo">
            <a:extLst>
              <a:ext uri="{FF2B5EF4-FFF2-40B4-BE49-F238E27FC236}">
                <a16:creationId xmlns:a16="http://schemas.microsoft.com/office/drawing/2014/main" id="{4399A7E4-6F52-4E41-8C03-5B2D25AC7C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1000" y="335280"/>
            <a:ext cx="1645920" cy="687519"/>
            <a:chOff x="2943225" y="6089949"/>
            <a:chExt cx="3192399" cy="1333499"/>
          </a:xfrm>
        </p:grpSpPr>
        <p:sp>
          <p:nvSpPr>
            <p:cNvPr id="29" name="Element">
              <a:extLst>
                <a:ext uri="{FF2B5EF4-FFF2-40B4-BE49-F238E27FC236}">
                  <a16:creationId xmlns:a16="http://schemas.microsoft.com/office/drawing/2014/main" id="{314E16A5-6AB0-4B88-993D-A34403178916}"/>
                </a:ext>
              </a:extLst>
            </p:cNvPr>
            <p:cNvSpPr/>
            <p:nvPr/>
          </p:nvSpPr>
          <p:spPr>
            <a:xfrm>
              <a:off x="2943225" y="6089949"/>
              <a:ext cx="1092422" cy="313753"/>
            </a:xfrm>
            <a:custGeom>
              <a:avLst/>
              <a:gdLst>
                <a:gd name="connsiteX0" fmla="*/ 0 w 1092422"/>
                <a:gd name="connsiteY0" fmla="*/ 0 h 313753"/>
                <a:gd name="connsiteX1" fmla="*/ 0 w 1092422"/>
                <a:gd name="connsiteY1" fmla="*/ 313754 h 313753"/>
                <a:gd name="connsiteX2" fmla="*/ 1092422 w 1092422"/>
                <a:gd name="connsiteY2" fmla="*/ 313754 h 313753"/>
                <a:gd name="connsiteX3" fmla="*/ 1092422 w 1092422"/>
                <a:gd name="connsiteY3" fmla="*/ 0 h 313753"/>
                <a:gd name="connsiteX4" fmla="*/ 0 w 1092422"/>
                <a:gd name="connsiteY4" fmla="*/ 0 h 313753"/>
                <a:gd name="connsiteX5" fmla="*/ 1024128 w 1092422"/>
                <a:gd name="connsiteY5" fmla="*/ 245555 h 313753"/>
                <a:gd name="connsiteX6" fmla="*/ 68294 w 1092422"/>
                <a:gd name="connsiteY6" fmla="*/ 245555 h 313753"/>
                <a:gd name="connsiteX7" fmla="*/ 68294 w 1092422"/>
                <a:gd name="connsiteY7" fmla="*/ 68294 h 313753"/>
                <a:gd name="connsiteX8" fmla="*/ 1024128 w 1092422"/>
                <a:gd name="connsiteY8" fmla="*/ 68294 h 313753"/>
                <a:gd name="connsiteX9" fmla="*/ 1024128 w 1092422"/>
                <a:gd name="connsiteY9" fmla="*/ 245555 h 313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2422" h="313753">
                  <a:moveTo>
                    <a:pt x="0" y="0"/>
                  </a:moveTo>
                  <a:lnTo>
                    <a:pt x="0" y="313754"/>
                  </a:lnTo>
                  <a:lnTo>
                    <a:pt x="1092422" y="313754"/>
                  </a:lnTo>
                  <a:lnTo>
                    <a:pt x="1092422" y="0"/>
                  </a:lnTo>
                  <a:lnTo>
                    <a:pt x="0" y="0"/>
                  </a:lnTo>
                  <a:close/>
                  <a:moveTo>
                    <a:pt x="1024128" y="245555"/>
                  </a:moveTo>
                  <a:lnTo>
                    <a:pt x="68294" y="245555"/>
                  </a:lnTo>
                  <a:lnTo>
                    <a:pt x="68294" y="68294"/>
                  </a:lnTo>
                  <a:lnTo>
                    <a:pt x="1024128" y="68294"/>
                  </a:lnTo>
                  <a:lnTo>
                    <a:pt x="1024128" y="245555"/>
                  </a:lnTo>
                  <a:close/>
                </a:path>
              </a:pathLst>
            </a:custGeom>
            <a:solidFill>
              <a:srgbClr val="01A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Wordmark">
              <a:extLst>
                <a:ext uri="{FF2B5EF4-FFF2-40B4-BE49-F238E27FC236}">
                  <a16:creationId xmlns:a16="http://schemas.microsoft.com/office/drawing/2014/main" id="{583BD7FF-65F2-496A-95E5-42B8B114A573}"/>
                </a:ext>
              </a:extLst>
            </p:cNvPr>
            <p:cNvSpPr/>
            <p:nvPr/>
          </p:nvSpPr>
          <p:spPr>
            <a:xfrm>
              <a:off x="2943225" y="6608585"/>
              <a:ext cx="3192399" cy="814863"/>
            </a:xfrm>
            <a:custGeom>
              <a:avLst/>
              <a:gdLst>
                <a:gd name="connsiteX0" fmla="*/ 68294 w 3192399"/>
                <a:gd name="connsiteY0" fmla="*/ 313754 h 814863"/>
                <a:gd name="connsiteX1" fmla="*/ 0 w 3192399"/>
                <a:gd name="connsiteY1" fmla="*/ 313754 h 814863"/>
                <a:gd name="connsiteX2" fmla="*/ 0 w 3192399"/>
                <a:gd name="connsiteY2" fmla="*/ 0 h 814863"/>
                <a:gd name="connsiteX3" fmla="*/ 68294 w 3192399"/>
                <a:gd name="connsiteY3" fmla="*/ 0 h 814863"/>
                <a:gd name="connsiteX4" fmla="*/ 68294 w 3192399"/>
                <a:gd name="connsiteY4" fmla="*/ 124016 h 814863"/>
                <a:gd name="connsiteX5" fmla="*/ 190310 w 3192399"/>
                <a:gd name="connsiteY5" fmla="*/ 124016 h 814863"/>
                <a:gd name="connsiteX6" fmla="*/ 190310 w 3192399"/>
                <a:gd name="connsiteY6" fmla="*/ 0 h 814863"/>
                <a:gd name="connsiteX7" fmla="*/ 258604 w 3192399"/>
                <a:gd name="connsiteY7" fmla="*/ 0 h 814863"/>
                <a:gd name="connsiteX8" fmla="*/ 258604 w 3192399"/>
                <a:gd name="connsiteY8" fmla="*/ 313754 h 814863"/>
                <a:gd name="connsiteX9" fmla="*/ 190310 w 3192399"/>
                <a:gd name="connsiteY9" fmla="*/ 313754 h 814863"/>
                <a:gd name="connsiteX10" fmla="*/ 190310 w 3192399"/>
                <a:gd name="connsiteY10" fmla="*/ 183737 h 814863"/>
                <a:gd name="connsiteX11" fmla="*/ 68294 w 3192399"/>
                <a:gd name="connsiteY11" fmla="*/ 183737 h 814863"/>
                <a:gd name="connsiteX12" fmla="*/ 68294 w 3192399"/>
                <a:gd name="connsiteY12" fmla="*/ 313754 h 814863"/>
                <a:gd name="connsiteX13" fmla="*/ 413671 w 3192399"/>
                <a:gd name="connsiteY13" fmla="*/ 318802 h 814863"/>
                <a:gd name="connsiteX14" fmla="*/ 297180 w 3192399"/>
                <a:gd name="connsiteY14" fmla="*/ 203359 h 814863"/>
                <a:gd name="connsiteX15" fmla="*/ 404622 w 3192399"/>
                <a:gd name="connsiteY15" fmla="*/ 85344 h 814863"/>
                <a:gd name="connsiteX16" fmla="*/ 504539 w 3192399"/>
                <a:gd name="connsiteY16" fmla="*/ 196787 h 814863"/>
                <a:gd name="connsiteX17" fmla="*/ 504539 w 3192399"/>
                <a:gd name="connsiteY17" fmla="*/ 221933 h 814863"/>
                <a:gd name="connsiteX18" fmla="*/ 361950 w 3192399"/>
                <a:gd name="connsiteY18" fmla="*/ 221933 h 814863"/>
                <a:gd name="connsiteX19" fmla="*/ 424244 w 3192399"/>
                <a:gd name="connsiteY19" fmla="*/ 265557 h 814863"/>
                <a:gd name="connsiteX20" fmla="*/ 485966 w 3192399"/>
                <a:gd name="connsiteY20" fmla="*/ 247460 h 814863"/>
                <a:gd name="connsiteX21" fmla="*/ 488442 w 3192399"/>
                <a:gd name="connsiteY21" fmla="*/ 247460 h 814863"/>
                <a:gd name="connsiteX22" fmla="*/ 488442 w 3192399"/>
                <a:gd name="connsiteY22" fmla="*/ 299180 h 814863"/>
                <a:gd name="connsiteX23" fmla="*/ 413671 w 3192399"/>
                <a:gd name="connsiteY23" fmla="*/ 318802 h 814863"/>
                <a:gd name="connsiteX24" fmla="*/ 361950 w 3192399"/>
                <a:gd name="connsiteY24" fmla="*/ 176212 h 814863"/>
                <a:gd name="connsiteX25" fmla="*/ 443294 w 3192399"/>
                <a:gd name="connsiteY25" fmla="*/ 176212 h 814863"/>
                <a:gd name="connsiteX26" fmla="*/ 405670 w 3192399"/>
                <a:gd name="connsiteY26" fmla="*/ 137065 h 814863"/>
                <a:gd name="connsiteX27" fmla="*/ 361950 w 3192399"/>
                <a:gd name="connsiteY27" fmla="*/ 176212 h 814863"/>
                <a:gd name="connsiteX28" fmla="*/ 682752 w 3192399"/>
                <a:gd name="connsiteY28" fmla="*/ 182213 h 814863"/>
                <a:gd name="connsiteX29" fmla="*/ 647605 w 3192399"/>
                <a:gd name="connsiteY29" fmla="*/ 313754 h 814863"/>
                <a:gd name="connsiteX30" fmla="*/ 587883 w 3192399"/>
                <a:gd name="connsiteY30" fmla="*/ 313754 h 814863"/>
                <a:gd name="connsiteX31" fmla="*/ 519589 w 3192399"/>
                <a:gd name="connsiteY31" fmla="*/ 92869 h 814863"/>
                <a:gd name="connsiteX32" fmla="*/ 519589 w 3192399"/>
                <a:gd name="connsiteY32" fmla="*/ 90392 h 814863"/>
                <a:gd name="connsiteX33" fmla="*/ 584835 w 3192399"/>
                <a:gd name="connsiteY33" fmla="*/ 90392 h 814863"/>
                <a:gd name="connsiteX34" fmla="*/ 621983 w 3192399"/>
                <a:gd name="connsiteY34" fmla="*/ 222409 h 814863"/>
                <a:gd name="connsiteX35" fmla="*/ 657130 w 3192399"/>
                <a:gd name="connsiteY35" fmla="*/ 90392 h 814863"/>
                <a:gd name="connsiteX36" fmla="*/ 710375 w 3192399"/>
                <a:gd name="connsiteY36" fmla="*/ 90392 h 814863"/>
                <a:gd name="connsiteX37" fmla="*/ 745998 w 3192399"/>
                <a:gd name="connsiteY37" fmla="*/ 222409 h 814863"/>
                <a:gd name="connsiteX38" fmla="*/ 783622 w 3192399"/>
                <a:gd name="connsiteY38" fmla="*/ 90392 h 814863"/>
                <a:gd name="connsiteX39" fmla="*/ 846392 w 3192399"/>
                <a:gd name="connsiteY39" fmla="*/ 90392 h 814863"/>
                <a:gd name="connsiteX40" fmla="*/ 846392 w 3192399"/>
                <a:gd name="connsiteY40" fmla="*/ 92869 h 814863"/>
                <a:gd name="connsiteX41" fmla="*/ 778097 w 3192399"/>
                <a:gd name="connsiteY41" fmla="*/ 313754 h 814863"/>
                <a:gd name="connsiteX42" fmla="*/ 718376 w 3192399"/>
                <a:gd name="connsiteY42" fmla="*/ 313754 h 814863"/>
                <a:gd name="connsiteX43" fmla="*/ 682752 w 3192399"/>
                <a:gd name="connsiteY43" fmla="*/ 182213 h 814863"/>
                <a:gd name="connsiteX44" fmla="*/ 957358 w 3192399"/>
                <a:gd name="connsiteY44" fmla="*/ 318802 h 814863"/>
                <a:gd name="connsiteX45" fmla="*/ 881063 w 3192399"/>
                <a:gd name="connsiteY45" fmla="*/ 246507 h 814863"/>
                <a:gd name="connsiteX46" fmla="*/ 881063 w 3192399"/>
                <a:gd name="connsiteY46" fmla="*/ 0 h 814863"/>
                <a:gd name="connsiteX47" fmla="*/ 947357 w 3192399"/>
                <a:gd name="connsiteY47" fmla="*/ 0 h 814863"/>
                <a:gd name="connsiteX48" fmla="*/ 947357 w 3192399"/>
                <a:gd name="connsiteY48" fmla="*/ 242030 h 814863"/>
                <a:gd name="connsiteX49" fmla="*/ 966407 w 3192399"/>
                <a:gd name="connsiteY49" fmla="*/ 263081 h 814863"/>
                <a:gd name="connsiteX50" fmla="*/ 981456 w 3192399"/>
                <a:gd name="connsiteY50" fmla="*/ 260033 h 814863"/>
                <a:gd name="connsiteX51" fmla="*/ 982504 w 3192399"/>
                <a:gd name="connsiteY51" fmla="*/ 260033 h 814863"/>
                <a:gd name="connsiteX52" fmla="*/ 982504 w 3192399"/>
                <a:gd name="connsiteY52" fmla="*/ 314801 h 814863"/>
                <a:gd name="connsiteX53" fmla="*/ 957453 w 3192399"/>
                <a:gd name="connsiteY53" fmla="*/ 318802 h 814863"/>
                <a:gd name="connsiteX54" fmla="*/ 1117473 w 3192399"/>
                <a:gd name="connsiteY54" fmla="*/ 318802 h 814863"/>
                <a:gd name="connsiteX55" fmla="*/ 1000982 w 3192399"/>
                <a:gd name="connsiteY55" fmla="*/ 203359 h 814863"/>
                <a:gd name="connsiteX56" fmla="*/ 1108424 w 3192399"/>
                <a:gd name="connsiteY56" fmla="*/ 85344 h 814863"/>
                <a:gd name="connsiteX57" fmla="*/ 1208342 w 3192399"/>
                <a:gd name="connsiteY57" fmla="*/ 196787 h 814863"/>
                <a:gd name="connsiteX58" fmla="*/ 1208342 w 3192399"/>
                <a:gd name="connsiteY58" fmla="*/ 221933 h 814863"/>
                <a:gd name="connsiteX59" fmla="*/ 1065752 w 3192399"/>
                <a:gd name="connsiteY59" fmla="*/ 221933 h 814863"/>
                <a:gd name="connsiteX60" fmla="*/ 1128046 w 3192399"/>
                <a:gd name="connsiteY60" fmla="*/ 265557 h 814863"/>
                <a:gd name="connsiteX61" fmla="*/ 1189768 w 3192399"/>
                <a:gd name="connsiteY61" fmla="*/ 247460 h 814863"/>
                <a:gd name="connsiteX62" fmla="*/ 1192244 w 3192399"/>
                <a:gd name="connsiteY62" fmla="*/ 247460 h 814863"/>
                <a:gd name="connsiteX63" fmla="*/ 1192244 w 3192399"/>
                <a:gd name="connsiteY63" fmla="*/ 299180 h 814863"/>
                <a:gd name="connsiteX64" fmla="*/ 1117473 w 3192399"/>
                <a:gd name="connsiteY64" fmla="*/ 318802 h 814863"/>
                <a:gd name="connsiteX65" fmla="*/ 1065752 w 3192399"/>
                <a:gd name="connsiteY65" fmla="*/ 176212 h 814863"/>
                <a:gd name="connsiteX66" fmla="*/ 1147096 w 3192399"/>
                <a:gd name="connsiteY66" fmla="*/ 176212 h 814863"/>
                <a:gd name="connsiteX67" fmla="*/ 1109472 w 3192399"/>
                <a:gd name="connsiteY67" fmla="*/ 137065 h 814863"/>
                <a:gd name="connsiteX68" fmla="*/ 1065752 w 3192399"/>
                <a:gd name="connsiteY68" fmla="*/ 176212 h 814863"/>
                <a:gd name="connsiteX69" fmla="*/ 1480471 w 3192399"/>
                <a:gd name="connsiteY69" fmla="*/ 90392 h 814863"/>
                <a:gd name="connsiteX70" fmla="*/ 1529715 w 3192399"/>
                <a:gd name="connsiteY70" fmla="*/ 90392 h 814863"/>
                <a:gd name="connsiteX71" fmla="*/ 1529715 w 3192399"/>
                <a:gd name="connsiteY71" fmla="*/ 143637 h 814863"/>
                <a:gd name="connsiteX72" fmla="*/ 1480471 w 3192399"/>
                <a:gd name="connsiteY72" fmla="*/ 143637 h 814863"/>
                <a:gd name="connsiteX73" fmla="*/ 1480471 w 3192399"/>
                <a:gd name="connsiteY73" fmla="*/ 234505 h 814863"/>
                <a:gd name="connsiteX74" fmla="*/ 1508093 w 3192399"/>
                <a:gd name="connsiteY74" fmla="*/ 263081 h 814863"/>
                <a:gd name="connsiteX75" fmla="*/ 1528191 w 3192399"/>
                <a:gd name="connsiteY75" fmla="*/ 260033 h 814863"/>
                <a:gd name="connsiteX76" fmla="*/ 1529715 w 3192399"/>
                <a:gd name="connsiteY76" fmla="*/ 260033 h 814863"/>
                <a:gd name="connsiteX77" fmla="*/ 1529715 w 3192399"/>
                <a:gd name="connsiteY77" fmla="*/ 312230 h 814863"/>
                <a:gd name="connsiteX78" fmla="*/ 1489043 w 3192399"/>
                <a:gd name="connsiteY78" fmla="*/ 318802 h 814863"/>
                <a:gd name="connsiteX79" fmla="*/ 1414272 w 3192399"/>
                <a:gd name="connsiteY79" fmla="*/ 237458 h 814863"/>
                <a:gd name="connsiteX80" fmla="*/ 1414272 w 3192399"/>
                <a:gd name="connsiteY80" fmla="*/ 143542 h 814863"/>
                <a:gd name="connsiteX81" fmla="*/ 1329404 w 3192399"/>
                <a:gd name="connsiteY81" fmla="*/ 143542 h 814863"/>
                <a:gd name="connsiteX82" fmla="*/ 1329404 w 3192399"/>
                <a:gd name="connsiteY82" fmla="*/ 234410 h 814863"/>
                <a:gd name="connsiteX83" fmla="*/ 1357027 w 3192399"/>
                <a:gd name="connsiteY83" fmla="*/ 262985 h 814863"/>
                <a:gd name="connsiteX84" fmla="*/ 1377125 w 3192399"/>
                <a:gd name="connsiteY84" fmla="*/ 259937 h 814863"/>
                <a:gd name="connsiteX85" fmla="*/ 1378649 w 3192399"/>
                <a:gd name="connsiteY85" fmla="*/ 259937 h 814863"/>
                <a:gd name="connsiteX86" fmla="*/ 1378649 w 3192399"/>
                <a:gd name="connsiteY86" fmla="*/ 312134 h 814863"/>
                <a:gd name="connsiteX87" fmla="*/ 1337977 w 3192399"/>
                <a:gd name="connsiteY87" fmla="*/ 318707 h 814863"/>
                <a:gd name="connsiteX88" fmla="*/ 1263206 w 3192399"/>
                <a:gd name="connsiteY88" fmla="*/ 237363 h 814863"/>
                <a:gd name="connsiteX89" fmla="*/ 1263206 w 3192399"/>
                <a:gd name="connsiteY89" fmla="*/ 143447 h 814863"/>
                <a:gd name="connsiteX90" fmla="*/ 1229106 w 3192399"/>
                <a:gd name="connsiteY90" fmla="*/ 143447 h 814863"/>
                <a:gd name="connsiteX91" fmla="*/ 1229106 w 3192399"/>
                <a:gd name="connsiteY91" fmla="*/ 90202 h 814863"/>
                <a:gd name="connsiteX92" fmla="*/ 1263206 w 3192399"/>
                <a:gd name="connsiteY92" fmla="*/ 90202 h 814863"/>
                <a:gd name="connsiteX93" fmla="*/ 1263206 w 3192399"/>
                <a:gd name="connsiteY93" fmla="*/ 28956 h 814863"/>
                <a:gd name="connsiteX94" fmla="*/ 1329500 w 3192399"/>
                <a:gd name="connsiteY94" fmla="*/ 28956 h 814863"/>
                <a:gd name="connsiteX95" fmla="*/ 1329500 w 3192399"/>
                <a:gd name="connsiteY95" fmla="*/ 90202 h 814863"/>
                <a:gd name="connsiteX96" fmla="*/ 1414367 w 3192399"/>
                <a:gd name="connsiteY96" fmla="*/ 90202 h 814863"/>
                <a:gd name="connsiteX97" fmla="*/ 1414367 w 3192399"/>
                <a:gd name="connsiteY97" fmla="*/ 28956 h 814863"/>
                <a:gd name="connsiteX98" fmla="*/ 1480661 w 3192399"/>
                <a:gd name="connsiteY98" fmla="*/ 28956 h 814863"/>
                <a:gd name="connsiteX99" fmla="*/ 1480661 w 3192399"/>
                <a:gd name="connsiteY99" fmla="*/ 90202 h 814863"/>
                <a:gd name="connsiteX100" fmla="*/ 1873472 w 3192399"/>
                <a:gd name="connsiteY100" fmla="*/ 106489 h 814863"/>
                <a:gd name="connsiteX101" fmla="*/ 1758506 w 3192399"/>
                <a:gd name="connsiteY101" fmla="*/ 211931 h 814863"/>
                <a:gd name="connsiteX102" fmla="*/ 1709833 w 3192399"/>
                <a:gd name="connsiteY102" fmla="*/ 211931 h 814863"/>
                <a:gd name="connsiteX103" fmla="*/ 1709833 w 3192399"/>
                <a:gd name="connsiteY103" fmla="*/ 313849 h 814863"/>
                <a:gd name="connsiteX104" fmla="*/ 1641539 w 3192399"/>
                <a:gd name="connsiteY104" fmla="*/ 313849 h 814863"/>
                <a:gd name="connsiteX105" fmla="*/ 1641539 w 3192399"/>
                <a:gd name="connsiteY105" fmla="*/ 0 h 814863"/>
                <a:gd name="connsiteX106" fmla="*/ 1758506 w 3192399"/>
                <a:gd name="connsiteY106" fmla="*/ 0 h 814863"/>
                <a:gd name="connsiteX107" fmla="*/ 1873472 w 3192399"/>
                <a:gd name="connsiteY107" fmla="*/ 106394 h 814863"/>
                <a:gd name="connsiteX108" fmla="*/ 1752981 w 3192399"/>
                <a:gd name="connsiteY108" fmla="*/ 154210 h 814863"/>
                <a:gd name="connsiteX109" fmla="*/ 1804226 w 3192399"/>
                <a:gd name="connsiteY109" fmla="*/ 106489 h 814863"/>
                <a:gd name="connsiteX110" fmla="*/ 1752981 w 3192399"/>
                <a:gd name="connsiteY110" fmla="*/ 57817 h 814863"/>
                <a:gd name="connsiteX111" fmla="*/ 1709833 w 3192399"/>
                <a:gd name="connsiteY111" fmla="*/ 57817 h 814863"/>
                <a:gd name="connsiteX112" fmla="*/ 1709833 w 3192399"/>
                <a:gd name="connsiteY112" fmla="*/ 154210 h 814863"/>
                <a:gd name="connsiteX113" fmla="*/ 1752981 w 3192399"/>
                <a:gd name="connsiteY113" fmla="*/ 154210 h 814863"/>
                <a:gd name="connsiteX114" fmla="*/ 2021110 w 3192399"/>
                <a:gd name="connsiteY114" fmla="*/ 291751 h 814863"/>
                <a:gd name="connsiteX115" fmla="*/ 1961864 w 3192399"/>
                <a:gd name="connsiteY115" fmla="*/ 317849 h 814863"/>
                <a:gd name="connsiteX116" fmla="*/ 1882521 w 3192399"/>
                <a:gd name="connsiteY116" fmla="*/ 244030 h 814863"/>
                <a:gd name="connsiteX117" fmla="*/ 1969389 w 3192399"/>
                <a:gd name="connsiteY117" fmla="*/ 171260 h 814863"/>
                <a:gd name="connsiteX118" fmla="*/ 2019110 w 3192399"/>
                <a:gd name="connsiteY118" fmla="*/ 178784 h 814863"/>
                <a:gd name="connsiteX119" fmla="*/ 2019110 w 3192399"/>
                <a:gd name="connsiteY119" fmla="*/ 174784 h 814863"/>
                <a:gd name="connsiteX120" fmla="*/ 1969865 w 3192399"/>
                <a:gd name="connsiteY120" fmla="*/ 140113 h 814863"/>
                <a:gd name="connsiteX121" fmla="*/ 1907096 w 3192399"/>
                <a:gd name="connsiteY121" fmla="*/ 157162 h 814863"/>
                <a:gd name="connsiteX122" fmla="*/ 1904619 w 3192399"/>
                <a:gd name="connsiteY122" fmla="*/ 157162 h 814863"/>
                <a:gd name="connsiteX123" fmla="*/ 1904619 w 3192399"/>
                <a:gd name="connsiteY123" fmla="*/ 103918 h 814863"/>
                <a:gd name="connsiteX124" fmla="*/ 1981391 w 3192399"/>
                <a:gd name="connsiteY124" fmla="*/ 85344 h 814863"/>
                <a:gd name="connsiteX125" fmla="*/ 2085308 w 3192399"/>
                <a:gd name="connsiteY125" fmla="*/ 173736 h 814863"/>
                <a:gd name="connsiteX126" fmla="*/ 2085308 w 3192399"/>
                <a:gd name="connsiteY126" fmla="*/ 313849 h 814863"/>
                <a:gd name="connsiteX127" fmla="*/ 2021014 w 3192399"/>
                <a:gd name="connsiteY127" fmla="*/ 313849 h 814863"/>
                <a:gd name="connsiteX128" fmla="*/ 2021014 w 3192399"/>
                <a:gd name="connsiteY128" fmla="*/ 291751 h 814863"/>
                <a:gd name="connsiteX129" fmla="*/ 2019110 w 3192399"/>
                <a:gd name="connsiteY129" fmla="*/ 243554 h 814863"/>
                <a:gd name="connsiteX130" fmla="*/ 2019110 w 3192399"/>
                <a:gd name="connsiteY130" fmla="*/ 224504 h 814863"/>
                <a:gd name="connsiteX131" fmla="*/ 1982438 w 3192399"/>
                <a:gd name="connsiteY131" fmla="*/ 216980 h 814863"/>
                <a:gd name="connsiteX132" fmla="*/ 1947767 w 3192399"/>
                <a:gd name="connsiteY132" fmla="*/ 243078 h 814863"/>
                <a:gd name="connsiteX133" fmla="*/ 1980343 w 3192399"/>
                <a:gd name="connsiteY133" fmla="*/ 269653 h 814863"/>
                <a:gd name="connsiteX134" fmla="*/ 2019014 w 3192399"/>
                <a:gd name="connsiteY134" fmla="*/ 243554 h 814863"/>
                <a:gd name="connsiteX135" fmla="*/ 2119027 w 3192399"/>
                <a:gd name="connsiteY135" fmla="*/ 202406 h 814863"/>
                <a:gd name="connsiteX136" fmla="*/ 2235994 w 3192399"/>
                <a:gd name="connsiteY136" fmla="*/ 85439 h 814863"/>
                <a:gd name="connsiteX137" fmla="*/ 2298287 w 3192399"/>
                <a:gd name="connsiteY137" fmla="*/ 102489 h 814863"/>
                <a:gd name="connsiteX138" fmla="*/ 2298287 w 3192399"/>
                <a:gd name="connsiteY138" fmla="*/ 159258 h 814863"/>
                <a:gd name="connsiteX139" fmla="*/ 2295811 w 3192399"/>
                <a:gd name="connsiteY139" fmla="*/ 159258 h 814863"/>
                <a:gd name="connsiteX140" fmla="*/ 2244566 w 3192399"/>
                <a:gd name="connsiteY140" fmla="*/ 141637 h 814863"/>
                <a:gd name="connsiteX141" fmla="*/ 2186369 w 3192399"/>
                <a:gd name="connsiteY141" fmla="*/ 202406 h 814863"/>
                <a:gd name="connsiteX142" fmla="*/ 2244566 w 3192399"/>
                <a:gd name="connsiteY142" fmla="*/ 262699 h 814863"/>
                <a:gd name="connsiteX143" fmla="*/ 2295811 w 3192399"/>
                <a:gd name="connsiteY143" fmla="*/ 245078 h 814863"/>
                <a:gd name="connsiteX144" fmla="*/ 2298287 w 3192399"/>
                <a:gd name="connsiteY144" fmla="*/ 245078 h 814863"/>
                <a:gd name="connsiteX145" fmla="*/ 2298287 w 3192399"/>
                <a:gd name="connsiteY145" fmla="*/ 301847 h 814863"/>
                <a:gd name="connsiteX146" fmla="*/ 2235994 w 3192399"/>
                <a:gd name="connsiteY146" fmla="*/ 318897 h 814863"/>
                <a:gd name="connsiteX147" fmla="*/ 2119027 w 3192399"/>
                <a:gd name="connsiteY147" fmla="*/ 202406 h 814863"/>
                <a:gd name="connsiteX148" fmla="*/ 2406206 w 3192399"/>
                <a:gd name="connsiteY148" fmla="*/ 212503 h 814863"/>
                <a:gd name="connsiteX149" fmla="*/ 2406206 w 3192399"/>
                <a:gd name="connsiteY149" fmla="*/ 313944 h 814863"/>
                <a:gd name="connsiteX150" fmla="*/ 2339912 w 3192399"/>
                <a:gd name="connsiteY150" fmla="*/ 313944 h 814863"/>
                <a:gd name="connsiteX151" fmla="*/ 2339912 w 3192399"/>
                <a:gd name="connsiteY151" fmla="*/ 0 h 814863"/>
                <a:gd name="connsiteX152" fmla="*/ 2406206 w 3192399"/>
                <a:gd name="connsiteY152" fmla="*/ 0 h 814863"/>
                <a:gd name="connsiteX153" fmla="*/ 2406206 w 3192399"/>
                <a:gd name="connsiteY153" fmla="*/ 178689 h 814863"/>
                <a:gd name="connsiteX154" fmla="*/ 2472976 w 3192399"/>
                <a:gd name="connsiteY154" fmla="*/ 90297 h 814863"/>
                <a:gd name="connsiteX155" fmla="*/ 2548319 w 3192399"/>
                <a:gd name="connsiteY155" fmla="*/ 90297 h 814863"/>
                <a:gd name="connsiteX156" fmla="*/ 2548319 w 3192399"/>
                <a:gd name="connsiteY156" fmla="*/ 92774 h 814863"/>
                <a:gd name="connsiteX157" fmla="*/ 2468023 w 3192399"/>
                <a:gd name="connsiteY157" fmla="*/ 194215 h 814863"/>
                <a:gd name="connsiteX158" fmla="*/ 2548319 w 3192399"/>
                <a:gd name="connsiteY158" fmla="*/ 311182 h 814863"/>
                <a:gd name="connsiteX159" fmla="*/ 2548319 w 3192399"/>
                <a:gd name="connsiteY159" fmla="*/ 313658 h 814863"/>
                <a:gd name="connsiteX160" fmla="*/ 2472499 w 3192399"/>
                <a:gd name="connsiteY160" fmla="*/ 313658 h 814863"/>
                <a:gd name="connsiteX161" fmla="*/ 2406206 w 3192399"/>
                <a:gd name="connsiteY161" fmla="*/ 212217 h 814863"/>
                <a:gd name="connsiteX162" fmla="*/ 2698909 w 3192399"/>
                <a:gd name="connsiteY162" fmla="*/ 291846 h 814863"/>
                <a:gd name="connsiteX163" fmla="*/ 2639663 w 3192399"/>
                <a:gd name="connsiteY163" fmla="*/ 317945 h 814863"/>
                <a:gd name="connsiteX164" fmla="*/ 2560320 w 3192399"/>
                <a:gd name="connsiteY164" fmla="*/ 244126 h 814863"/>
                <a:gd name="connsiteX165" fmla="*/ 2647188 w 3192399"/>
                <a:gd name="connsiteY165" fmla="*/ 171355 h 814863"/>
                <a:gd name="connsiteX166" fmla="*/ 2696909 w 3192399"/>
                <a:gd name="connsiteY166" fmla="*/ 178880 h 814863"/>
                <a:gd name="connsiteX167" fmla="*/ 2696909 w 3192399"/>
                <a:gd name="connsiteY167" fmla="*/ 174879 h 814863"/>
                <a:gd name="connsiteX168" fmla="*/ 2647760 w 3192399"/>
                <a:gd name="connsiteY168" fmla="*/ 140208 h 814863"/>
                <a:gd name="connsiteX169" fmla="*/ 2584990 w 3192399"/>
                <a:gd name="connsiteY169" fmla="*/ 157258 h 814863"/>
                <a:gd name="connsiteX170" fmla="*/ 2582513 w 3192399"/>
                <a:gd name="connsiteY170" fmla="*/ 157258 h 814863"/>
                <a:gd name="connsiteX171" fmla="*/ 2582513 w 3192399"/>
                <a:gd name="connsiteY171" fmla="*/ 104013 h 814863"/>
                <a:gd name="connsiteX172" fmla="*/ 2659285 w 3192399"/>
                <a:gd name="connsiteY172" fmla="*/ 85439 h 814863"/>
                <a:gd name="connsiteX173" fmla="*/ 2763203 w 3192399"/>
                <a:gd name="connsiteY173" fmla="*/ 173831 h 814863"/>
                <a:gd name="connsiteX174" fmla="*/ 2763203 w 3192399"/>
                <a:gd name="connsiteY174" fmla="*/ 313944 h 814863"/>
                <a:gd name="connsiteX175" fmla="*/ 2698909 w 3192399"/>
                <a:gd name="connsiteY175" fmla="*/ 313944 h 814863"/>
                <a:gd name="connsiteX176" fmla="*/ 2698909 w 3192399"/>
                <a:gd name="connsiteY176" fmla="*/ 291846 h 814863"/>
                <a:gd name="connsiteX177" fmla="*/ 2696909 w 3192399"/>
                <a:gd name="connsiteY177" fmla="*/ 243649 h 814863"/>
                <a:gd name="connsiteX178" fmla="*/ 2696909 w 3192399"/>
                <a:gd name="connsiteY178" fmla="*/ 224599 h 814863"/>
                <a:gd name="connsiteX179" fmla="*/ 2660237 w 3192399"/>
                <a:gd name="connsiteY179" fmla="*/ 217075 h 814863"/>
                <a:gd name="connsiteX180" fmla="*/ 2625566 w 3192399"/>
                <a:gd name="connsiteY180" fmla="*/ 243173 h 814863"/>
                <a:gd name="connsiteX181" fmla="*/ 2658237 w 3192399"/>
                <a:gd name="connsiteY181" fmla="*/ 269748 h 814863"/>
                <a:gd name="connsiteX182" fmla="*/ 2696909 w 3192399"/>
                <a:gd name="connsiteY182" fmla="*/ 243649 h 814863"/>
                <a:gd name="connsiteX183" fmla="*/ 2874645 w 3192399"/>
                <a:gd name="connsiteY183" fmla="*/ 126682 h 814863"/>
                <a:gd name="connsiteX184" fmla="*/ 2928842 w 3192399"/>
                <a:gd name="connsiteY184" fmla="*/ 88011 h 814863"/>
                <a:gd name="connsiteX185" fmla="*/ 2950369 w 3192399"/>
                <a:gd name="connsiteY185" fmla="*/ 92012 h 814863"/>
                <a:gd name="connsiteX186" fmla="*/ 2950369 w 3192399"/>
                <a:gd name="connsiteY186" fmla="*/ 155258 h 814863"/>
                <a:gd name="connsiteX187" fmla="*/ 2947892 w 3192399"/>
                <a:gd name="connsiteY187" fmla="*/ 155258 h 814863"/>
                <a:gd name="connsiteX188" fmla="*/ 2918746 w 3192399"/>
                <a:gd name="connsiteY188" fmla="*/ 150209 h 814863"/>
                <a:gd name="connsiteX189" fmla="*/ 2876550 w 3192399"/>
                <a:gd name="connsiteY189" fmla="*/ 185357 h 814863"/>
                <a:gd name="connsiteX190" fmla="*/ 2876550 w 3192399"/>
                <a:gd name="connsiteY190" fmla="*/ 313944 h 814863"/>
                <a:gd name="connsiteX191" fmla="*/ 2810256 w 3192399"/>
                <a:gd name="connsiteY191" fmla="*/ 313944 h 814863"/>
                <a:gd name="connsiteX192" fmla="*/ 2810256 w 3192399"/>
                <a:gd name="connsiteY192" fmla="*/ 90488 h 814863"/>
                <a:gd name="connsiteX193" fmla="*/ 2874550 w 3192399"/>
                <a:gd name="connsiteY193" fmla="*/ 90488 h 814863"/>
                <a:gd name="connsiteX194" fmla="*/ 2874550 w 3192399"/>
                <a:gd name="connsiteY194" fmla="*/ 126587 h 814863"/>
                <a:gd name="connsiteX195" fmla="*/ 3128105 w 3192399"/>
                <a:gd name="connsiteY195" fmla="*/ 290893 h 814863"/>
                <a:gd name="connsiteX196" fmla="*/ 3061811 w 3192399"/>
                <a:gd name="connsiteY196" fmla="*/ 318992 h 814863"/>
                <a:gd name="connsiteX197" fmla="*/ 2967895 w 3192399"/>
                <a:gd name="connsiteY197" fmla="*/ 202501 h 814863"/>
                <a:gd name="connsiteX198" fmla="*/ 3061811 w 3192399"/>
                <a:gd name="connsiteY198" fmla="*/ 85534 h 814863"/>
                <a:gd name="connsiteX199" fmla="*/ 3126105 w 3192399"/>
                <a:gd name="connsiteY199" fmla="*/ 111157 h 814863"/>
                <a:gd name="connsiteX200" fmla="*/ 3126105 w 3192399"/>
                <a:gd name="connsiteY200" fmla="*/ 191 h 814863"/>
                <a:gd name="connsiteX201" fmla="*/ 3192399 w 3192399"/>
                <a:gd name="connsiteY201" fmla="*/ 191 h 814863"/>
                <a:gd name="connsiteX202" fmla="*/ 3192399 w 3192399"/>
                <a:gd name="connsiteY202" fmla="*/ 313944 h 814863"/>
                <a:gd name="connsiteX203" fmla="*/ 3128105 w 3192399"/>
                <a:gd name="connsiteY203" fmla="*/ 313944 h 814863"/>
                <a:gd name="connsiteX204" fmla="*/ 3128105 w 3192399"/>
                <a:gd name="connsiteY204" fmla="*/ 290893 h 814863"/>
                <a:gd name="connsiteX205" fmla="*/ 3126105 w 3192399"/>
                <a:gd name="connsiteY205" fmla="*/ 238125 h 814863"/>
                <a:gd name="connsiteX206" fmla="*/ 3126105 w 3192399"/>
                <a:gd name="connsiteY206" fmla="*/ 166307 h 814863"/>
                <a:gd name="connsiteX207" fmla="*/ 3083909 w 3192399"/>
                <a:gd name="connsiteY207" fmla="*/ 143256 h 814863"/>
                <a:gd name="connsiteX208" fmla="*/ 3035237 w 3192399"/>
                <a:gd name="connsiteY208" fmla="*/ 202501 h 814863"/>
                <a:gd name="connsiteX209" fmla="*/ 3083909 w 3192399"/>
                <a:gd name="connsiteY209" fmla="*/ 261271 h 814863"/>
                <a:gd name="connsiteX210" fmla="*/ 3126105 w 3192399"/>
                <a:gd name="connsiteY210" fmla="*/ 238220 h 814863"/>
                <a:gd name="connsiteX211" fmla="*/ 0 w 3192399"/>
                <a:gd name="connsiteY211" fmla="*/ 416243 h 814863"/>
                <a:gd name="connsiteX212" fmla="*/ 193834 w 3192399"/>
                <a:gd name="connsiteY212" fmla="*/ 416243 h 814863"/>
                <a:gd name="connsiteX213" fmla="*/ 193834 w 3192399"/>
                <a:gd name="connsiteY213" fmla="*/ 454343 h 814863"/>
                <a:gd name="connsiteX214" fmla="*/ 43720 w 3192399"/>
                <a:gd name="connsiteY214" fmla="*/ 454343 h 814863"/>
                <a:gd name="connsiteX215" fmla="*/ 43720 w 3192399"/>
                <a:gd name="connsiteY215" fmla="*/ 550259 h 814863"/>
                <a:gd name="connsiteX216" fmla="*/ 179737 w 3192399"/>
                <a:gd name="connsiteY216" fmla="*/ 550259 h 814863"/>
                <a:gd name="connsiteX217" fmla="*/ 179737 w 3192399"/>
                <a:gd name="connsiteY217" fmla="*/ 587407 h 814863"/>
                <a:gd name="connsiteX218" fmla="*/ 43720 w 3192399"/>
                <a:gd name="connsiteY218" fmla="*/ 587407 h 814863"/>
                <a:gd name="connsiteX219" fmla="*/ 43720 w 3192399"/>
                <a:gd name="connsiteY219" fmla="*/ 691801 h 814863"/>
                <a:gd name="connsiteX220" fmla="*/ 193834 w 3192399"/>
                <a:gd name="connsiteY220" fmla="*/ 691801 h 814863"/>
                <a:gd name="connsiteX221" fmla="*/ 193834 w 3192399"/>
                <a:gd name="connsiteY221" fmla="*/ 729901 h 814863"/>
                <a:gd name="connsiteX222" fmla="*/ 0 w 3192399"/>
                <a:gd name="connsiteY222" fmla="*/ 729901 h 814863"/>
                <a:gd name="connsiteX223" fmla="*/ 0 w 3192399"/>
                <a:gd name="connsiteY223" fmla="*/ 416147 h 814863"/>
                <a:gd name="connsiteX224" fmla="*/ 353949 w 3192399"/>
                <a:gd name="connsiteY224" fmla="*/ 504635 h 814863"/>
                <a:gd name="connsiteX225" fmla="*/ 431292 w 3192399"/>
                <a:gd name="connsiteY225" fmla="*/ 591026 h 814863"/>
                <a:gd name="connsiteX226" fmla="*/ 431292 w 3192399"/>
                <a:gd name="connsiteY226" fmla="*/ 730091 h 814863"/>
                <a:gd name="connsiteX227" fmla="*/ 389668 w 3192399"/>
                <a:gd name="connsiteY227" fmla="*/ 730091 h 814863"/>
                <a:gd name="connsiteX228" fmla="*/ 389668 w 3192399"/>
                <a:gd name="connsiteY228" fmla="*/ 592074 h 814863"/>
                <a:gd name="connsiteX229" fmla="*/ 343472 w 3192399"/>
                <a:gd name="connsiteY229" fmla="*/ 542830 h 814863"/>
                <a:gd name="connsiteX230" fmla="*/ 287750 w 3192399"/>
                <a:gd name="connsiteY230" fmla="*/ 583025 h 814863"/>
                <a:gd name="connsiteX231" fmla="*/ 287750 w 3192399"/>
                <a:gd name="connsiteY231" fmla="*/ 730091 h 814863"/>
                <a:gd name="connsiteX232" fmla="*/ 246126 w 3192399"/>
                <a:gd name="connsiteY232" fmla="*/ 730091 h 814863"/>
                <a:gd name="connsiteX233" fmla="*/ 246126 w 3192399"/>
                <a:gd name="connsiteY233" fmla="*/ 509207 h 814863"/>
                <a:gd name="connsiteX234" fmla="*/ 287750 w 3192399"/>
                <a:gd name="connsiteY234" fmla="*/ 509207 h 814863"/>
                <a:gd name="connsiteX235" fmla="*/ 287750 w 3192399"/>
                <a:gd name="connsiteY235" fmla="*/ 541306 h 814863"/>
                <a:gd name="connsiteX236" fmla="*/ 354044 w 3192399"/>
                <a:gd name="connsiteY236" fmla="*/ 504635 h 814863"/>
                <a:gd name="connsiteX237" fmla="*/ 543211 w 3192399"/>
                <a:gd name="connsiteY237" fmla="*/ 509111 h 814863"/>
                <a:gd name="connsiteX238" fmla="*/ 599980 w 3192399"/>
                <a:gd name="connsiteY238" fmla="*/ 509111 h 814863"/>
                <a:gd name="connsiteX239" fmla="*/ 599980 w 3192399"/>
                <a:gd name="connsiteY239" fmla="*/ 544735 h 814863"/>
                <a:gd name="connsiteX240" fmla="*/ 543211 w 3192399"/>
                <a:gd name="connsiteY240" fmla="*/ 544735 h 814863"/>
                <a:gd name="connsiteX241" fmla="*/ 543211 w 3192399"/>
                <a:gd name="connsiteY241" fmla="*/ 663702 h 814863"/>
                <a:gd name="connsiteX242" fmla="*/ 579882 w 3192399"/>
                <a:gd name="connsiteY242" fmla="*/ 697325 h 814863"/>
                <a:gd name="connsiteX243" fmla="*/ 598456 w 3192399"/>
                <a:gd name="connsiteY243" fmla="*/ 694277 h 814863"/>
                <a:gd name="connsiteX244" fmla="*/ 599980 w 3192399"/>
                <a:gd name="connsiteY244" fmla="*/ 694277 h 814863"/>
                <a:gd name="connsiteX245" fmla="*/ 599980 w 3192399"/>
                <a:gd name="connsiteY245" fmla="*/ 729901 h 814863"/>
                <a:gd name="connsiteX246" fmla="*/ 573881 w 3192399"/>
                <a:gd name="connsiteY246" fmla="*/ 734473 h 814863"/>
                <a:gd name="connsiteX247" fmla="*/ 501587 w 3192399"/>
                <a:gd name="connsiteY247" fmla="*/ 667703 h 814863"/>
                <a:gd name="connsiteX248" fmla="*/ 501587 w 3192399"/>
                <a:gd name="connsiteY248" fmla="*/ 544735 h 814863"/>
                <a:gd name="connsiteX249" fmla="*/ 463391 w 3192399"/>
                <a:gd name="connsiteY249" fmla="*/ 544735 h 814863"/>
                <a:gd name="connsiteX250" fmla="*/ 463391 w 3192399"/>
                <a:gd name="connsiteY250" fmla="*/ 509111 h 814863"/>
                <a:gd name="connsiteX251" fmla="*/ 501587 w 3192399"/>
                <a:gd name="connsiteY251" fmla="*/ 509111 h 814863"/>
                <a:gd name="connsiteX252" fmla="*/ 501587 w 3192399"/>
                <a:gd name="connsiteY252" fmla="*/ 450342 h 814863"/>
                <a:gd name="connsiteX253" fmla="*/ 543211 w 3192399"/>
                <a:gd name="connsiteY253" fmla="*/ 450342 h 814863"/>
                <a:gd name="connsiteX254" fmla="*/ 543211 w 3192399"/>
                <a:gd name="connsiteY254" fmla="*/ 509111 h 814863"/>
                <a:gd name="connsiteX255" fmla="*/ 735521 w 3192399"/>
                <a:gd name="connsiteY255" fmla="*/ 734568 h 814863"/>
                <a:gd name="connsiteX256" fmla="*/ 626555 w 3192399"/>
                <a:gd name="connsiteY256" fmla="*/ 622078 h 814863"/>
                <a:gd name="connsiteX257" fmla="*/ 727424 w 3192399"/>
                <a:gd name="connsiteY257" fmla="*/ 504635 h 814863"/>
                <a:gd name="connsiteX258" fmla="*/ 819817 w 3192399"/>
                <a:gd name="connsiteY258" fmla="*/ 613029 h 814863"/>
                <a:gd name="connsiteX259" fmla="*/ 819817 w 3192399"/>
                <a:gd name="connsiteY259" fmla="*/ 632079 h 814863"/>
                <a:gd name="connsiteX260" fmla="*/ 668179 w 3192399"/>
                <a:gd name="connsiteY260" fmla="*/ 632079 h 814863"/>
                <a:gd name="connsiteX261" fmla="*/ 740950 w 3192399"/>
                <a:gd name="connsiteY261" fmla="*/ 698373 h 814863"/>
                <a:gd name="connsiteX262" fmla="*/ 802672 w 3192399"/>
                <a:gd name="connsiteY262" fmla="*/ 678275 h 814863"/>
                <a:gd name="connsiteX263" fmla="*/ 804196 w 3192399"/>
                <a:gd name="connsiteY263" fmla="*/ 678275 h 814863"/>
                <a:gd name="connsiteX264" fmla="*/ 804196 w 3192399"/>
                <a:gd name="connsiteY264" fmla="*/ 714946 h 814863"/>
                <a:gd name="connsiteX265" fmla="*/ 735425 w 3192399"/>
                <a:gd name="connsiteY265" fmla="*/ 734473 h 814863"/>
                <a:gd name="connsiteX266" fmla="*/ 669798 w 3192399"/>
                <a:gd name="connsiteY266" fmla="*/ 597980 h 814863"/>
                <a:gd name="connsiteX267" fmla="*/ 779717 w 3192399"/>
                <a:gd name="connsiteY267" fmla="*/ 597980 h 814863"/>
                <a:gd name="connsiteX268" fmla="*/ 727996 w 3192399"/>
                <a:gd name="connsiteY268" fmla="*/ 540258 h 814863"/>
                <a:gd name="connsiteX269" fmla="*/ 669798 w 3192399"/>
                <a:gd name="connsiteY269" fmla="*/ 597980 h 814863"/>
                <a:gd name="connsiteX270" fmla="*/ 910781 w 3192399"/>
                <a:gd name="connsiteY270" fmla="*/ 543306 h 814863"/>
                <a:gd name="connsiteX271" fmla="*/ 965549 w 3192399"/>
                <a:gd name="connsiteY271" fmla="*/ 505682 h 814863"/>
                <a:gd name="connsiteX272" fmla="*/ 987171 w 3192399"/>
                <a:gd name="connsiteY272" fmla="*/ 509207 h 814863"/>
                <a:gd name="connsiteX273" fmla="*/ 987171 w 3192399"/>
                <a:gd name="connsiteY273" fmla="*/ 550355 h 814863"/>
                <a:gd name="connsiteX274" fmla="*/ 985647 w 3192399"/>
                <a:gd name="connsiteY274" fmla="*/ 550355 h 814863"/>
                <a:gd name="connsiteX275" fmla="*/ 959549 w 3192399"/>
                <a:gd name="connsiteY275" fmla="*/ 545878 h 814863"/>
                <a:gd name="connsiteX276" fmla="*/ 910876 w 3192399"/>
                <a:gd name="connsiteY276" fmla="*/ 586073 h 814863"/>
                <a:gd name="connsiteX277" fmla="*/ 910876 w 3192399"/>
                <a:gd name="connsiteY277" fmla="*/ 730187 h 814863"/>
                <a:gd name="connsiteX278" fmla="*/ 869252 w 3192399"/>
                <a:gd name="connsiteY278" fmla="*/ 730187 h 814863"/>
                <a:gd name="connsiteX279" fmla="*/ 869252 w 3192399"/>
                <a:gd name="connsiteY279" fmla="*/ 509302 h 814863"/>
                <a:gd name="connsiteX280" fmla="*/ 910876 w 3192399"/>
                <a:gd name="connsiteY280" fmla="*/ 509302 h 814863"/>
                <a:gd name="connsiteX281" fmla="*/ 910876 w 3192399"/>
                <a:gd name="connsiteY281" fmla="*/ 543401 h 814863"/>
                <a:gd name="connsiteX282" fmla="*/ 1128713 w 3192399"/>
                <a:gd name="connsiteY282" fmla="*/ 504635 h 814863"/>
                <a:gd name="connsiteX283" fmla="*/ 1229582 w 3192399"/>
                <a:gd name="connsiteY283" fmla="*/ 619601 h 814863"/>
                <a:gd name="connsiteX284" fmla="*/ 1128713 w 3192399"/>
                <a:gd name="connsiteY284" fmla="*/ 734568 h 814863"/>
                <a:gd name="connsiteX285" fmla="*/ 1066991 w 3192399"/>
                <a:gd name="connsiteY285" fmla="*/ 705421 h 814863"/>
                <a:gd name="connsiteX286" fmla="*/ 1066991 w 3192399"/>
                <a:gd name="connsiteY286" fmla="*/ 814864 h 814863"/>
                <a:gd name="connsiteX287" fmla="*/ 1025366 w 3192399"/>
                <a:gd name="connsiteY287" fmla="*/ 814864 h 814863"/>
                <a:gd name="connsiteX288" fmla="*/ 1025366 w 3192399"/>
                <a:gd name="connsiteY288" fmla="*/ 509111 h 814863"/>
                <a:gd name="connsiteX289" fmla="*/ 1066991 w 3192399"/>
                <a:gd name="connsiteY289" fmla="*/ 509111 h 814863"/>
                <a:gd name="connsiteX290" fmla="*/ 1066991 w 3192399"/>
                <a:gd name="connsiteY290" fmla="*/ 534162 h 814863"/>
                <a:gd name="connsiteX291" fmla="*/ 1128713 w 3192399"/>
                <a:gd name="connsiteY291" fmla="*/ 504539 h 814863"/>
                <a:gd name="connsiteX292" fmla="*/ 1121664 w 3192399"/>
                <a:gd name="connsiteY292" fmla="*/ 696944 h 814863"/>
                <a:gd name="connsiteX293" fmla="*/ 1186910 w 3192399"/>
                <a:gd name="connsiteY293" fmla="*/ 619601 h 814863"/>
                <a:gd name="connsiteX294" fmla="*/ 1121664 w 3192399"/>
                <a:gd name="connsiteY294" fmla="*/ 542258 h 814863"/>
                <a:gd name="connsiteX295" fmla="*/ 1066991 w 3192399"/>
                <a:gd name="connsiteY295" fmla="*/ 577406 h 814863"/>
                <a:gd name="connsiteX296" fmla="*/ 1066991 w 3192399"/>
                <a:gd name="connsiteY296" fmla="*/ 662273 h 814863"/>
                <a:gd name="connsiteX297" fmla="*/ 1121664 w 3192399"/>
                <a:gd name="connsiteY297" fmla="*/ 696944 h 814863"/>
                <a:gd name="connsiteX298" fmla="*/ 1320451 w 3192399"/>
                <a:gd name="connsiteY298" fmla="*/ 543306 h 814863"/>
                <a:gd name="connsiteX299" fmla="*/ 1375220 w 3192399"/>
                <a:gd name="connsiteY299" fmla="*/ 505682 h 814863"/>
                <a:gd name="connsiteX300" fmla="*/ 1396841 w 3192399"/>
                <a:gd name="connsiteY300" fmla="*/ 509207 h 814863"/>
                <a:gd name="connsiteX301" fmla="*/ 1396841 w 3192399"/>
                <a:gd name="connsiteY301" fmla="*/ 550355 h 814863"/>
                <a:gd name="connsiteX302" fmla="*/ 1395317 w 3192399"/>
                <a:gd name="connsiteY302" fmla="*/ 550355 h 814863"/>
                <a:gd name="connsiteX303" fmla="*/ 1369219 w 3192399"/>
                <a:gd name="connsiteY303" fmla="*/ 545878 h 814863"/>
                <a:gd name="connsiteX304" fmla="*/ 1320546 w 3192399"/>
                <a:gd name="connsiteY304" fmla="*/ 586073 h 814863"/>
                <a:gd name="connsiteX305" fmla="*/ 1320546 w 3192399"/>
                <a:gd name="connsiteY305" fmla="*/ 730187 h 814863"/>
                <a:gd name="connsiteX306" fmla="*/ 1278922 w 3192399"/>
                <a:gd name="connsiteY306" fmla="*/ 730187 h 814863"/>
                <a:gd name="connsiteX307" fmla="*/ 1278922 w 3192399"/>
                <a:gd name="connsiteY307" fmla="*/ 509302 h 814863"/>
                <a:gd name="connsiteX308" fmla="*/ 1320546 w 3192399"/>
                <a:gd name="connsiteY308" fmla="*/ 509302 h 814863"/>
                <a:gd name="connsiteX309" fmla="*/ 1320546 w 3192399"/>
                <a:gd name="connsiteY309" fmla="*/ 543401 h 814863"/>
                <a:gd name="connsiteX310" fmla="*/ 1457039 w 3192399"/>
                <a:gd name="connsiteY310" fmla="*/ 419862 h 814863"/>
                <a:gd name="connsiteX311" fmla="*/ 1483614 w 3192399"/>
                <a:gd name="connsiteY311" fmla="*/ 445960 h 814863"/>
                <a:gd name="connsiteX312" fmla="*/ 1457039 w 3192399"/>
                <a:gd name="connsiteY312" fmla="*/ 472059 h 814863"/>
                <a:gd name="connsiteX313" fmla="*/ 1430464 w 3192399"/>
                <a:gd name="connsiteY313" fmla="*/ 445960 h 814863"/>
                <a:gd name="connsiteX314" fmla="*/ 1457039 w 3192399"/>
                <a:gd name="connsiteY314" fmla="*/ 419862 h 814863"/>
                <a:gd name="connsiteX315" fmla="*/ 1436465 w 3192399"/>
                <a:gd name="connsiteY315" fmla="*/ 509207 h 814863"/>
                <a:gd name="connsiteX316" fmla="*/ 1478185 w 3192399"/>
                <a:gd name="connsiteY316" fmla="*/ 509207 h 814863"/>
                <a:gd name="connsiteX317" fmla="*/ 1478185 w 3192399"/>
                <a:gd name="connsiteY317" fmla="*/ 730091 h 814863"/>
                <a:gd name="connsiteX318" fmla="*/ 1436465 w 3192399"/>
                <a:gd name="connsiteY318" fmla="*/ 730091 h 814863"/>
                <a:gd name="connsiteX319" fmla="*/ 1436465 w 3192399"/>
                <a:gd name="connsiteY319" fmla="*/ 509207 h 814863"/>
                <a:gd name="connsiteX320" fmla="*/ 1626775 w 3192399"/>
                <a:gd name="connsiteY320" fmla="*/ 601123 h 814863"/>
                <a:gd name="connsiteX321" fmla="*/ 1693545 w 3192399"/>
                <a:gd name="connsiteY321" fmla="*/ 666369 h 814863"/>
                <a:gd name="connsiteX322" fmla="*/ 1608677 w 3192399"/>
                <a:gd name="connsiteY322" fmla="*/ 734663 h 814863"/>
                <a:gd name="connsiteX323" fmla="*/ 1533906 w 3192399"/>
                <a:gd name="connsiteY323" fmla="*/ 714566 h 814863"/>
                <a:gd name="connsiteX324" fmla="*/ 1533906 w 3192399"/>
                <a:gd name="connsiteY324" fmla="*/ 674942 h 814863"/>
                <a:gd name="connsiteX325" fmla="*/ 1535906 w 3192399"/>
                <a:gd name="connsiteY325" fmla="*/ 674942 h 814863"/>
                <a:gd name="connsiteX326" fmla="*/ 1608201 w 3192399"/>
                <a:gd name="connsiteY326" fmla="*/ 699516 h 814863"/>
                <a:gd name="connsiteX327" fmla="*/ 1652873 w 3192399"/>
                <a:gd name="connsiteY327" fmla="*/ 671417 h 814863"/>
                <a:gd name="connsiteX328" fmla="*/ 1600676 w 3192399"/>
                <a:gd name="connsiteY328" fmla="*/ 635794 h 814863"/>
                <a:gd name="connsiteX329" fmla="*/ 1534954 w 3192399"/>
                <a:gd name="connsiteY329" fmla="*/ 572548 h 814863"/>
                <a:gd name="connsiteX330" fmla="*/ 1614773 w 3192399"/>
                <a:gd name="connsiteY330" fmla="*/ 504730 h 814863"/>
                <a:gd name="connsiteX331" fmla="*/ 1682591 w 3192399"/>
                <a:gd name="connsiteY331" fmla="*/ 522827 h 814863"/>
                <a:gd name="connsiteX332" fmla="*/ 1682591 w 3192399"/>
                <a:gd name="connsiteY332" fmla="*/ 563023 h 814863"/>
                <a:gd name="connsiteX333" fmla="*/ 1681067 w 3192399"/>
                <a:gd name="connsiteY333" fmla="*/ 563023 h 814863"/>
                <a:gd name="connsiteX334" fmla="*/ 1615821 w 3192399"/>
                <a:gd name="connsiteY334" fmla="*/ 539972 h 814863"/>
                <a:gd name="connsiteX335" fmla="*/ 1575149 w 3192399"/>
                <a:gd name="connsiteY335" fmla="*/ 567119 h 814863"/>
                <a:gd name="connsiteX336" fmla="*/ 1626870 w 3192399"/>
                <a:gd name="connsiteY336" fmla="*/ 601313 h 814863"/>
                <a:gd name="connsiteX337" fmla="*/ 1838611 w 3192399"/>
                <a:gd name="connsiteY337" fmla="*/ 734663 h 814863"/>
                <a:gd name="connsiteX338" fmla="*/ 1729645 w 3192399"/>
                <a:gd name="connsiteY338" fmla="*/ 622173 h 814863"/>
                <a:gd name="connsiteX339" fmla="*/ 1830514 w 3192399"/>
                <a:gd name="connsiteY339" fmla="*/ 504730 h 814863"/>
                <a:gd name="connsiteX340" fmla="*/ 1922907 w 3192399"/>
                <a:gd name="connsiteY340" fmla="*/ 613124 h 814863"/>
                <a:gd name="connsiteX341" fmla="*/ 1922907 w 3192399"/>
                <a:gd name="connsiteY341" fmla="*/ 632174 h 814863"/>
                <a:gd name="connsiteX342" fmla="*/ 1771269 w 3192399"/>
                <a:gd name="connsiteY342" fmla="*/ 632174 h 814863"/>
                <a:gd name="connsiteX343" fmla="*/ 1844040 w 3192399"/>
                <a:gd name="connsiteY343" fmla="*/ 698468 h 814863"/>
                <a:gd name="connsiteX344" fmla="*/ 1905762 w 3192399"/>
                <a:gd name="connsiteY344" fmla="*/ 678371 h 814863"/>
                <a:gd name="connsiteX345" fmla="*/ 1907286 w 3192399"/>
                <a:gd name="connsiteY345" fmla="*/ 678371 h 814863"/>
                <a:gd name="connsiteX346" fmla="*/ 1907286 w 3192399"/>
                <a:gd name="connsiteY346" fmla="*/ 715042 h 814863"/>
                <a:gd name="connsiteX347" fmla="*/ 1838516 w 3192399"/>
                <a:gd name="connsiteY347" fmla="*/ 734568 h 814863"/>
                <a:gd name="connsiteX348" fmla="*/ 1772888 w 3192399"/>
                <a:gd name="connsiteY348" fmla="*/ 598075 h 814863"/>
                <a:gd name="connsiteX349" fmla="*/ 1882807 w 3192399"/>
                <a:gd name="connsiteY349" fmla="*/ 598075 h 814863"/>
                <a:gd name="connsiteX350" fmla="*/ 1831086 w 3192399"/>
                <a:gd name="connsiteY350" fmla="*/ 540353 h 814863"/>
                <a:gd name="connsiteX351" fmla="*/ 1772888 w 3192399"/>
                <a:gd name="connsiteY351" fmla="*/ 598075 h 814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</a:cxnLst>
              <a:rect l="l" t="t" r="r" b="b"/>
              <a:pathLst>
                <a:path w="3192399" h="814863">
                  <a:moveTo>
                    <a:pt x="68294" y="313754"/>
                  </a:moveTo>
                  <a:lnTo>
                    <a:pt x="0" y="313754"/>
                  </a:lnTo>
                  <a:lnTo>
                    <a:pt x="0" y="0"/>
                  </a:lnTo>
                  <a:lnTo>
                    <a:pt x="68294" y="0"/>
                  </a:lnTo>
                  <a:lnTo>
                    <a:pt x="68294" y="124016"/>
                  </a:lnTo>
                  <a:lnTo>
                    <a:pt x="190310" y="124016"/>
                  </a:lnTo>
                  <a:lnTo>
                    <a:pt x="190310" y="0"/>
                  </a:lnTo>
                  <a:lnTo>
                    <a:pt x="258604" y="0"/>
                  </a:lnTo>
                  <a:lnTo>
                    <a:pt x="258604" y="313754"/>
                  </a:lnTo>
                  <a:lnTo>
                    <a:pt x="190310" y="313754"/>
                  </a:lnTo>
                  <a:lnTo>
                    <a:pt x="190310" y="183737"/>
                  </a:lnTo>
                  <a:lnTo>
                    <a:pt x="68294" y="183737"/>
                  </a:lnTo>
                  <a:lnTo>
                    <a:pt x="68294" y="313754"/>
                  </a:lnTo>
                  <a:close/>
                  <a:moveTo>
                    <a:pt x="413671" y="318802"/>
                  </a:moveTo>
                  <a:cubicBezTo>
                    <a:pt x="344424" y="318802"/>
                    <a:pt x="297180" y="275082"/>
                    <a:pt x="297180" y="203359"/>
                  </a:cubicBezTo>
                  <a:cubicBezTo>
                    <a:pt x="297180" y="131635"/>
                    <a:pt x="343376" y="85344"/>
                    <a:pt x="404622" y="85344"/>
                  </a:cubicBezTo>
                  <a:cubicBezTo>
                    <a:pt x="471392" y="85344"/>
                    <a:pt x="504539" y="130016"/>
                    <a:pt x="504539" y="196787"/>
                  </a:cubicBezTo>
                  <a:lnTo>
                    <a:pt x="504539" y="221933"/>
                  </a:lnTo>
                  <a:lnTo>
                    <a:pt x="361950" y="221933"/>
                  </a:lnTo>
                  <a:cubicBezTo>
                    <a:pt x="369951" y="256603"/>
                    <a:pt x="397097" y="265557"/>
                    <a:pt x="424244" y="265557"/>
                  </a:cubicBezTo>
                  <a:cubicBezTo>
                    <a:pt x="447866" y="265557"/>
                    <a:pt x="464915" y="260509"/>
                    <a:pt x="485966" y="247460"/>
                  </a:cubicBezTo>
                  <a:lnTo>
                    <a:pt x="488442" y="247460"/>
                  </a:lnTo>
                  <a:lnTo>
                    <a:pt x="488442" y="299180"/>
                  </a:lnTo>
                  <a:cubicBezTo>
                    <a:pt x="470345" y="312230"/>
                    <a:pt x="444722" y="318802"/>
                    <a:pt x="413671" y="318802"/>
                  </a:cubicBezTo>
                  <a:close/>
                  <a:moveTo>
                    <a:pt x="361950" y="176212"/>
                  </a:moveTo>
                  <a:lnTo>
                    <a:pt x="443294" y="176212"/>
                  </a:lnTo>
                  <a:cubicBezTo>
                    <a:pt x="441770" y="153162"/>
                    <a:pt x="432245" y="137065"/>
                    <a:pt x="405670" y="137065"/>
                  </a:cubicBezTo>
                  <a:cubicBezTo>
                    <a:pt x="385572" y="137065"/>
                    <a:pt x="368046" y="145637"/>
                    <a:pt x="361950" y="176212"/>
                  </a:cubicBezTo>
                  <a:close/>
                  <a:moveTo>
                    <a:pt x="682752" y="182213"/>
                  </a:moveTo>
                  <a:lnTo>
                    <a:pt x="647605" y="313754"/>
                  </a:lnTo>
                  <a:lnTo>
                    <a:pt x="587883" y="313754"/>
                  </a:lnTo>
                  <a:lnTo>
                    <a:pt x="519589" y="92869"/>
                  </a:lnTo>
                  <a:lnTo>
                    <a:pt x="519589" y="90392"/>
                  </a:lnTo>
                  <a:lnTo>
                    <a:pt x="584835" y="90392"/>
                  </a:lnTo>
                  <a:lnTo>
                    <a:pt x="621983" y="222409"/>
                  </a:lnTo>
                  <a:lnTo>
                    <a:pt x="657130" y="90392"/>
                  </a:lnTo>
                  <a:lnTo>
                    <a:pt x="710375" y="90392"/>
                  </a:lnTo>
                  <a:lnTo>
                    <a:pt x="745998" y="222409"/>
                  </a:lnTo>
                  <a:lnTo>
                    <a:pt x="783622" y="90392"/>
                  </a:lnTo>
                  <a:lnTo>
                    <a:pt x="846392" y="90392"/>
                  </a:lnTo>
                  <a:lnTo>
                    <a:pt x="846392" y="92869"/>
                  </a:lnTo>
                  <a:lnTo>
                    <a:pt x="778097" y="313754"/>
                  </a:lnTo>
                  <a:lnTo>
                    <a:pt x="718376" y="313754"/>
                  </a:lnTo>
                  <a:lnTo>
                    <a:pt x="682752" y="182213"/>
                  </a:lnTo>
                  <a:close/>
                  <a:moveTo>
                    <a:pt x="957358" y="318802"/>
                  </a:moveTo>
                  <a:cubicBezTo>
                    <a:pt x="903161" y="318802"/>
                    <a:pt x="881063" y="297180"/>
                    <a:pt x="881063" y="246507"/>
                  </a:cubicBezTo>
                  <a:lnTo>
                    <a:pt x="881063" y="0"/>
                  </a:lnTo>
                  <a:lnTo>
                    <a:pt x="947357" y="0"/>
                  </a:lnTo>
                  <a:lnTo>
                    <a:pt x="947357" y="242030"/>
                  </a:lnTo>
                  <a:cubicBezTo>
                    <a:pt x="947357" y="257556"/>
                    <a:pt x="953357" y="263081"/>
                    <a:pt x="966407" y="263081"/>
                  </a:cubicBezTo>
                  <a:cubicBezTo>
                    <a:pt x="970979" y="263081"/>
                    <a:pt x="977456" y="261557"/>
                    <a:pt x="981456" y="260033"/>
                  </a:cubicBezTo>
                  <a:lnTo>
                    <a:pt x="982504" y="260033"/>
                  </a:lnTo>
                  <a:lnTo>
                    <a:pt x="982504" y="314801"/>
                  </a:lnTo>
                  <a:cubicBezTo>
                    <a:pt x="976979" y="316801"/>
                    <a:pt x="967454" y="318802"/>
                    <a:pt x="957453" y="318802"/>
                  </a:cubicBezTo>
                  <a:close/>
                  <a:moveTo>
                    <a:pt x="1117473" y="318802"/>
                  </a:moveTo>
                  <a:cubicBezTo>
                    <a:pt x="1048226" y="318802"/>
                    <a:pt x="1000982" y="275082"/>
                    <a:pt x="1000982" y="203359"/>
                  </a:cubicBezTo>
                  <a:cubicBezTo>
                    <a:pt x="1000982" y="131635"/>
                    <a:pt x="1047179" y="85344"/>
                    <a:pt x="1108424" y="85344"/>
                  </a:cubicBezTo>
                  <a:cubicBezTo>
                    <a:pt x="1175195" y="85344"/>
                    <a:pt x="1208342" y="130016"/>
                    <a:pt x="1208342" y="196787"/>
                  </a:cubicBezTo>
                  <a:lnTo>
                    <a:pt x="1208342" y="221933"/>
                  </a:lnTo>
                  <a:lnTo>
                    <a:pt x="1065752" y="221933"/>
                  </a:lnTo>
                  <a:cubicBezTo>
                    <a:pt x="1073753" y="256603"/>
                    <a:pt x="1100900" y="265557"/>
                    <a:pt x="1128046" y="265557"/>
                  </a:cubicBezTo>
                  <a:cubicBezTo>
                    <a:pt x="1151668" y="265557"/>
                    <a:pt x="1168718" y="260509"/>
                    <a:pt x="1189768" y="247460"/>
                  </a:cubicBezTo>
                  <a:lnTo>
                    <a:pt x="1192244" y="247460"/>
                  </a:lnTo>
                  <a:lnTo>
                    <a:pt x="1192244" y="299180"/>
                  </a:lnTo>
                  <a:cubicBezTo>
                    <a:pt x="1174147" y="312230"/>
                    <a:pt x="1148525" y="318802"/>
                    <a:pt x="1117473" y="318802"/>
                  </a:cubicBezTo>
                  <a:close/>
                  <a:moveTo>
                    <a:pt x="1065752" y="176212"/>
                  </a:moveTo>
                  <a:lnTo>
                    <a:pt x="1147096" y="176212"/>
                  </a:lnTo>
                  <a:cubicBezTo>
                    <a:pt x="1145572" y="153162"/>
                    <a:pt x="1136047" y="137065"/>
                    <a:pt x="1109472" y="137065"/>
                  </a:cubicBezTo>
                  <a:cubicBezTo>
                    <a:pt x="1089374" y="137065"/>
                    <a:pt x="1071848" y="145637"/>
                    <a:pt x="1065752" y="176212"/>
                  </a:cubicBezTo>
                  <a:close/>
                  <a:moveTo>
                    <a:pt x="1480471" y="90392"/>
                  </a:moveTo>
                  <a:lnTo>
                    <a:pt x="1529715" y="90392"/>
                  </a:lnTo>
                  <a:lnTo>
                    <a:pt x="1529715" y="143637"/>
                  </a:lnTo>
                  <a:lnTo>
                    <a:pt x="1480471" y="143637"/>
                  </a:lnTo>
                  <a:lnTo>
                    <a:pt x="1480471" y="234505"/>
                  </a:lnTo>
                  <a:cubicBezTo>
                    <a:pt x="1480471" y="254032"/>
                    <a:pt x="1487996" y="263081"/>
                    <a:pt x="1508093" y="263081"/>
                  </a:cubicBezTo>
                  <a:cubicBezTo>
                    <a:pt x="1513618" y="263081"/>
                    <a:pt x="1520666" y="262604"/>
                    <a:pt x="1528191" y="260033"/>
                  </a:cubicBezTo>
                  <a:lnTo>
                    <a:pt x="1529715" y="260033"/>
                  </a:lnTo>
                  <a:lnTo>
                    <a:pt x="1529715" y="312230"/>
                  </a:lnTo>
                  <a:cubicBezTo>
                    <a:pt x="1521143" y="315278"/>
                    <a:pt x="1508093" y="318802"/>
                    <a:pt x="1489043" y="318802"/>
                  </a:cubicBezTo>
                  <a:cubicBezTo>
                    <a:pt x="1435322" y="318802"/>
                    <a:pt x="1414272" y="294227"/>
                    <a:pt x="1414272" y="237458"/>
                  </a:cubicBezTo>
                  <a:lnTo>
                    <a:pt x="1414272" y="143542"/>
                  </a:lnTo>
                  <a:lnTo>
                    <a:pt x="1329404" y="143542"/>
                  </a:lnTo>
                  <a:lnTo>
                    <a:pt x="1329404" y="234410"/>
                  </a:lnTo>
                  <a:cubicBezTo>
                    <a:pt x="1329404" y="253937"/>
                    <a:pt x="1336929" y="262985"/>
                    <a:pt x="1357027" y="262985"/>
                  </a:cubicBezTo>
                  <a:cubicBezTo>
                    <a:pt x="1362551" y="262985"/>
                    <a:pt x="1369600" y="262509"/>
                    <a:pt x="1377125" y="259937"/>
                  </a:cubicBezTo>
                  <a:lnTo>
                    <a:pt x="1378649" y="259937"/>
                  </a:lnTo>
                  <a:lnTo>
                    <a:pt x="1378649" y="312134"/>
                  </a:lnTo>
                  <a:cubicBezTo>
                    <a:pt x="1370076" y="315182"/>
                    <a:pt x="1357027" y="318707"/>
                    <a:pt x="1337977" y="318707"/>
                  </a:cubicBezTo>
                  <a:cubicBezTo>
                    <a:pt x="1284256" y="318707"/>
                    <a:pt x="1263206" y="294132"/>
                    <a:pt x="1263206" y="237363"/>
                  </a:cubicBezTo>
                  <a:lnTo>
                    <a:pt x="1263206" y="143447"/>
                  </a:lnTo>
                  <a:lnTo>
                    <a:pt x="1229106" y="143447"/>
                  </a:lnTo>
                  <a:lnTo>
                    <a:pt x="1229106" y="90202"/>
                  </a:lnTo>
                  <a:lnTo>
                    <a:pt x="1263206" y="90202"/>
                  </a:lnTo>
                  <a:lnTo>
                    <a:pt x="1263206" y="28956"/>
                  </a:lnTo>
                  <a:lnTo>
                    <a:pt x="1329500" y="28956"/>
                  </a:lnTo>
                  <a:lnTo>
                    <a:pt x="1329500" y="90202"/>
                  </a:lnTo>
                  <a:lnTo>
                    <a:pt x="1414367" y="90202"/>
                  </a:lnTo>
                  <a:lnTo>
                    <a:pt x="1414367" y="28956"/>
                  </a:lnTo>
                  <a:lnTo>
                    <a:pt x="1480661" y="28956"/>
                  </a:lnTo>
                  <a:lnTo>
                    <a:pt x="1480661" y="90202"/>
                  </a:lnTo>
                  <a:close/>
                  <a:moveTo>
                    <a:pt x="1873472" y="106489"/>
                  </a:moveTo>
                  <a:cubicBezTo>
                    <a:pt x="1873472" y="174784"/>
                    <a:pt x="1827752" y="211931"/>
                    <a:pt x="1758506" y="211931"/>
                  </a:cubicBezTo>
                  <a:lnTo>
                    <a:pt x="1709833" y="211931"/>
                  </a:lnTo>
                  <a:lnTo>
                    <a:pt x="1709833" y="313849"/>
                  </a:lnTo>
                  <a:lnTo>
                    <a:pt x="1641539" y="313849"/>
                  </a:lnTo>
                  <a:lnTo>
                    <a:pt x="1641539" y="0"/>
                  </a:lnTo>
                  <a:lnTo>
                    <a:pt x="1758506" y="0"/>
                  </a:lnTo>
                  <a:cubicBezTo>
                    <a:pt x="1827848" y="0"/>
                    <a:pt x="1873472" y="37147"/>
                    <a:pt x="1873472" y="106394"/>
                  </a:cubicBezTo>
                  <a:close/>
                  <a:moveTo>
                    <a:pt x="1752981" y="154210"/>
                  </a:moveTo>
                  <a:cubicBezTo>
                    <a:pt x="1787652" y="154210"/>
                    <a:pt x="1804226" y="134588"/>
                    <a:pt x="1804226" y="106489"/>
                  </a:cubicBezTo>
                  <a:cubicBezTo>
                    <a:pt x="1804226" y="78391"/>
                    <a:pt x="1787652" y="57817"/>
                    <a:pt x="1752981" y="57817"/>
                  </a:cubicBezTo>
                  <a:lnTo>
                    <a:pt x="1709833" y="57817"/>
                  </a:lnTo>
                  <a:lnTo>
                    <a:pt x="1709833" y="154210"/>
                  </a:lnTo>
                  <a:lnTo>
                    <a:pt x="1752981" y="154210"/>
                  </a:lnTo>
                  <a:close/>
                  <a:moveTo>
                    <a:pt x="2021110" y="291751"/>
                  </a:moveTo>
                  <a:cubicBezTo>
                    <a:pt x="2006537" y="309277"/>
                    <a:pt x="1985010" y="317849"/>
                    <a:pt x="1961864" y="317849"/>
                  </a:cubicBezTo>
                  <a:cubicBezTo>
                    <a:pt x="1918240" y="317849"/>
                    <a:pt x="1882521" y="291274"/>
                    <a:pt x="1882521" y="244030"/>
                  </a:cubicBezTo>
                  <a:cubicBezTo>
                    <a:pt x="1882521" y="200311"/>
                    <a:pt x="1918145" y="171260"/>
                    <a:pt x="1969389" y="171260"/>
                  </a:cubicBezTo>
                  <a:cubicBezTo>
                    <a:pt x="1985486" y="171260"/>
                    <a:pt x="2002060" y="173736"/>
                    <a:pt x="2019110" y="178784"/>
                  </a:cubicBezTo>
                  <a:lnTo>
                    <a:pt x="2019110" y="174784"/>
                  </a:lnTo>
                  <a:cubicBezTo>
                    <a:pt x="2019110" y="150685"/>
                    <a:pt x="2005584" y="140113"/>
                    <a:pt x="1969865" y="140113"/>
                  </a:cubicBezTo>
                  <a:cubicBezTo>
                    <a:pt x="1947291" y="140113"/>
                    <a:pt x="1925669" y="146590"/>
                    <a:pt x="1907096" y="157162"/>
                  </a:cubicBezTo>
                  <a:lnTo>
                    <a:pt x="1904619" y="157162"/>
                  </a:lnTo>
                  <a:lnTo>
                    <a:pt x="1904619" y="103918"/>
                  </a:lnTo>
                  <a:cubicBezTo>
                    <a:pt x="1921669" y="93916"/>
                    <a:pt x="1951768" y="85344"/>
                    <a:pt x="1981391" y="85344"/>
                  </a:cubicBezTo>
                  <a:cubicBezTo>
                    <a:pt x="2048637" y="85344"/>
                    <a:pt x="2085308" y="117443"/>
                    <a:pt x="2085308" y="173736"/>
                  </a:cubicBezTo>
                  <a:lnTo>
                    <a:pt x="2085308" y="313849"/>
                  </a:lnTo>
                  <a:lnTo>
                    <a:pt x="2021014" y="313849"/>
                  </a:lnTo>
                  <a:lnTo>
                    <a:pt x="2021014" y="291751"/>
                  </a:lnTo>
                  <a:close/>
                  <a:moveTo>
                    <a:pt x="2019110" y="243554"/>
                  </a:moveTo>
                  <a:lnTo>
                    <a:pt x="2019110" y="224504"/>
                  </a:lnTo>
                  <a:cubicBezTo>
                    <a:pt x="2009108" y="218980"/>
                    <a:pt x="1996059" y="216980"/>
                    <a:pt x="1982438" y="216980"/>
                  </a:cubicBezTo>
                  <a:cubicBezTo>
                    <a:pt x="1960817" y="216980"/>
                    <a:pt x="1947767" y="224980"/>
                    <a:pt x="1947767" y="243078"/>
                  </a:cubicBezTo>
                  <a:cubicBezTo>
                    <a:pt x="1947767" y="261176"/>
                    <a:pt x="1960817" y="269653"/>
                    <a:pt x="1980343" y="269653"/>
                  </a:cubicBezTo>
                  <a:cubicBezTo>
                    <a:pt x="1998917" y="269653"/>
                    <a:pt x="2013014" y="260128"/>
                    <a:pt x="2019014" y="243554"/>
                  </a:cubicBezTo>
                  <a:close/>
                  <a:moveTo>
                    <a:pt x="2119027" y="202406"/>
                  </a:moveTo>
                  <a:cubicBezTo>
                    <a:pt x="2119027" y="130588"/>
                    <a:pt x="2169700" y="85439"/>
                    <a:pt x="2235994" y="85439"/>
                  </a:cubicBezTo>
                  <a:cubicBezTo>
                    <a:pt x="2259616" y="85439"/>
                    <a:pt x="2281714" y="90488"/>
                    <a:pt x="2298287" y="102489"/>
                  </a:cubicBezTo>
                  <a:lnTo>
                    <a:pt x="2298287" y="159258"/>
                  </a:lnTo>
                  <a:lnTo>
                    <a:pt x="2295811" y="159258"/>
                  </a:lnTo>
                  <a:cubicBezTo>
                    <a:pt x="2281238" y="148209"/>
                    <a:pt x="2264188" y="141637"/>
                    <a:pt x="2244566" y="141637"/>
                  </a:cubicBezTo>
                  <a:cubicBezTo>
                    <a:pt x="2211419" y="141637"/>
                    <a:pt x="2186369" y="164211"/>
                    <a:pt x="2186369" y="202406"/>
                  </a:cubicBezTo>
                  <a:cubicBezTo>
                    <a:pt x="2186369" y="240601"/>
                    <a:pt x="2211515" y="262699"/>
                    <a:pt x="2244566" y="262699"/>
                  </a:cubicBezTo>
                  <a:cubicBezTo>
                    <a:pt x="2264093" y="262699"/>
                    <a:pt x="2281238" y="256127"/>
                    <a:pt x="2295811" y="245078"/>
                  </a:cubicBezTo>
                  <a:lnTo>
                    <a:pt x="2298287" y="245078"/>
                  </a:lnTo>
                  <a:lnTo>
                    <a:pt x="2298287" y="301847"/>
                  </a:lnTo>
                  <a:cubicBezTo>
                    <a:pt x="2281714" y="313944"/>
                    <a:pt x="2259616" y="318897"/>
                    <a:pt x="2235994" y="318897"/>
                  </a:cubicBezTo>
                  <a:cubicBezTo>
                    <a:pt x="2169700" y="318897"/>
                    <a:pt x="2119027" y="274225"/>
                    <a:pt x="2119027" y="202406"/>
                  </a:cubicBezTo>
                  <a:close/>
                  <a:moveTo>
                    <a:pt x="2406206" y="212503"/>
                  </a:moveTo>
                  <a:lnTo>
                    <a:pt x="2406206" y="313944"/>
                  </a:lnTo>
                  <a:lnTo>
                    <a:pt x="2339912" y="313944"/>
                  </a:lnTo>
                  <a:lnTo>
                    <a:pt x="2339912" y="0"/>
                  </a:lnTo>
                  <a:lnTo>
                    <a:pt x="2406206" y="0"/>
                  </a:lnTo>
                  <a:lnTo>
                    <a:pt x="2406206" y="178689"/>
                  </a:lnTo>
                  <a:lnTo>
                    <a:pt x="2472976" y="90297"/>
                  </a:lnTo>
                  <a:lnTo>
                    <a:pt x="2548319" y="90297"/>
                  </a:lnTo>
                  <a:lnTo>
                    <a:pt x="2548319" y="92774"/>
                  </a:lnTo>
                  <a:lnTo>
                    <a:pt x="2468023" y="194215"/>
                  </a:lnTo>
                  <a:lnTo>
                    <a:pt x="2548319" y="311182"/>
                  </a:lnTo>
                  <a:lnTo>
                    <a:pt x="2548319" y="313658"/>
                  </a:lnTo>
                  <a:lnTo>
                    <a:pt x="2472499" y="313658"/>
                  </a:lnTo>
                  <a:lnTo>
                    <a:pt x="2406206" y="212217"/>
                  </a:lnTo>
                  <a:close/>
                  <a:moveTo>
                    <a:pt x="2698909" y="291846"/>
                  </a:moveTo>
                  <a:cubicBezTo>
                    <a:pt x="2684336" y="309372"/>
                    <a:pt x="2662714" y="317945"/>
                    <a:pt x="2639663" y="317945"/>
                  </a:cubicBezTo>
                  <a:cubicBezTo>
                    <a:pt x="2595944" y="317945"/>
                    <a:pt x="2560320" y="291370"/>
                    <a:pt x="2560320" y="244126"/>
                  </a:cubicBezTo>
                  <a:cubicBezTo>
                    <a:pt x="2560320" y="200406"/>
                    <a:pt x="2595944" y="171355"/>
                    <a:pt x="2647188" y="171355"/>
                  </a:cubicBezTo>
                  <a:cubicBezTo>
                    <a:pt x="2663285" y="171355"/>
                    <a:pt x="2679859" y="173831"/>
                    <a:pt x="2696909" y="178880"/>
                  </a:cubicBezTo>
                  <a:lnTo>
                    <a:pt x="2696909" y="174879"/>
                  </a:lnTo>
                  <a:cubicBezTo>
                    <a:pt x="2696909" y="150781"/>
                    <a:pt x="2683383" y="140208"/>
                    <a:pt x="2647760" y="140208"/>
                  </a:cubicBezTo>
                  <a:cubicBezTo>
                    <a:pt x="2625185" y="140208"/>
                    <a:pt x="2603564" y="146685"/>
                    <a:pt x="2584990" y="157258"/>
                  </a:cubicBezTo>
                  <a:lnTo>
                    <a:pt x="2582513" y="157258"/>
                  </a:lnTo>
                  <a:lnTo>
                    <a:pt x="2582513" y="104013"/>
                  </a:lnTo>
                  <a:cubicBezTo>
                    <a:pt x="2599563" y="94012"/>
                    <a:pt x="2629662" y="85439"/>
                    <a:pt x="2659285" y="85439"/>
                  </a:cubicBezTo>
                  <a:cubicBezTo>
                    <a:pt x="2726531" y="85439"/>
                    <a:pt x="2763203" y="117539"/>
                    <a:pt x="2763203" y="173831"/>
                  </a:cubicBezTo>
                  <a:lnTo>
                    <a:pt x="2763203" y="313944"/>
                  </a:lnTo>
                  <a:lnTo>
                    <a:pt x="2698909" y="313944"/>
                  </a:lnTo>
                  <a:lnTo>
                    <a:pt x="2698909" y="291846"/>
                  </a:lnTo>
                  <a:close/>
                  <a:moveTo>
                    <a:pt x="2696909" y="243649"/>
                  </a:moveTo>
                  <a:lnTo>
                    <a:pt x="2696909" y="224599"/>
                  </a:lnTo>
                  <a:cubicBezTo>
                    <a:pt x="2686907" y="219075"/>
                    <a:pt x="2673858" y="217075"/>
                    <a:pt x="2660237" y="217075"/>
                  </a:cubicBezTo>
                  <a:cubicBezTo>
                    <a:pt x="2638616" y="217075"/>
                    <a:pt x="2625566" y="225076"/>
                    <a:pt x="2625566" y="243173"/>
                  </a:cubicBezTo>
                  <a:cubicBezTo>
                    <a:pt x="2625566" y="261271"/>
                    <a:pt x="2638616" y="269748"/>
                    <a:pt x="2658237" y="269748"/>
                  </a:cubicBezTo>
                  <a:cubicBezTo>
                    <a:pt x="2677859" y="269748"/>
                    <a:pt x="2690908" y="260223"/>
                    <a:pt x="2696909" y="243649"/>
                  </a:cubicBezTo>
                  <a:close/>
                  <a:moveTo>
                    <a:pt x="2874645" y="126682"/>
                  </a:moveTo>
                  <a:cubicBezTo>
                    <a:pt x="2886647" y="102108"/>
                    <a:pt x="2904268" y="88011"/>
                    <a:pt x="2928842" y="88011"/>
                  </a:cubicBezTo>
                  <a:cubicBezTo>
                    <a:pt x="2937891" y="88011"/>
                    <a:pt x="2946940" y="90011"/>
                    <a:pt x="2950369" y="92012"/>
                  </a:cubicBezTo>
                  <a:lnTo>
                    <a:pt x="2950369" y="155258"/>
                  </a:lnTo>
                  <a:lnTo>
                    <a:pt x="2947892" y="155258"/>
                  </a:lnTo>
                  <a:cubicBezTo>
                    <a:pt x="2940368" y="152210"/>
                    <a:pt x="2931319" y="150209"/>
                    <a:pt x="2918746" y="150209"/>
                  </a:cubicBezTo>
                  <a:cubicBezTo>
                    <a:pt x="2898172" y="150209"/>
                    <a:pt x="2882074" y="162306"/>
                    <a:pt x="2876550" y="185357"/>
                  </a:cubicBezTo>
                  <a:lnTo>
                    <a:pt x="2876550" y="313944"/>
                  </a:lnTo>
                  <a:lnTo>
                    <a:pt x="2810256" y="313944"/>
                  </a:lnTo>
                  <a:lnTo>
                    <a:pt x="2810256" y="90488"/>
                  </a:lnTo>
                  <a:lnTo>
                    <a:pt x="2874550" y="90488"/>
                  </a:lnTo>
                  <a:lnTo>
                    <a:pt x="2874550" y="126587"/>
                  </a:lnTo>
                  <a:close/>
                  <a:moveTo>
                    <a:pt x="3128105" y="290893"/>
                  </a:moveTo>
                  <a:cubicBezTo>
                    <a:pt x="3114104" y="308991"/>
                    <a:pt x="3092006" y="318992"/>
                    <a:pt x="3061811" y="318992"/>
                  </a:cubicBezTo>
                  <a:cubicBezTo>
                    <a:pt x="3004566" y="318992"/>
                    <a:pt x="2967895" y="266795"/>
                    <a:pt x="2967895" y="202501"/>
                  </a:cubicBezTo>
                  <a:cubicBezTo>
                    <a:pt x="2967895" y="138208"/>
                    <a:pt x="3004566" y="85534"/>
                    <a:pt x="3061811" y="85534"/>
                  </a:cubicBezTo>
                  <a:cubicBezTo>
                    <a:pt x="3090958" y="85534"/>
                    <a:pt x="3112008" y="94583"/>
                    <a:pt x="3126105" y="111157"/>
                  </a:cubicBezTo>
                  <a:lnTo>
                    <a:pt x="3126105" y="191"/>
                  </a:lnTo>
                  <a:lnTo>
                    <a:pt x="3192399" y="191"/>
                  </a:lnTo>
                  <a:lnTo>
                    <a:pt x="3192399" y="313944"/>
                  </a:lnTo>
                  <a:lnTo>
                    <a:pt x="3128105" y="313944"/>
                  </a:lnTo>
                  <a:lnTo>
                    <a:pt x="3128105" y="290893"/>
                  </a:lnTo>
                  <a:close/>
                  <a:moveTo>
                    <a:pt x="3126105" y="238125"/>
                  </a:moveTo>
                  <a:lnTo>
                    <a:pt x="3126105" y="166307"/>
                  </a:lnTo>
                  <a:cubicBezTo>
                    <a:pt x="3115056" y="150209"/>
                    <a:pt x="3100483" y="143256"/>
                    <a:pt x="3083909" y="143256"/>
                  </a:cubicBezTo>
                  <a:cubicBezTo>
                    <a:pt x="3054763" y="143256"/>
                    <a:pt x="3035237" y="164306"/>
                    <a:pt x="3035237" y="202501"/>
                  </a:cubicBezTo>
                  <a:cubicBezTo>
                    <a:pt x="3035237" y="240697"/>
                    <a:pt x="3054858" y="261271"/>
                    <a:pt x="3083909" y="261271"/>
                  </a:cubicBezTo>
                  <a:cubicBezTo>
                    <a:pt x="3100483" y="261271"/>
                    <a:pt x="3115056" y="254222"/>
                    <a:pt x="3126105" y="238220"/>
                  </a:cubicBezTo>
                  <a:close/>
                  <a:moveTo>
                    <a:pt x="0" y="416243"/>
                  </a:moveTo>
                  <a:lnTo>
                    <a:pt x="193834" y="416243"/>
                  </a:lnTo>
                  <a:lnTo>
                    <a:pt x="193834" y="454343"/>
                  </a:lnTo>
                  <a:lnTo>
                    <a:pt x="43720" y="454343"/>
                  </a:lnTo>
                  <a:lnTo>
                    <a:pt x="43720" y="550259"/>
                  </a:lnTo>
                  <a:lnTo>
                    <a:pt x="179737" y="550259"/>
                  </a:lnTo>
                  <a:lnTo>
                    <a:pt x="179737" y="587407"/>
                  </a:lnTo>
                  <a:lnTo>
                    <a:pt x="43720" y="587407"/>
                  </a:lnTo>
                  <a:lnTo>
                    <a:pt x="43720" y="691801"/>
                  </a:lnTo>
                  <a:lnTo>
                    <a:pt x="193834" y="691801"/>
                  </a:lnTo>
                  <a:lnTo>
                    <a:pt x="193834" y="729901"/>
                  </a:lnTo>
                  <a:lnTo>
                    <a:pt x="0" y="729901"/>
                  </a:lnTo>
                  <a:lnTo>
                    <a:pt x="0" y="416147"/>
                  </a:lnTo>
                  <a:close/>
                  <a:moveTo>
                    <a:pt x="353949" y="504635"/>
                  </a:moveTo>
                  <a:cubicBezTo>
                    <a:pt x="403670" y="504635"/>
                    <a:pt x="431292" y="537305"/>
                    <a:pt x="431292" y="591026"/>
                  </a:cubicBezTo>
                  <a:lnTo>
                    <a:pt x="431292" y="730091"/>
                  </a:lnTo>
                  <a:lnTo>
                    <a:pt x="389668" y="730091"/>
                  </a:lnTo>
                  <a:lnTo>
                    <a:pt x="389668" y="592074"/>
                  </a:lnTo>
                  <a:cubicBezTo>
                    <a:pt x="389668" y="563404"/>
                    <a:pt x="375095" y="542830"/>
                    <a:pt x="343472" y="542830"/>
                  </a:cubicBezTo>
                  <a:cubicBezTo>
                    <a:pt x="317373" y="542830"/>
                    <a:pt x="295275" y="559403"/>
                    <a:pt x="287750" y="583025"/>
                  </a:cubicBezTo>
                  <a:lnTo>
                    <a:pt x="287750" y="730091"/>
                  </a:lnTo>
                  <a:lnTo>
                    <a:pt x="246126" y="730091"/>
                  </a:lnTo>
                  <a:lnTo>
                    <a:pt x="246126" y="509207"/>
                  </a:lnTo>
                  <a:lnTo>
                    <a:pt x="287750" y="509207"/>
                  </a:lnTo>
                  <a:lnTo>
                    <a:pt x="287750" y="541306"/>
                  </a:lnTo>
                  <a:cubicBezTo>
                    <a:pt x="300800" y="520732"/>
                    <a:pt x="322898" y="504635"/>
                    <a:pt x="354044" y="504635"/>
                  </a:cubicBezTo>
                  <a:close/>
                  <a:moveTo>
                    <a:pt x="543211" y="509111"/>
                  </a:moveTo>
                  <a:lnTo>
                    <a:pt x="599980" y="509111"/>
                  </a:lnTo>
                  <a:lnTo>
                    <a:pt x="599980" y="544735"/>
                  </a:lnTo>
                  <a:lnTo>
                    <a:pt x="543211" y="544735"/>
                  </a:lnTo>
                  <a:lnTo>
                    <a:pt x="543211" y="663702"/>
                  </a:lnTo>
                  <a:cubicBezTo>
                    <a:pt x="543211" y="688848"/>
                    <a:pt x="556260" y="697325"/>
                    <a:pt x="579882" y="697325"/>
                  </a:cubicBezTo>
                  <a:cubicBezTo>
                    <a:pt x="586359" y="697325"/>
                    <a:pt x="593408" y="696373"/>
                    <a:pt x="598456" y="694277"/>
                  </a:cubicBezTo>
                  <a:lnTo>
                    <a:pt x="599980" y="694277"/>
                  </a:lnTo>
                  <a:lnTo>
                    <a:pt x="599980" y="729901"/>
                  </a:lnTo>
                  <a:cubicBezTo>
                    <a:pt x="593979" y="732377"/>
                    <a:pt x="585407" y="734473"/>
                    <a:pt x="573881" y="734473"/>
                  </a:cubicBezTo>
                  <a:cubicBezTo>
                    <a:pt x="522161" y="734473"/>
                    <a:pt x="501587" y="710851"/>
                    <a:pt x="501587" y="667703"/>
                  </a:cubicBezTo>
                  <a:lnTo>
                    <a:pt x="501587" y="544735"/>
                  </a:lnTo>
                  <a:lnTo>
                    <a:pt x="463391" y="544735"/>
                  </a:lnTo>
                  <a:lnTo>
                    <a:pt x="463391" y="509111"/>
                  </a:lnTo>
                  <a:lnTo>
                    <a:pt x="501587" y="509111"/>
                  </a:lnTo>
                  <a:lnTo>
                    <a:pt x="501587" y="450342"/>
                  </a:lnTo>
                  <a:lnTo>
                    <a:pt x="543211" y="450342"/>
                  </a:lnTo>
                  <a:lnTo>
                    <a:pt x="543211" y="509111"/>
                  </a:lnTo>
                  <a:close/>
                  <a:moveTo>
                    <a:pt x="735521" y="734568"/>
                  </a:moveTo>
                  <a:cubicBezTo>
                    <a:pt x="670751" y="734568"/>
                    <a:pt x="626555" y="691325"/>
                    <a:pt x="626555" y="622078"/>
                  </a:cubicBezTo>
                  <a:cubicBezTo>
                    <a:pt x="626555" y="552831"/>
                    <a:pt x="667703" y="504635"/>
                    <a:pt x="727424" y="504635"/>
                  </a:cubicBezTo>
                  <a:cubicBezTo>
                    <a:pt x="787146" y="504635"/>
                    <a:pt x="819817" y="548354"/>
                    <a:pt x="819817" y="613029"/>
                  </a:cubicBezTo>
                  <a:lnTo>
                    <a:pt x="819817" y="632079"/>
                  </a:lnTo>
                  <a:lnTo>
                    <a:pt x="668179" y="632079"/>
                  </a:lnTo>
                  <a:cubicBezTo>
                    <a:pt x="672656" y="676751"/>
                    <a:pt x="701326" y="698373"/>
                    <a:pt x="740950" y="698373"/>
                  </a:cubicBezTo>
                  <a:cubicBezTo>
                    <a:pt x="765524" y="698373"/>
                    <a:pt x="783146" y="692849"/>
                    <a:pt x="802672" y="678275"/>
                  </a:cubicBezTo>
                  <a:lnTo>
                    <a:pt x="804196" y="678275"/>
                  </a:lnTo>
                  <a:lnTo>
                    <a:pt x="804196" y="714946"/>
                  </a:lnTo>
                  <a:cubicBezTo>
                    <a:pt x="786098" y="729044"/>
                    <a:pt x="762476" y="734473"/>
                    <a:pt x="735425" y="734473"/>
                  </a:cubicBezTo>
                  <a:close/>
                  <a:moveTo>
                    <a:pt x="669798" y="597980"/>
                  </a:moveTo>
                  <a:lnTo>
                    <a:pt x="779717" y="597980"/>
                  </a:lnTo>
                  <a:cubicBezTo>
                    <a:pt x="778193" y="565404"/>
                    <a:pt x="762190" y="540258"/>
                    <a:pt x="727996" y="540258"/>
                  </a:cubicBezTo>
                  <a:cubicBezTo>
                    <a:pt x="696373" y="540258"/>
                    <a:pt x="675799" y="563880"/>
                    <a:pt x="669798" y="597980"/>
                  </a:cubicBezTo>
                  <a:close/>
                  <a:moveTo>
                    <a:pt x="910781" y="543306"/>
                  </a:moveTo>
                  <a:cubicBezTo>
                    <a:pt x="920306" y="519684"/>
                    <a:pt x="941451" y="505682"/>
                    <a:pt x="965549" y="505682"/>
                  </a:cubicBezTo>
                  <a:cubicBezTo>
                    <a:pt x="975074" y="505682"/>
                    <a:pt x="983647" y="507206"/>
                    <a:pt x="987171" y="509207"/>
                  </a:cubicBezTo>
                  <a:lnTo>
                    <a:pt x="987171" y="550355"/>
                  </a:lnTo>
                  <a:lnTo>
                    <a:pt x="985647" y="550355"/>
                  </a:lnTo>
                  <a:cubicBezTo>
                    <a:pt x="979646" y="547307"/>
                    <a:pt x="969550" y="545878"/>
                    <a:pt x="959549" y="545878"/>
                  </a:cubicBezTo>
                  <a:cubicBezTo>
                    <a:pt x="936974" y="545878"/>
                    <a:pt x="917924" y="560927"/>
                    <a:pt x="910876" y="586073"/>
                  </a:cubicBezTo>
                  <a:lnTo>
                    <a:pt x="910876" y="730187"/>
                  </a:lnTo>
                  <a:lnTo>
                    <a:pt x="869252" y="730187"/>
                  </a:lnTo>
                  <a:lnTo>
                    <a:pt x="869252" y="509302"/>
                  </a:lnTo>
                  <a:lnTo>
                    <a:pt x="910876" y="509302"/>
                  </a:lnTo>
                  <a:lnTo>
                    <a:pt x="910876" y="543401"/>
                  </a:lnTo>
                  <a:close/>
                  <a:moveTo>
                    <a:pt x="1128713" y="504635"/>
                  </a:moveTo>
                  <a:cubicBezTo>
                    <a:pt x="1194530" y="504635"/>
                    <a:pt x="1229582" y="558356"/>
                    <a:pt x="1229582" y="619601"/>
                  </a:cubicBezTo>
                  <a:cubicBezTo>
                    <a:pt x="1229582" y="680847"/>
                    <a:pt x="1194435" y="734568"/>
                    <a:pt x="1128713" y="734568"/>
                  </a:cubicBezTo>
                  <a:cubicBezTo>
                    <a:pt x="1101566" y="734568"/>
                    <a:pt x="1078516" y="720471"/>
                    <a:pt x="1066991" y="705421"/>
                  </a:cubicBezTo>
                  <a:lnTo>
                    <a:pt x="1066991" y="814864"/>
                  </a:lnTo>
                  <a:lnTo>
                    <a:pt x="1025366" y="814864"/>
                  </a:lnTo>
                  <a:lnTo>
                    <a:pt x="1025366" y="509111"/>
                  </a:lnTo>
                  <a:lnTo>
                    <a:pt x="1066991" y="509111"/>
                  </a:lnTo>
                  <a:lnTo>
                    <a:pt x="1066991" y="534162"/>
                  </a:lnTo>
                  <a:cubicBezTo>
                    <a:pt x="1078516" y="518636"/>
                    <a:pt x="1101662" y="504539"/>
                    <a:pt x="1128713" y="504539"/>
                  </a:cubicBezTo>
                  <a:close/>
                  <a:moveTo>
                    <a:pt x="1121664" y="696944"/>
                  </a:moveTo>
                  <a:cubicBezTo>
                    <a:pt x="1162812" y="696944"/>
                    <a:pt x="1186910" y="664274"/>
                    <a:pt x="1186910" y="619601"/>
                  </a:cubicBezTo>
                  <a:cubicBezTo>
                    <a:pt x="1186910" y="574929"/>
                    <a:pt x="1162812" y="542258"/>
                    <a:pt x="1121664" y="542258"/>
                  </a:cubicBezTo>
                  <a:cubicBezTo>
                    <a:pt x="1099090" y="542258"/>
                    <a:pt x="1077944" y="555784"/>
                    <a:pt x="1066991" y="577406"/>
                  </a:cubicBezTo>
                  <a:lnTo>
                    <a:pt x="1066991" y="662273"/>
                  </a:lnTo>
                  <a:cubicBezTo>
                    <a:pt x="1078040" y="683800"/>
                    <a:pt x="1099090" y="696944"/>
                    <a:pt x="1121664" y="696944"/>
                  </a:cubicBezTo>
                  <a:close/>
                  <a:moveTo>
                    <a:pt x="1320451" y="543306"/>
                  </a:moveTo>
                  <a:cubicBezTo>
                    <a:pt x="1329976" y="519684"/>
                    <a:pt x="1351026" y="505682"/>
                    <a:pt x="1375220" y="505682"/>
                  </a:cubicBezTo>
                  <a:cubicBezTo>
                    <a:pt x="1384745" y="505682"/>
                    <a:pt x="1393317" y="507206"/>
                    <a:pt x="1396841" y="509207"/>
                  </a:cubicBezTo>
                  <a:lnTo>
                    <a:pt x="1396841" y="550355"/>
                  </a:lnTo>
                  <a:lnTo>
                    <a:pt x="1395317" y="550355"/>
                  </a:lnTo>
                  <a:cubicBezTo>
                    <a:pt x="1389317" y="547307"/>
                    <a:pt x="1379220" y="545878"/>
                    <a:pt x="1369219" y="545878"/>
                  </a:cubicBezTo>
                  <a:cubicBezTo>
                    <a:pt x="1346645" y="545878"/>
                    <a:pt x="1327595" y="560927"/>
                    <a:pt x="1320546" y="586073"/>
                  </a:cubicBezTo>
                  <a:lnTo>
                    <a:pt x="1320546" y="730187"/>
                  </a:lnTo>
                  <a:lnTo>
                    <a:pt x="1278922" y="730187"/>
                  </a:lnTo>
                  <a:lnTo>
                    <a:pt x="1278922" y="509302"/>
                  </a:lnTo>
                  <a:lnTo>
                    <a:pt x="1320546" y="509302"/>
                  </a:lnTo>
                  <a:lnTo>
                    <a:pt x="1320546" y="543401"/>
                  </a:lnTo>
                  <a:close/>
                  <a:moveTo>
                    <a:pt x="1457039" y="419862"/>
                  </a:moveTo>
                  <a:cubicBezTo>
                    <a:pt x="1471613" y="419862"/>
                    <a:pt x="1483614" y="431387"/>
                    <a:pt x="1483614" y="445960"/>
                  </a:cubicBezTo>
                  <a:cubicBezTo>
                    <a:pt x="1483614" y="460534"/>
                    <a:pt x="1471517" y="472059"/>
                    <a:pt x="1457039" y="472059"/>
                  </a:cubicBezTo>
                  <a:cubicBezTo>
                    <a:pt x="1442561" y="472059"/>
                    <a:pt x="1430464" y="460534"/>
                    <a:pt x="1430464" y="445960"/>
                  </a:cubicBezTo>
                  <a:cubicBezTo>
                    <a:pt x="1430464" y="431387"/>
                    <a:pt x="1443038" y="419862"/>
                    <a:pt x="1457039" y="419862"/>
                  </a:cubicBezTo>
                  <a:close/>
                  <a:moveTo>
                    <a:pt x="1436465" y="509207"/>
                  </a:moveTo>
                  <a:lnTo>
                    <a:pt x="1478185" y="509207"/>
                  </a:lnTo>
                  <a:lnTo>
                    <a:pt x="1478185" y="730091"/>
                  </a:lnTo>
                  <a:lnTo>
                    <a:pt x="1436465" y="730091"/>
                  </a:lnTo>
                  <a:lnTo>
                    <a:pt x="1436465" y="509207"/>
                  </a:lnTo>
                  <a:close/>
                  <a:moveTo>
                    <a:pt x="1626775" y="601123"/>
                  </a:moveTo>
                  <a:cubicBezTo>
                    <a:pt x="1658398" y="611124"/>
                    <a:pt x="1693545" y="624173"/>
                    <a:pt x="1693545" y="666369"/>
                  </a:cubicBezTo>
                  <a:cubicBezTo>
                    <a:pt x="1693545" y="711517"/>
                    <a:pt x="1656398" y="734663"/>
                    <a:pt x="1608677" y="734663"/>
                  </a:cubicBezTo>
                  <a:cubicBezTo>
                    <a:pt x="1579531" y="734663"/>
                    <a:pt x="1550384" y="727615"/>
                    <a:pt x="1533906" y="714566"/>
                  </a:cubicBezTo>
                  <a:lnTo>
                    <a:pt x="1533906" y="674942"/>
                  </a:lnTo>
                  <a:lnTo>
                    <a:pt x="1535906" y="674942"/>
                  </a:lnTo>
                  <a:cubicBezTo>
                    <a:pt x="1554480" y="691991"/>
                    <a:pt x="1582103" y="699516"/>
                    <a:pt x="1608201" y="699516"/>
                  </a:cubicBezTo>
                  <a:cubicBezTo>
                    <a:pt x="1631823" y="699516"/>
                    <a:pt x="1652873" y="690467"/>
                    <a:pt x="1652873" y="671417"/>
                  </a:cubicBezTo>
                  <a:cubicBezTo>
                    <a:pt x="1652873" y="652367"/>
                    <a:pt x="1635347" y="647319"/>
                    <a:pt x="1600676" y="635794"/>
                  </a:cubicBezTo>
                  <a:cubicBezTo>
                    <a:pt x="1569530" y="625793"/>
                    <a:pt x="1534954" y="614172"/>
                    <a:pt x="1534954" y="572548"/>
                  </a:cubicBezTo>
                  <a:cubicBezTo>
                    <a:pt x="1534954" y="530924"/>
                    <a:pt x="1570101" y="504730"/>
                    <a:pt x="1614773" y="504730"/>
                  </a:cubicBezTo>
                  <a:cubicBezTo>
                    <a:pt x="1640872" y="504730"/>
                    <a:pt x="1663922" y="510254"/>
                    <a:pt x="1682591" y="522827"/>
                  </a:cubicBezTo>
                  <a:lnTo>
                    <a:pt x="1682591" y="563023"/>
                  </a:lnTo>
                  <a:lnTo>
                    <a:pt x="1681067" y="563023"/>
                  </a:lnTo>
                  <a:cubicBezTo>
                    <a:pt x="1662970" y="548450"/>
                    <a:pt x="1641920" y="539972"/>
                    <a:pt x="1615821" y="539972"/>
                  </a:cubicBezTo>
                  <a:cubicBezTo>
                    <a:pt x="1589723" y="539972"/>
                    <a:pt x="1575149" y="551498"/>
                    <a:pt x="1575149" y="567119"/>
                  </a:cubicBezTo>
                  <a:cubicBezTo>
                    <a:pt x="1575149" y="584645"/>
                    <a:pt x="1591247" y="589693"/>
                    <a:pt x="1626870" y="601313"/>
                  </a:cubicBezTo>
                  <a:close/>
                  <a:moveTo>
                    <a:pt x="1838611" y="734663"/>
                  </a:moveTo>
                  <a:cubicBezTo>
                    <a:pt x="1773841" y="734663"/>
                    <a:pt x="1729645" y="691420"/>
                    <a:pt x="1729645" y="622173"/>
                  </a:cubicBezTo>
                  <a:cubicBezTo>
                    <a:pt x="1729645" y="552926"/>
                    <a:pt x="1770793" y="504730"/>
                    <a:pt x="1830514" y="504730"/>
                  </a:cubicBezTo>
                  <a:cubicBezTo>
                    <a:pt x="1890236" y="504730"/>
                    <a:pt x="1922907" y="548450"/>
                    <a:pt x="1922907" y="613124"/>
                  </a:cubicBezTo>
                  <a:lnTo>
                    <a:pt x="1922907" y="632174"/>
                  </a:lnTo>
                  <a:lnTo>
                    <a:pt x="1771269" y="632174"/>
                  </a:lnTo>
                  <a:cubicBezTo>
                    <a:pt x="1775746" y="676847"/>
                    <a:pt x="1804416" y="698468"/>
                    <a:pt x="1844040" y="698468"/>
                  </a:cubicBezTo>
                  <a:cubicBezTo>
                    <a:pt x="1868614" y="698468"/>
                    <a:pt x="1886236" y="692944"/>
                    <a:pt x="1905762" y="678371"/>
                  </a:cubicBezTo>
                  <a:lnTo>
                    <a:pt x="1907286" y="678371"/>
                  </a:lnTo>
                  <a:lnTo>
                    <a:pt x="1907286" y="715042"/>
                  </a:lnTo>
                  <a:cubicBezTo>
                    <a:pt x="1889189" y="729139"/>
                    <a:pt x="1865662" y="734568"/>
                    <a:pt x="1838516" y="734568"/>
                  </a:cubicBezTo>
                  <a:close/>
                  <a:moveTo>
                    <a:pt x="1772888" y="598075"/>
                  </a:moveTo>
                  <a:lnTo>
                    <a:pt x="1882807" y="598075"/>
                  </a:lnTo>
                  <a:cubicBezTo>
                    <a:pt x="1881283" y="565499"/>
                    <a:pt x="1865281" y="540353"/>
                    <a:pt x="1831086" y="540353"/>
                  </a:cubicBezTo>
                  <a:cubicBezTo>
                    <a:pt x="1799463" y="540353"/>
                    <a:pt x="1778889" y="563975"/>
                    <a:pt x="1772888" y="59807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1" name="Footer Placeholder">
            <a:extLst>
              <a:ext uri="{FF2B5EF4-FFF2-40B4-BE49-F238E27FC236}">
                <a16:creationId xmlns:a16="http://schemas.microsoft.com/office/drawing/2014/main" id="{E55B74B5-3BEB-42DA-B5E3-454730B56B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90747" y="6113044"/>
            <a:ext cx="7481160" cy="411581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r>
              <a:rPr lang="en-US"/>
              <a:t>Confidential | Authorized</a:t>
            </a:r>
            <a:endParaRPr lang="en-US" dirty="0"/>
          </a:p>
        </p:txBody>
      </p:sp>
      <p:sp>
        <p:nvSpPr>
          <p:cNvPr id="36" name="Picture Placeholder 1">
            <a:extLst>
              <a:ext uri="{FF2B5EF4-FFF2-40B4-BE49-F238E27FC236}">
                <a16:creationId xmlns:a16="http://schemas.microsoft.com/office/drawing/2014/main" id="{43EF0986-5B26-4AE5-96BE-589FB0B4DAD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115299" y="3749040"/>
            <a:ext cx="2039112" cy="15544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7" name="Picture Placeholder 1">
            <a:extLst>
              <a:ext uri="{FF2B5EF4-FFF2-40B4-BE49-F238E27FC236}">
                <a16:creationId xmlns:a16="http://schemas.microsoft.com/office/drawing/2014/main" id="{61617276-D740-408E-A27F-6908B23FFFA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15299" y="5303520"/>
            <a:ext cx="2039112" cy="15544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696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365166"/>
            <a:ext cx="3628710" cy="473439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9AAC13-0724-4F89-9282-2A985E0669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3"/>
          <p:cNvSpPr>
            <a:spLocks noGrp="1"/>
          </p:cNvSpPr>
          <p:nvPr>
            <p:ph sz="quarter" idx="22"/>
          </p:nvPr>
        </p:nvSpPr>
        <p:spPr>
          <a:xfrm>
            <a:off x="8146122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Heading 3"/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quarter" idx="18"/>
          </p:nvPr>
        </p:nvSpPr>
        <p:spPr>
          <a:xfrm>
            <a:off x="4265611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Heading 2"/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24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Heading 1"/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996365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4EE87AE-0267-4C69-AFD6-F9C64969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B8A07BF-CB97-4E22-9C06-99A9D26C81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8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Heading 3">
            <a:extLst>
              <a:ext uri="{FF2B5EF4-FFF2-40B4-BE49-F238E27FC236}">
                <a16:creationId xmlns:a16="http://schemas.microsoft.com/office/drawing/2014/main" id="{2B395F8D-D2D6-46E9-A9E6-236C365E0B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Heading 2">
            <a:extLst>
              <a:ext uri="{FF2B5EF4-FFF2-40B4-BE49-F238E27FC236}">
                <a16:creationId xmlns:a16="http://schemas.microsoft.com/office/drawing/2014/main" id="{1E3C34FD-66F2-429D-BA98-17802C5C83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2C5A79F9-54A7-42C3-958C-707025A751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1365166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F0756C0-7641-4173-A68F-865597D4BB0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63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E54251-B0D2-4947-83BB-BD7F95F3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87B217-2E30-4712-99AE-652EEDB04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7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">
            <a:extLst>
              <a:ext uri="{FF2B5EF4-FFF2-40B4-BE49-F238E27FC236}">
                <a16:creationId xmlns:a16="http://schemas.microsoft.com/office/drawing/2014/main" id="{71AE6212-DACF-49FB-929D-2FA8B00CF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90391D03-EF6B-45A2-9268-5A807C7A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A02681C-9BC6-4D8A-BB6B-D65D1A0395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8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r">
            <a:extLst>
              <a:ext uri="{FF2B5EF4-FFF2-40B4-BE49-F238E27FC236}">
                <a16:creationId xmlns:a16="http://schemas.microsoft.com/office/drawing/2014/main" id="{8EF5646D-2EB2-41E1-98F7-8AFF5323E04E}"/>
              </a:ext>
            </a:extLst>
          </p:cNvPr>
          <p:cNvSpPr/>
          <p:nvPr userDrawn="1"/>
        </p:nvSpPr>
        <p:spPr>
          <a:xfrm>
            <a:off x="385100" y="124748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764AC2A-714D-48E6-8850-2398C74A5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BA2B6B1-8B85-4F7A-B1B8-3C2A2CA72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5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">
            <a:extLst>
              <a:ext uri="{FF2B5EF4-FFF2-40B4-BE49-F238E27FC236}">
                <a16:creationId xmlns:a16="http://schemas.microsoft.com/office/drawing/2014/main" id="{6957406C-CA6F-47F8-9FC9-A15BE313C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1178166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10" name="Bar">
            <a:extLst>
              <a:ext uri="{FF2B5EF4-FFF2-40B4-BE49-F238E27FC236}">
                <a16:creationId xmlns:a16="http://schemas.microsoft.com/office/drawing/2014/main" id="{371489F8-FD72-440E-84EC-51D4A768BB5E}"/>
              </a:ext>
            </a:extLst>
          </p:cNvPr>
          <p:cNvSpPr/>
          <p:nvPr userDrawn="1"/>
        </p:nvSpPr>
        <p:spPr>
          <a:xfrm>
            <a:off x="385100" y="1663329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5535819F-7681-4776-AE9B-BEAB22E80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903090B-018E-41F6-821A-0DB185B167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2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2676894"/>
            <a:ext cx="3685309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818CA98-330E-4FE7-B6FF-632E311233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2676894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92DC03DA-1907-4E05-9BC8-1056217131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6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">
            <a:extLst>
              <a:ext uri="{FF2B5EF4-FFF2-40B4-BE49-F238E27FC236}">
                <a16:creationId xmlns:a16="http://schemas.microsoft.com/office/drawing/2014/main" id="{6BDD934D-C46A-42E7-82F9-E43F9A360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4801" y="3445710"/>
            <a:ext cx="10338596" cy="1920680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3200" b="0" i="0" baseline="0">
                <a:solidFill>
                  <a:schemeClr val="bg1"/>
                </a:solidFill>
                <a:latin typeface="MetricHPE Light" panose="020B0303030202060203" pitchFamily="34" charset="77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56764AC-9C6B-4C1D-BE2B-C4E8A087C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01" y="521016"/>
            <a:ext cx="10346400" cy="2907984"/>
          </a:xfrm>
        </p:spPr>
        <p:txBody>
          <a:bodyPr lIns="0" tIns="0" rIns="0" bIns="0" anchor="b"/>
          <a:lstStyle>
            <a:lvl1pPr algn="ctr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8349CE-063C-5D51-489E-6DD5382C945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89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289122" y="2691855"/>
            <a:ext cx="3566206" cy="795528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sz="2400" baseline="0" dirty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two-line subtitle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289122" y="1980879"/>
            <a:ext cx="3566206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2D12F7D-5A80-4CB3-A519-0EC3099CAB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4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2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37736B1-D7A7-4407-BE85-C3B77D9DE3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8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685C0DB9-A0DF-42B9-B705-83944EECB3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6700" y="0"/>
            <a:ext cx="8115300" cy="6858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edge-to-edge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1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8085FE46-B145-48DA-84CC-BEC7ABB0F6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3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solidFill>
              <a:srgbClr val="32DAC8"/>
            </a:solidFill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supporting text</a:t>
            </a:r>
          </a:p>
          <a:p>
            <a:pPr lvl="0"/>
            <a:endParaRPr lang="en-US" dirty="0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269A3E8D-DCFB-4D37-86BB-56632B0912B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5100" y="995363"/>
            <a:ext cx="7844500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7FCC12E-6D90-403E-80FA-0F7CB28A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1E92FAC-B699-43F5-B87D-2D8B714080E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supporting text</a:t>
            </a:r>
          </a:p>
          <a:p>
            <a:pPr lvl="0"/>
            <a:endParaRPr lang="en-US" dirty="0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4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285743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supporting text</a:t>
            </a:r>
          </a:p>
          <a:p>
            <a:pPr lvl="0"/>
            <a:endParaRPr lang="en-US" dirty="0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4313365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3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84DB124-5DB1-4AD3-9276-D81D2209D17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515445" y="999540"/>
            <a:ext cx="3257847" cy="51005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B1C1C31-7119-4D9E-8DED-87033B4B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B8E13A3-BC15-450D-96D1-EB785D605BB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49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6172895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11EEBA4-9351-4C42-9CB1-BC966ADFAF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2725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1000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17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F79D366-784C-495D-8F64-93E8B37F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33220B8-73BB-42A1-AE6B-0898C72176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89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/>
          <p:cNvSpPr>
            <a:spLocks noGrp="1"/>
          </p:cNvSpPr>
          <p:nvPr>
            <p:ph type="body" sz="half" idx="21" hasCustomPrompt="1"/>
          </p:nvPr>
        </p:nvSpPr>
        <p:spPr bwMode="ltGray">
          <a:xfrm>
            <a:off x="8105705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4239004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8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9696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5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5BD124-6171-43C5-8405-25101FA6FB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94740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Bar 3">
            <a:extLst>
              <a:ext uri="{FF2B5EF4-FFF2-40B4-BE49-F238E27FC236}">
                <a16:creationId xmlns:a16="http://schemas.microsoft.com/office/drawing/2014/main" id="{42FA215D-0B81-4E67-9714-4DF602504A3A}"/>
              </a:ext>
            </a:extLst>
          </p:cNvPr>
          <p:cNvSpPr/>
          <p:nvPr userDrawn="1"/>
        </p:nvSpPr>
        <p:spPr>
          <a:xfrm>
            <a:off x="8097009" y="4258726"/>
            <a:ext cx="367920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4239004" y="4258726"/>
            <a:ext cx="36792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6735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36792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79447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2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59513FE3-337B-42EA-8F5D-B1D6CDD0F4A0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5049E51-8DF9-4218-921D-C0819990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FAAB4F0-B0A9-4671-AB48-BA9B5FA97F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999" y="537152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4849EE3-6EC2-479A-93E8-35E49B7D79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999" y="4511467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4BC743F-9EA3-4934-A5D5-4DB56D605F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3999" y="365140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BEDE27-A8C2-4066-B18C-F2AF9D0E8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99" y="2791345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6A40CBC-5E5F-4C0D-B831-0B04ABB23E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999" y="1931284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C56A94C-CC87-4EFE-A931-1D7270A84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999" y="1071223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E8F2DF7-9AD5-47AF-92C4-F9011D815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1" y="4310712"/>
            <a:ext cx="5688012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6222013" y="4258726"/>
            <a:ext cx="55620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FE93BF0-E1B7-4E00-B095-E182346B5D7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22013" y="985963"/>
            <a:ext cx="55620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5661163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55620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D48EE7C4-611A-445E-A636-05C3A89474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5626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4183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ge-To-Ed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917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e As Art, Single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ctr">
              <a:lnSpc>
                <a:spcPct val="75000"/>
              </a:lnSpc>
              <a:defRPr sz="170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n-US" dirty="0"/>
              <a:t>Single line</a:t>
            </a:r>
          </a:p>
        </p:txBody>
      </p:sp>
    </p:spTree>
    <p:extLst>
      <p:ext uri="{BB962C8B-B14F-4D97-AF65-F5344CB8AC3E}">
        <p14:creationId xmlns:p14="http://schemas.microsoft.com/office/powerpoint/2010/main" val="1607677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e As Art, Multiple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l">
              <a:lnSpc>
                <a:spcPct val="65000"/>
              </a:lnSpc>
              <a:defRPr sz="125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n-US" dirty="0"/>
              <a:t>Multiple </a:t>
            </a:r>
            <a:br>
              <a:rPr lang="en-US" dirty="0"/>
            </a:br>
            <a:r>
              <a:rPr lang="en-US" dirty="0"/>
              <a:t>lines </a:t>
            </a:r>
          </a:p>
        </p:txBody>
      </p:sp>
    </p:spTree>
    <p:extLst>
      <p:ext uri="{BB962C8B-B14F-4D97-AF65-F5344CB8AC3E}">
        <p14:creationId xmlns:p14="http://schemas.microsoft.com/office/powerpoint/2010/main" val="4239520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44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mp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90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202D382-F177-4EDD-9E63-D410F58B2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14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 dirty="0"/>
              <a:t>This is the </a:t>
            </a:r>
            <a:r>
              <a:rPr lang="en-US" noProof="0" dirty="0" err="1"/>
              <a:t>SlideProof</a:t>
            </a:r>
            <a:r>
              <a:rPr lang="en-US" noProof="0" dirty="0"/>
              <a:t> Agenda Layout</a:t>
            </a:r>
          </a:p>
          <a:p>
            <a:pPr lvl="0"/>
            <a:r>
              <a:rPr lang="en-US" noProof="0" dirty="0"/>
              <a:t>http://www.veodin.com/slideproof/manual/agenda/</a:t>
            </a:r>
          </a:p>
          <a:p>
            <a:pPr lvl="0"/>
            <a:r>
              <a:rPr lang="en-US" noProof="0" dirty="0"/>
              <a:t>Use the Selection Pane (Alt+F10) to make the hidden shapes of the Agenda visible. Make sure you group them again after editing and rename them with </a:t>
            </a:r>
            <a:r>
              <a:rPr lang="en-US" noProof="0" dirty="0" err="1"/>
              <a:t>SlideProof</a:t>
            </a:r>
            <a:r>
              <a:rPr lang="en-US" noProof="0" dirty="0"/>
              <a:t> &gt; Agenda &gt; Rename Agenda Groups</a:t>
            </a:r>
          </a:p>
          <a:p>
            <a:pPr lvl="0"/>
            <a:r>
              <a:rPr lang="en-US" noProof="0" dirty="0"/>
              <a:t>Expected group names are: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SP Agenda Section - Mandatory</a:t>
            </a:r>
          </a:p>
          <a:p>
            <a:pPr lvl="1"/>
            <a:r>
              <a:rPr lang="en-US" noProof="0" dirty="0"/>
              <a:t>SP Agenda Section Highlight - Highlight the current section</a:t>
            </a:r>
          </a:p>
          <a:p>
            <a:pPr lvl="1"/>
            <a:r>
              <a:rPr lang="en-US" noProof="0" dirty="0"/>
              <a:t>SP Agenda Subsection - Mandatory if showing subsections</a:t>
            </a:r>
          </a:p>
          <a:p>
            <a:pPr lvl="1"/>
            <a:r>
              <a:rPr lang="en-US" noProof="0" dirty="0"/>
              <a:t>SP Agenda Subsection Highlight - Highlight the current subsection</a:t>
            </a:r>
          </a:p>
          <a:p>
            <a:pPr lvl="0"/>
            <a:r>
              <a:rPr lang="en-US" noProof="0" dirty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 dirty="0"/>
              <a:t>Valid text placeholders are: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Section number:</a:t>
            </a:r>
          </a:p>
          <a:p>
            <a:pPr lvl="1"/>
            <a:r>
              <a:rPr lang="en-US" noProof="0" dirty="0"/>
              <a:t>&lt;N&gt; for Arabic number 1, 2, 3</a:t>
            </a:r>
          </a:p>
          <a:p>
            <a:pPr lvl="1"/>
            <a:r>
              <a:rPr lang="en-US" noProof="0" dirty="0"/>
              <a:t>&lt;R&gt; for Roman numeral I, II, III</a:t>
            </a:r>
          </a:p>
          <a:p>
            <a:pPr lvl="1"/>
            <a:r>
              <a:rPr lang="en-US" noProof="0" dirty="0"/>
              <a:t>&lt;RL&gt; for lower-case Roman numeral </a:t>
            </a:r>
            <a:r>
              <a:rPr lang="en-US" noProof="0" dirty="0" err="1"/>
              <a:t>i</a:t>
            </a:r>
            <a:r>
              <a:rPr lang="en-US" noProof="0" dirty="0"/>
              <a:t>, ii, iii</a:t>
            </a:r>
          </a:p>
          <a:p>
            <a:pPr lvl="1"/>
            <a:r>
              <a:rPr lang="en-US" noProof="0" dirty="0"/>
              <a:t>&lt;A&gt; for alphabetic character A, B, C</a:t>
            </a:r>
          </a:p>
          <a:p>
            <a:pPr lvl="1"/>
            <a:r>
              <a:rPr lang="en-US" noProof="0" dirty="0"/>
              <a:t>&lt;AL&gt; for lower-case Alphabetic character</a:t>
            </a:r>
          </a:p>
          <a:p>
            <a:pPr lvl="1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&lt;RESPONSIBLE&gt;</a:t>
            </a:r>
          </a:p>
          <a:p>
            <a:pPr lvl="1"/>
            <a:r>
              <a:rPr lang="en-US" noProof="0" dirty="0"/>
              <a:t>&lt;TIMESLOT&gt;</a:t>
            </a:r>
          </a:p>
          <a:p>
            <a:pPr lvl="1"/>
            <a:r>
              <a:rPr lang="en-US" noProof="0" dirty="0"/>
              <a:t>&lt;DURATION&gt; for duration</a:t>
            </a:r>
          </a:p>
          <a:p>
            <a:pPr lvl="1"/>
            <a:r>
              <a:rPr lang="en-US" noProof="0" dirty="0"/>
              <a:t>&lt;P&gt; for page number</a:t>
            </a:r>
          </a:p>
          <a:p>
            <a:pPr lvl="0"/>
            <a:r>
              <a:rPr lang="en-US" noProof="0" dirty="0"/>
              <a:t>If you want the agenda to be vertically centered on each Agenda slide, rename this layout to: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SP Agenda Vertical</a:t>
            </a:r>
          </a:p>
        </p:txBody>
      </p:sp>
      <p:grpSp>
        <p:nvGrpSpPr>
          <p:cNvPr id="3" name="SP Agenda Section" hidden="1"/>
          <p:cNvGrpSpPr/>
          <p:nvPr userDrawn="1"/>
        </p:nvGrpSpPr>
        <p:grpSpPr>
          <a:xfrm>
            <a:off x="385100" y="2085631"/>
            <a:ext cx="8657275" cy="369332"/>
            <a:chOff x="1797664" y="2085631"/>
            <a:chExt cx="8657274" cy="369332"/>
          </a:xfrm>
        </p:grpSpPr>
        <p:sp>
          <p:nvSpPr>
            <p:cNvPr id="20" name="Textbox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21" name="Textbox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22" name="Textbox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24" name="Textbox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28" name="Textbox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29" name="Textbox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385100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Textbox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33" name="Textbox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34" name="Textbox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 dirty="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35" name="Textbox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36" name="Textbox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37" name="Textbox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853239" y="3148295"/>
            <a:ext cx="8189135" cy="369332"/>
            <a:chOff x="2265804" y="3155687"/>
            <a:chExt cx="8189134" cy="369332"/>
          </a:xfrm>
        </p:grpSpPr>
        <p:sp>
          <p:nvSpPr>
            <p:cNvPr id="39" name="Textbox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40" name="Textbox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41" name="Textbox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42" name="Textbox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43" name="Textbox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44" name="Textbox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853240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Textbox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47" name="Textbox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48" name="Textbox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 dirty="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49" name="Textbox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50" name="Textbox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51" name="Textbox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sp>
        <p:nvSpPr>
          <p:cNvPr id="2" name="Title">
            <a:extLst>
              <a:ext uri="{FF2B5EF4-FFF2-40B4-BE49-F238E27FC236}">
                <a16:creationId xmlns:a16="http://schemas.microsoft.com/office/drawing/2014/main" id="{AD3FC5EF-E69D-4618-8443-A903DF0604E7}"/>
              </a:ext>
            </a:extLst>
          </p:cNvPr>
          <p:cNvSpPr>
            <a:spLocks noGrp="1"/>
          </p:cNvSpPr>
          <p:nvPr>
            <p:ph type="title" idx="14" hasCustomPrompt="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8" name="Bar">
            <a:extLst>
              <a:ext uri="{FF2B5EF4-FFF2-40B4-BE49-F238E27FC236}">
                <a16:creationId xmlns:a16="http://schemas.microsoft.com/office/drawing/2014/main" id="{138C5D1F-7025-4361-82C0-442529977361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9548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2" name="Textbox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Textbox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74" name="Textbox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dirty="0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75" name="Textbox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dirty="0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76" name="Textbox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dirty="0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77" name="Textbox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dirty="0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 dirty="0"/>
              <a:t>This is the </a:t>
            </a:r>
            <a:r>
              <a:rPr lang="en-US" noProof="0" dirty="0" err="1"/>
              <a:t>SlideProof</a:t>
            </a:r>
            <a:r>
              <a:rPr lang="en-US" noProof="0" dirty="0"/>
              <a:t> Agenda Layout</a:t>
            </a:r>
          </a:p>
          <a:p>
            <a:pPr lvl="0"/>
            <a:r>
              <a:rPr lang="en-US" noProof="0" dirty="0"/>
              <a:t>http://www.veodin.com/slideproof/manual/agenda/</a:t>
            </a:r>
          </a:p>
          <a:p>
            <a:pPr lvl="0"/>
            <a:r>
              <a:rPr lang="en-US" noProof="0" dirty="0"/>
              <a:t>Use the Selection Pane (Alt+F10) to make the hidden shapes of the Agenda visible. Make sure you group them again after editing and rename them with </a:t>
            </a:r>
            <a:r>
              <a:rPr lang="en-US" noProof="0" dirty="0" err="1"/>
              <a:t>SlideProof</a:t>
            </a:r>
            <a:r>
              <a:rPr lang="en-US" noProof="0" dirty="0"/>
              <a:t> &gt; Agenda &gt; Rename Agenda Groups</a:t>
            </a:r>
          </a:p>
          <a:p>
            <a:pPr lvl="0"/>
            <a:r>
              <a:rPr lang="en-US" noProof="0" dirty="0"/>
              <a:t>Expected group names are: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SP Agenda Section - Mandatory</a:t>
            </a:r>
          </a:p>
          <a:p>
            <a:pPr lvl="1"/>
            <a:r>
              <a:rPr lang="en-US" noProof="0" dirty="0"/>
              <a:t>SP Agenda Section Highlight - Highlight the current section</a:t>
            </a:r>
          </a:p>
          <a:p>
            <a:pPr lvl="1"/>
            <a:r>
              <a:rPr lang="en-US" noProof="0" dirty="0"/>
              <a:t>SP Agenda Subsection - Mandatory if showing subsections</a:t>
            </a:r>
          </a:p>
          <a:p>
            <a:pPr lvl="1"/>
            <a:r>
              <a:rPr lang="en-US" noProof="0" dirty="0"/>
              <a:t>SP Agenda Subsection Highlight - Highlight the current subsection</a:t>
            </a:r>
          </a:p>
          <a:p>
            <a:pPr lvl="0"/>
            <a:r>
              <a:rPr lang="en-US" noProof="0" dirty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 dirty="0"/>
              <a:t>Valid text placeholders are: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Section number:</a:t>
            </a:r>
          </a:p>
          <a:p>
            <a:pPr lvl="1"/>
            <a:r>
              <a:rPr lang="en-US" noProof="0" dirty="0"/>
              <a:t>&lt;N&gt; for Arabic number 1, 2, 3</a:t>
            </a:r>
          </a:p>
          <a:p>
            <a:pPr lvl="1"/>
            <a:r>
              <a:rPr lang="en-US" noProof="0" dirty="0"/>
              <a:t>&lt;R&gt; for Roman numeral I, II, III</a:t>
            </a:r>
          </a:p>
          <a:p>
            <a:pPr lvl="1"/>
            <a:r>
              <a:rPr lang="en-US" noProof="0" dirty="0"/>
              <a:t>&lt;RL&gt; for lower-case Roman numeral </a:t>
            </a:r>
            <a:r>
              <a:rPr lang="en-US" noProof="0" dirty="0" err="1"/>
              <a:t>i</a:t>
            </a:r>
            <a:r>
              <a:rPr lang="en-US" noProof="0" dirty="0"/>
              <a:t>, ii, iii</a:t>
            </a:r>
          </a:p>
          <a:p>
            <a:pPr lvl="1"/>
            <a:r>
              <a:rPr lang="en-US" noProof="0" dirty="0"/>
              <a:t>&lt;A&gt; for alphabetic character A, B, C</a:t>
            </a:r>
          </a:p>
          <a:p>
            <a:pPr lvl="1"/>
            <a:r>
              <a:rPr lang="en-US" noProof="0" dirty="0"/>
              <a:t>&lt;AL&gt; for lower-case Alphabetic character</a:t>
            </a:r>
          </a:p>
          <a:p>
            <a:pPr lvl="1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&lt;RESPONSIBLE&gt;</a:t>
            </a:r>
          </a:p>
          <a:p>
            <a:pPr lvl="1"/>
            <a:r>
              <a:rPr lang="en-US" noProof="0" dirty="0"/>
              <a:t>&lt;TIMESLOT&gt;</a:t>
            </a:r>
          </a:p>
          <a:p>
            <a:pPr lvl="1"/>
            <a:r>
              <a:rPr lang="en-US" noProof="0" dirty="0"/>
              <a:t>&lt;DURATION&gt; for duration</a:t>
            </a:r>
          </a:p>
          <a:p>
            <a:pPr lvl="1"/>
            <a:r>
              <a:rPr lang="en-US" noProof="0" dirty="0"/>
              <a:t>&lt;P&gt; for page number</a:t>
            </a:r>
          </a:p>
          <a:p>
            <a:pPr lvl="0"/>
            <a:r>
              <a:rPr lang="en-US" noProof="0" dirty="0"/>
              <a:t>If you want the agenda to be vertically centered on each Agenda slide, rename this layout to: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SP Agenda Vertical</a:t>
            </a:r>
          </a:p>
        </p:txBody>
      </p: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9" name="Textbox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Textbox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81" name="Textbox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 dirty="0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82" name="Textbox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 dirty="0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83" name="Textbox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 dirty="0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84" name="Textbox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 dirty="0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4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scover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5620398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="0" i="0" baseline="0">
                <a:solidFill>
                  <a:schemeClr val="bg1"/>
                </a:solidFill>
                <a:latin typeface="MetricHPE Light" panose="020B0303030202060203" pitchFamily="34" charset="77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1015663"/>
          </a:xfrm>
        </p:spPr>
        <p:txBody>
          <a:bodyPr lIns="91440" tIns="91440" rIns="91440" bIns="91440">
            <a:spAutoFit/>
          </a:bodyPr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6350" indent="0" algn="l">
              <a:spcBef>
                <a:spcPts val="0"/>
              </a:spcBef>
              <a:buNone/>
              <a:tabLst/>
              <a:defRPr sz="2800" b="0" i="0">
                <a:latin typeface="MetricHPE Light" panose="020B0303030202060203" pitchFamily="34" charset="77"/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</a:t>
            </a:r>
          </a:p>
          <a:p>
            <a:pPr lvl="1"/>
            <a:r>
              <a:rPr lang="en-US" dirty="0"/>
              <a:t>Speaker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685800"/>
            <a:ext cx="11423555" cy="3088397"/>
          </a:xfrm>
        </p:spPr>
        <p:txBody>
          <a:bodyPr lIns="91440" tIns="91440" rIns="91440" bIns="91440" anchor="b">
            <a:noAutofit/>
          </a:bodyPr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Element">
            <a:extLst>
              <a:ext uri="{FF2B5EF4-FFF2-40B4-BE49-F238E27FC236}">
                <a16:creationId xmlns:a16="http://schemas.microsoft.com/office/drawing/2014/main" id="{1DBB7E2A-AFAB-D9A2-34D8-9208036814CB}"/>
              </a:ext>
            </a:extLst>
          </p:cNvPr>
          <p:cNvSpPr>
            <a:spLocks noChangeAspect="1"/>
          </p:cNvSpPr>
          <p:nvPr userDrawn="1"/>
        </p:nvSpPr>
        <p:spPr>
          <a:xfrm>
            <a:off x="10859489" y="376316"/>
            <a:ext cx="951511" cy="272927"/>
          </a:xfrm>
          <a:custGeom>
            <a:avLst/>
            <a:gdLst>
              <a:gd name="connsiteX0" fmla="*/ 0 w 951511"/>
              <a:gd name="connsiteY0" fmla="*/ 0 h 272927"/>
              <a:gd name="connsiteX1" fmla="*/ 0 w 951511"/>
              <a:gd name="connsiteY1" fmla="*/ 272927 h 272927"/>
              <a:gd name="connsiteX2" fmla="*/ 0 w 951511"/>
              <a:gd name="connsiteY2" fmla="*/ 272927 h 272927"/>
              <a:gd name="connsiteX3" fmla="*/ 951511 w 951511"/>
              <a:gd name="connsiteY3" fmla="*/ 272927 h 272927"/>
              <a:gd name="connsiteX4" fmla="*/ 951511 w 951511"/>
              <a:gd name="connsiteY4" fmla="*/ 0 h 272927"/>
              <a:gd name="connsiteX5" fmla="*/ 0 w 951511"/>
              <a:gd name="connsiteY5" fmla="*/ 0 h 272927"/>
              <a:gd name="connsiteX6" fmla="*/ 891783 w 951511"/>
              <a:gd name="connsiteY6" fmla="*/ 214028 h 272927"/>
              <a:gd name="connsiteX7" fmla="*/ 59729 w 951511"/>
              <a:gd name="connsiteY7" fmla="*/ 214028 h 272927"/>
              <a:gd name="connsiteX8" fmla="*/ 59729 w 951511"/>
              <a:gd name="connsiteY8" fmla="*/ 59729 h 272927"/>
              <a:gd name="connsiteX9" fmla="*/ 892612 w 951511"/>
              <a:gd name="connsiteY9" fmla="*/ 59729 h 272927"/>
              <a:gd name="connsiteX10" fmla="*/ 892612 w 951511"/>
              <a:gd name="connsiteY10" fmla="*/ 214028 h 2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11" h="272927">
                <a:moveTo>
                  <a:pt x="0" y="0"/>
                </a:moveTo>
                <a:lnTo>
                  <a:pt x="0" y="272927"/>
                </a:lnTo>
                <a:lnTo>
                  <a:pt x="0" y="272927"/>
                </a:lnTo>
                <a:lnTo>
                  <a:pt x="951511" y="272927"/>
                </a:lnTo>
                <a:lnTo>
                  <a:pt x="951511" y="0"/>
                </a:lnTo>
                <a:lnTo>
                  <a:pt x="0" y="0"/>
                </a:lnTo>
                <a:close/>
                <a:moveTo>
                  <a:pt x="891783" y="214028"/>
                </a:moveTo>
                <a:lnTo>
                  <a:pt x="59729" y="214028"/>
                </a:lnTo>
                <a:lnTo>
                  <a:pt x="59729" y="59729"/>
                </a:lnTo>
                <a:lnTo>
                  <a:pt x="892612" y="59729"/>
                </a:lnTo>
                <a:lnTo>
                  <a:pt x="892612" y="214028"/>
                </a:lnTo>
                <a:close/>
              </a:path>
            </a:pathLst>
          </a:custGeom>
          <a:solidFill>
            <a:srgbClr val="01A982"/>
          </a:solidFill>
          <a:ln w="8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8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1D8D4E77-E0A3-4D09-ACAE-F1308CF36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839" y="2743510"/>
            <a:ext cx="5923811" cy="1485280"/>
          </a:xfrm>
        </p:spPr>
        <p:txBody>
          <a:bodyPr lIns="91440" tIns="91440" rIns="91440" bIns="91440" anchor="t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  <a:br>
              <a:rPr lang="en-US" dirty="0"/>
            </a:br>
            <a:r>
              <a:rPr lang="en-US" dirty="0"/>
              <a:t>or big idea statement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09E328-E168-4AEC-AD9B-18A4ACAAA4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4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87376D2-6A59-4BA9-8EA0-2ACD180817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CONFIDENTIAL | NON-DISCLOSURE AGREEMENT REQUIRED | DO NOT DISTRIBUTE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C7CA71CE-C053-471F-9DCA-CD481E01A6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14" name="Element">
              <a:extLst>
                <a:ext uri="{FF2B5EF4-FFF2-40B4-BE49-F238E27FC236}">
                  <a16:creationId xmlns:a16="http://schemas.microsoft.com/office/drawing/2014/main" id="{E3099459-FF93-42DF-AF0B-9F971EEC02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  <p:sp>
          <p:nvSpPr>
            <p:cNvPr id="20" name="Wordmark">
              <a:extLst>
                <a:ext uri="{FF2B5EF4-FFF2-40B4-BE49-F238E27FC236}">
                  <a16:creationId xmlns:a16="http://schemas.microsoft.com/office/drawing/2014/main" id="{75AF4DC2-08D7-4947-BE56-AB47670495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7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Dark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0" y="4577983"/>
            <a:ext cx="12192000" cy="339214"/>
          </a:xfrm>
        </p:spPr>
        <p:txBody>
          <a:bodyPr lIns="91440" tIns="91440" rIns="91440" bIns="91440">
            <a:noAutofit/>
          </a:bodyPr>
          <a:lstStyle>
            <a:lvl1pPr marL="0" indent="0" algn="ctr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0" y="4133088"/>
            <a:ext cx="12192000" cy="438912"/>
          </a:xfrm>
        </p:spPr>
        <p:txBody>
          <a:bodyPr lIns="91440" tIns="91440" rIns="91440" bIns="91440">
            <a:no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5" name="Title"/>
          <p:cNvSpPr>
            <a:spLocks noGrp="1"/>
          </p:cNvSpPr>
          <p:nvPr userDrawn="1">
            <p:ph type="title" hasCustomPrompt="1"/>
          </p:nvPr>
        </p:nvSpPr>
        <p:spPr>
          <a:xfrm>
            <a:off x="1" y="1869197"/>
            <a:ext cx="12192000" cy="1905000"/>
          </a:xfrm>
        </p:spPr>
        <p:txBody>
          <a:bodyPr lIns="91440" tIns="91440" rIns="91440" bIns="91440" anchor="b"/>
          <a:lstStyle>
            <a:lvl1pPr algn="ctr">
              <a:lnSpc>
                <a:spcPct val="8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Footer Placeholder">
            <a:extLst>
              <a:ext uri="{FF2B5EF4-FFF2-40B4-BE49-F238E27FC236}">
                <a16:creationId xmlns:a16="http://schemas.microsoft.com/office/drawing/2014/main" id="{DD0DBAFB-7047-4B08-B7ED-CB050B7FBB5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129337"/>
            <a:ext cx="12192000" cy="4115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93755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ight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2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anchor="b"/>
          <a:lstStyle>
            <a:lvl1pPr>
              <a:lnSpc>
                <a:spcPct val="80000"/>
              </a:lnSpc>
              <a:defRPr sz="44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4D7C280C-8E1E-4531-A635-C99FE1BDEE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CONFIDENTIAL | NON-DISCLOSURE AGREEMENT REQUIRED | DO NOT DISTRIBUTE</a:t>
            </a:r>
          </a:p>
        </p:txBody>
      </p:sp>
      <p:grpSp>
        <p:nvGrpSpPr>
          <p:cNvPr id="16" name="Logo">
            <a:extLst>
              <a:ext uri="{FF2B5EF4-FFF2-40B4-BE49-F238E27FC236}">
                <a16:creationId xmlns:a16="http://schemas.microsoft.com/office/drawing/2014/main" id="{39DC9A4F-A16F-45B4-A72C-8DB544981AE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20" name="Element">
              <a:extLst>
                <a:ext uri="{FF2B5EF4-FFF2-40B4-BE49-F238E27FC236}">
                  <a16:creationId xmlns:a16="http://schemas.microsoft.com/office/drawing/2014/main" id="{25C81DB6-CCD4-4F17-86A3-D56DF640F5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  <p:sp>
          <p:nvSpPr>
            <p:cNvPr id="21" name="Wordmark">
              <a:extLst>
                <a:ext uri="{FF2B5EF4-FFF2-40B4-BE49-F238E27FC236}">
                  <a16:creationId xmlns:a16="http://schemas.microsoft.com/office/drawing/2014/main" id="{7CF9A093-3688-4D04-9331-C6E54828F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4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59513FE3-337B-42EA-8F5D-B1D6CDD0F4A0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5049E51-8DF9-4218-921D-C0819990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FAAB4F0-B0A9-4671-AB48-BA9B5FA97F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999" y="537152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4849EE3-6EC2-479A-93E8-35E49B7D79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999" y="4511467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4BC743F-9EA3-4934-A5D5-4DB56D605F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3999" y="365140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BEDE27-A8C2-4066-B18C-F2AF9D0E8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99" y="2791345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6A40CBC-5E5F-4C0D-B831-0B04ABB23E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999" y="1931284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C56A94C-CC87-4EFE-A931-1D7270A84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999" y="1071223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E8F2DF7-9AD5-47AF-92C4-F9011D815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63A2EDB-3F77-406C-9116-E786D4D6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17821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5837C125-1DBF-4F22-925B-D8481E8BC2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rIns="1828800" bIns="90000" anchor="ctr"/>
          <a:lstStyle>
            <a:lvl1pPr marL="0" indent="0" algn="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D8D4E77-E0A3-4D09-ACAE-F1308CF36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839" y="2743510"/>
            <a:ext cx="5923811" cy="1485280"/>
          </a:xfrm>
        </p:spPr>
        <p:txBody>
          <a:bodyPr lIns="91440" tIns="91440" rIns="91440" bIns="91440" anchor="t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  <a:br>
              <a:rPr lang="en-US"/>
            </a:br>
            <a:r>
              <a:rPr lang="en-US"/>
              <a:t>or big idea statement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09E328-E168-4AEC-AD9B-18A4ACAAA4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456EB42-66C6-4FC9-8A72-F78974DE84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752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Edge to Edg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rIns="90000" bIns="360000" anchor="b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Picture placeholder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1414463" y="685801"/>
            <a:ext cx="9363075" cy="5480050"/>
          </a:xfrm>
        </p:spPr>
        <p:txBody>
          <a:bodyPr lIns="91440" tIns="91440" rIns="91440" bIns="91440" anchor="ctr" anchorCtr="0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4649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504950"/>
            <a:ext cx="12192000" cy="3295651"/>
          </a:xfrm>
          <a:solidFill>
            <a:schemeClr val="tx1"/>
          </a:solidFill>
        </p:spPr>
        <p:txBody>
          <a:bodyPr rIns="1828800" bIns="90000" anchor="ctr"/>
          <a:lstStyle>
            <a:lvl1pPr marL="0" indent="0" algn="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Picture placeholder</a:t>
            </a:r>
          </a:p>
        </p:txBody>
      </p:sp>
      <p:sp>
        <p:nvSpPr>
          <p:cNvPr id="11" name="Subtitle"/>
          <p:cNvSpPr>
            <a:spLocks noGrp="1"/>
          </p:cNvSpPr>
          <p:nvPr>
            <p:ph type="body" sz="quarter" idx="14"/>
          </p:nvPr>
        </p:nvSpPr>
        <p:spPr>
          <a:xfrm>
            <a:off x="292100" y="3258636"/>
            <a:ext cx="8228011" cy="53340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292101" y="2686713"/>
            <a:ext cx="8522208" cy="499365"/>
          </a:xfrm>
        </p:spPr>
        <p:txBody>
          <a:bodyPr lIns="91440" tIns="91440" rIns="91440" bIns="91440" anchor="b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C8CDE3DB-5BD1-43F6-94A6-D47A00235D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EEEF92A3-A948-430A-BA72-93EBB9877D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48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"/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B699D1C6-DBB0-43D0-BC06-19A6E62C19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CAA7B61-F2C7-43C9-A11F-B48C4ED2EB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1696" y="6129337"/>
            <a:ext cx="7481160" cy="411581"/>
          </a:xfrm>
        </p:spPr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2331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">
            <a:extLst>
              <a:ext uri="{FF2B5EF4-FFF2-40B4-BE49-F238E27FC236}">
                <a16:creationId xmlns:a16="http://schemas.microsoft.com/office/drawing/2014/main" id="{B6844C8B-60DD-4EDB-AF8B-41A6695E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CE5726B-4E9B-428F-B8BF-52038F1B0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0B94C82C-D24B-4532-B992-AD884CD16A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B49B78C-62D9-4CBC-82AE-117CC49AA7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478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Blu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71441D17-F569-4929-BED2-B3C594D2EB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32D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52C54A16-447D-4A74-9122-F46E4BC75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9926132-14B5-462D-8011-DBD07D3A4F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698795D-6546-4F01-AD74-FF78AF2E67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1381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Edge to Edg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rIns="90000" bIns="360000" anchor="b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Picture placeholder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1414463" y="685801"/>
            <a:ext cx="9363075" cy="5480050"/>
          </a:xfrm>
        </p:spPr>
        <p:txBody>
          <a:bodyPr lIns="91440" tIns="91440" rIns="91440" bIns="91440" anchor="ctr" anchorCtr="0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91923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EE3E2CEF-B9DC-4BC7-912D-0AF3140E0B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0CC7B28-F85E-49B0-A5ED-82D39FF68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452CF67-7C64-4A36-818E-9739F15599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E686EF5-477F-4DCE-824F-3C05B5AA65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9540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me, title, company"/>
          <p:cNvSpPr>
            <a:spLocks noGrp="1"/>
          </p:cNvSpPr>
          <p:nvPr>
            <p:ph type="body" sz="quarter" idx="14" hasCustomPrompt="1"/>
          </p:nvPr>
        </p:nvSpPr>
        <p:spPr>
          <a:xfrm>
            <a:off x="512997" y="3989508"/>
            <a:ext cx="8228011" cy="533400"/>
          </a:xfrm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add quoted person’s name, title, company</a:t>
            </a:r>
          </a:p>
        </p:txBody>
      </p:sp>
      <p:sp>
        <p:nvSpPr>
          <p:cNvPr id="11" name="Quote"/>
          <p:cNvSpPr>
            <a:spLocks noGrp="1"/>
          </p:cNvSpPr>
          <p:nvPr>
            <p:ph type="title" hasCustomPrompt="1"/>
          </p:nvPr>
        </p:nvSpPr>
        <p:spPr>
          <a:xfrm>
            <a:off x="284398" y="685800"/>
            <a:ext cx="9106250" cy="3075861"/>
          </a:xfrm>
        </p:spPr>
        <p:txBody>
          <a:bodyPr lIns="91440" anchor="b" anchorCtr="0"/>
          <a:lstStyle>
            <a:lvl1pPr marL="219456" indent="-219456">
              <a:defRPr sz="4600" cap="none" baseline="0">
                <a:latin typeface="+mn-lt"/>
              </a:defRPr>
            </a:lvl1pPr>
          </a:lstStyle>
          <a:p>
            <a:r>
              <a:rPr lang="en-US"/>
              <a:t>“Click to add quote here. Type quotation marks before and after text.”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6E5649-B5F3-4893-ACEE-FDDDEA277D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C9133F1-6679-476E-AEFD-931027BED0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1894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CONFIDENTIAL | NON-DISCLOSURE AGREEMENT REQUIRED | DO NOT DISTRIBUTE</a:t>
            </a:r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9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2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2"/>
                </a:buBlip>
              </a:pPr>
              <a:t>‹#›</a:t>
            </a:fld>
            <a:endParaRPr lang="en-US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88F2DF35-63BF-460F-A215-8F5110C2F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99" y="998681"/>
            <a:ext cx="11404800" cy="50976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548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A3BBDD58-9EEC-48BC-A84C-F80FB78CB21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1344281"/>
            <a:ext cx="11403014" cy="47520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02268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Font typeface="" panose="020B0604020202020204" pitchFamily="34" charset="0"/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670D9BB8-8D8D-4F83-B418-E1A6910A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8A2B8FB-372C-42B9-B280-9D39EC303B0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2026B78-68E1-478D-8813-92F76EAC82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73749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60021C6-A6F0-40F0-A299-B8269BE0F4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1000" y="1733015"/>
            <a:ext cx="11403014" cy="43668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Heading"/>
          <p:cNvSpPr>
            <a:spLocks noGrp="1"/>
          </p:cNvSpPr>
          <p:nvPr>
            <p:ph type="body" sz="quarter" idx="18" hasCustomPrompt="1"/>
          </p:nvPr>
        </p:nvSpPr>
        <p:spPr>
          <a:xfrm>
            <a:off x="288096" y="1350296"/>
            <a:ext cx="1149591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subtitle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15C04D0B-D5E2-4F74-B1D6-45E2AEA84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5918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" panose="020B0604020202020204" pitchFamily="34" charset="0"/>
              <a:buNone/>
              <a:defRPr sz="24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D09EDB93-5BF6-4D1D-9D5F-0E75F455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2" y="391852"/>
            <a:ext cx="11498271" cy="401362"/>
          </a:xfr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D217CA8-FB11-4E4A-BBCD-EE7B837F4D7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EA3E28B-F7AC-49D0-8E77-F09CC76C6D4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16289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quarter" idx="18"/>
          </p:nvPr>
        </p:nvSpPr>
        <p:spPr>
          <a:xfrm>
            <a:off x="6260021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71CBF7C-DC48-4FC0-9D75-AE2A7B709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30D71586-CC8D-433E-9833-9A7FDB8D82E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C5C9A9-E236-4C76-AAB8-D575E2980D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49458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1000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08FD370-F534-4533-9D1C-D71C0301D4F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B9DB588-CD3A-4605-99DD-5D58A033446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93357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  <p:sp>
        <p:nvSpPr>
          <p:cNvPr id="22" name="Content Placeholder 14"/>
          <p:cNvSpPr>
            <a:spLocks noGrp="1"/>
          </p:cNvSpPr>
          <p:nvPr>
            <p:ph sz="quarter" idx="17"/>
          </p:nvPr>
        </p:nvSpPr>
        <p:spPr>
          <a:xfrm>
            <a:off x="384003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88095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0"/>
          </p:nvPr>
        </p:nvSpPr>
        <p:spPr>
          <a:xfrm>
            <a:off x="6356308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60400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en-US"/>
              <a:t>CONFIDENTIAL | NON-DISCLOSURE AGREEMENT REQUIRED | DO NOT DISTRIBUTE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>
              <a:buFontTx/>
              <a:buBlip>
                <a:blip r:embed="rId3"/>
              </a:buBlip>
            </a:pPr>
            <a:fld id="{104FC826-72BB-4AF1-BA01-A94F7396A7DC}" type="slidenum">
              <a:rPr lang="en-US" smtClean="0"/>
              <a:pPr defTabSz="1088421">
                <a:buFontTx/>
                <a:buBlip>
                  <a:blip r:embed="rId3"/>
                </a:buBlip>
              </a:pPr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A8584B-E718-4F58-9AF1-BDBF5AD7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386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Heading 2">
            <a:extLst>
              <a:ext uri="{FF2B5EF4-FFF2-40B4-BE49-F238E27FC236}">
                <a16:creationId xmlns:a16="http://schemas.microsoft.com/office/drawing/2014/main" id="{0F35A58C-1284-494F-A5A7-A8680CA322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1641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5100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4FFD9C8F-5583-4BD3-BF48-097D5D045A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8095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12F31EAB-796D-4E98-AD02-5E448046BB3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9B4ABF0-738F-478F-B9E7-E5D3DF83666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5617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/>
          <p:cNvSpPr>
            <a:spLocks noGrp="1"/>
          </p:cNvSpPr>
          <p:nvPr>
            <p:ph sz="quarter" idx="19"/>
          </p:nvPr>
        </p:nvSpPr>
        <p:spPr>
          <a:xfrm>
            <a:off x="8152474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/>
          </p:nvPr>
        </p:nvSpPr>
        <p:spPr>
          <a:xfrm>
            <a:off x="4268787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C09279-0D09-4109-A953-16A88732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5DFA194-46E5-48DD-9DF0-CE09ECBDE5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EED058A-E779-4D88-ADD2-9B84C2A1050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64805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504950"/>
            <a:ext cx="12192000" cy="3295651"/>
          </a:xfrm>
          <a:solidFill>
            <a:schemeClr val="tx1"/>
          </a:solidFill>
        </p:spPr>
        <p:txBody>
          <a:bodyPr rIns="1828800" bIns="90000" anchor="ctr"/>
          <a:lstStyle>
            <a:lvl1pPr marL="0" indent="0" algn="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Picture placeholder</a:t>
            </a:r>
          </a:p>
        </p:txBody>
      </p:sp>
      <p:sp>
        <p:nvSpPr>
          <p:cNvPr id="11" name="Subtitle"/>
          <p:cNvSpPr>
            <a:spLocks noGrp="1"/>
          </p:cNvSpPr>
          <p:nvPr>
            <p:ph type="body" sz="quarter" idx="14"/>
          </p:nvPr>
        </p:nvSpPr>
        <p:spPr>
          <a:xfrm>
            <a:off x="292100" y="3258636"/>
            <a:ext cx="8228011" cy="53340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292101" y="2686713"/>
            <a:ext cx="8522208" cy="499365"/>
          </a:xfrm>
        </p:spPr>
        <p:txBody>
          <a:bodyPr lIns="91440" tIns="91440" rIns="91440" bIns="91440" anchor="b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C8CDE3DB-5BD1-43F6-94A6-D47A00235D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2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365166"/>
            <a:ext cx="3628710" cy="473439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64F2FF0-0CF5-4CC1-8878-96534C54D9A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9AAC13-0724-4F89-9282-2A985E0669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3"/>
          <p:cNvSpPr>
            <a:spLocks noGrp="1"/>
          </p:cNvSpPr>
          <p:nvPr>
            <p:ph sz="quarter" idx="22"/>
          </p:nvPr>
        </p:nvSpPr>
        <p:spPr>
          <a:xfrm>
            <a:off x="8146122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Heading 3"/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quarter" idx="18"/>
          </p:nvPr>
        </p:nvSpPr>
        <p:spPr>
          <a:xfrm>
            <a:off x="4265611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Heading 2"/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4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Heading 1"/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996365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4EE87AE-0267-4C69-AFD6-F9C64969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B8A07BF-CB97-4E22-9C06-99A9D26C81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7833D610-4CA4-41A3-B735-6F0642F9854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6692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Heading 3">
            <a:extLst>
              <a:ext uri="{FF2B5EF4-FFF2-40B4-BE49-F238E27FC236}">
                <a16:creationId xmlns:a16="http://schemas.microsoft.com/office/drawing/2014/main" id="{2B395F8D-D2D6-46E9-A9E6-236C365E0B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Heading 2">
            <a:extLst>
              <a:ext uri="{FF2B5EF4-FFF2-40B4-BE49-F238E27FC236}">
                <a16:creationId xmlns:a16="http://schemas.microsoft.com/office/drawing/2014/main" id="{1E3C34FD-66F2-429D-BA98-17802C5C83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2C5A79F9-54A7-42C3-958C-707025A751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1365166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F0756C0-7641-4173-A68F-865597D4BB0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221C879-23BF-48A0-9B6C-5B66C341975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22821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 flipV="1">
            <a:off x="687122" y="963692"/>
            <a:ext cx="10817756" cy="506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E54251-B0D2-4947-83BB-BD7F95F3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87B217-2E30-4712-99AE-652EEDB04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">
            <a:extLst>
              <a:ext uri="{FF2B5EF4-FFF2-40B4-BE49-F238E27FC236}">
                <a16:creationId xmlns:a16="http://schemas.microsoft.com/office/drawing/2014/main" id="{71AE6212-DACF-49FB-929D-2FA8B00CF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90391D03-EF6B-45A2-9268-5A807C7A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A02681C-9BC6-4D8A-BB6B-D65D1A0395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r">
            <a:extLst>
              <a:ext uri="{FF2B5EF4-FFF2-40B4-BE49-F238E27FC236}">
                <a16:creationId xmlns:a16="http://schemas.microsoft.com/office/drawing/2014/main" id="{8EF5646D-2EB2-41E1-98F7-8AFF5323E04E}"/>
              </a:ext>
            </a:extLst>
          </p:cNvPr>
          <p:cNvSpPr/>
          <p:nvPr userDrawn="1"/>
        </p:nvSpPr>
        <p:spPr>
          <a:xfrm>
            <a:off x="385100" y="124748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764AC2A-714D-48E6-8850-2398C74A5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BA2B6B1-8B85-4F7A-B1B8-3C2A2CA72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">
            <a:extLst>
              <a:ext uri="{FF2B5EF4-FFF2-40B4-BE49-F238E27FC236}">
                <a16:creationId xmlns:a16="http://schemas.microsoft.com/office/drawing/2014/main" id="{6957406C-CA6F-47F8-9FC9-A15BE313C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1178166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>
            <a:extLst>
              <a:ext uri="{FF2B5EF4-FFF2-40B4-BE49-F238E27FC236}">
                <a16:creationId xmlns:a16="http://schemas.microsoft.com/office/drawing/2014/main" id="{371489F8-FD72-440E-84EC-51D4A768BB5E}"/>
              </a:ext>
            </a:extLst>
          </p:cNvPr>
          <p:cNvSpPr/>
          <p:nvPr userDrawn="1"/>
        </p:nvSpPr>
        <p:spPr>
          <a:xfrm>
            <a:off x="385100" y="1663329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5535819F-7681-4776-AE9B-BEAB22E80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903090B-018E-41F6-821A-0DB185B167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2676894"/>
            <a:ext cx="3685309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89FD9027-F832-0254-3065-2787879552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2676894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92DC03DA-1907-4E05-9BC8-1056217131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9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289122" y="2691855"/>
            <a:ext cx="3566206" cy="795528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sz="2400" baseline="0" dirty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add</a:t>
            </a:r>
            <a:br>
              <a:rPr lang="en-US"/>
            </a:br>
            <a:r>
              <a:rPr lang="en-US"/>
              <a:t>two-line subtitle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289122" y="1980879"/>
            <a:ext cx="3566206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2D12F7D-5A80-4CB3-A519-0EC3099CAB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"/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B699D1C6-DBB0-43D0-BC06-19A6E62C19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1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2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37736B1-D7A7-4407-BE85-C3B77D9DE3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9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685C0DB9-A0DF-42B9-B705-83944EECB3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6700" y="0"/>
            <a:ext cx="8115300" cy="6858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edge-to-edge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1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8085FE46-B145-48DA-84CC-BEC7ABB0F6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solidFill>
              <a:srgbClr val="32DAC8"/>
            </a:solidFill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269A3E8D-DCFB-4D37-86BB-56632B0912B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5100" y="995363"/>
            <a:ext cx="7844500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7FCC12E-6D90-403E-80FA-0F7CB28A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1E92FAC-B699-43F5-B87D-2D8B714080E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9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285743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4313365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9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84DB124-5DB1-4AD3-9276-D81D2209D17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515445" y="999540"/>
            <a:ext cx="3257847" cy="51005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B1C1C31-7119-4D9E-8DED-87033B4B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B8E13A3-BC15-450D-96D1-EB785D605BB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6172895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11EEBA4-9351-4C42-9CB1-BC966ADFAF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2725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6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1000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7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F79D366-784C-495D-8F64-93E8B37F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33220B8-73BB-42A1-AE6B-0898C72176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4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/>
          <p:cNvSpPr>
            <a:spLocks noGrp="1"/>
          </p:cNvSpPr>
          <p:nvPr>
            <p:ph type="body" sz="half" idx="21" hasCustomPrompt="1"/>
          </p:nvPr>
        </p:nvSpPr>
        <p:spPr bwMode="ltGray">
          <a:xfrm>
            <a:off x="8105705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4239004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8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9696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6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5BD124-6171-43C5-8405-25101FA6FB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94740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Bar 3">
            <a:extLst>
              <a:ext uri="{FF2B5EF4-FFF2-40B4-BE49-F238E27FC236}">
                <a16:creationId xmlns:a16="http://schemas.microsoft.com/office/drawing/2014/main" id="{42FA215D-0B81-4E67-9714-4DF602504A3A}"/>
              </a:ext>
            </a:extLst>
          </p:cNvPr>
          <p:cNvSpPr/>
          <p:nvPr userDrawn="1"/>
        </p:nvSpPr>
        <p:spPr>
          <a:xfrm>
            <a:off x="8097009" y="4258726"/>
            <a:ext cx="367920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4239004" y="4258726"/>
            <a:ext cx="36792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6735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36792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79447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2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1" y="4310712"/>
            <a:ext cx="5688012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6222013" y="4258726"/>
            <a:ext cx="55620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FE93BF0-E1B7-4E00-B095-E182346B5D7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22013" y="985963"/>
            <a:ext cx="55620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5661163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55620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D48EE7C4-611A-445E-A636-05C3A89474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5626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980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">
            <a:extLst>
              <a:ext uri="{FF2B5EF4-FFF2-40B4-BE49-F238E27FC236}">
                <a16:creationId xmlns:a16="http://schemas.microsoft.com/office/drawing/2014/main" id="{B6844C8B-60DD-4EDB-AF8B-41A6695E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CE5726B-4E9B-428F-B8BF-52038F1B0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0B94C82C-D24B-4532-B992-AD884CD16A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5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ge-To-Ed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264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As Art, Single 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ctr">
              <a:lnSpc>
                <a:spcPct val="75000"/>
              </a:lnSpc>
              <a:defRPr sz="170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n-US"/>
              <a:t>Single line</a:t>
            </a:r>
          </a:p>
        </p:txBody>
      </p:sp>
    </p:spTree>
    <p:extLst>
      <p:ext uri="{BB962C8B-B14F-4D97-AF65-F5344CB8AC3E}">
        <p14:creationId xmlns:p14="http://schemas.microsoft.com/office/powerpoint/2010/main" val="844701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As Art, Multiple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l">
              <a:lnSpc>
                <a:spcPct val="65000"/>
              </a:lnSpc>
              <a:defRPr sz="125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n-US"/>
              <a:t>Multiple </a:t>
            </a:r>
            <a:br>
              <a:rPr lang="en-US"/>
            </a:br>
            <a:r>
              <a:rPr lang="en-US"/>
              <a:t>lines </a:t>
            </a:r>
          </a:p>
        </p:txBody>
      </p:sp>
    </p:spTree>
    <p:extLst>
      <p:ext uri="{BB962C8B-B14F-4D97-AF65-F5344CB8AC3E}">
        <p14:creationId xmlns:p14="http://schemas.microsoft.com/office/powerpoint/2010/main" val="2795598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52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202D382-F177-4EDD-9E63-D410F58B2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">
            <a:extLst>
              <a:ext uri="{FF2B5EF4-FFF2-40B4-BE49-F238E27FC236}">
                <a16:creationId xmlns:a16="http://schemas.microsoft.com/office/drawing/2014/main" id="{6BDD934D-C46A-42E7-82F9-E43F9A360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442" y="3528820"/>
            <a:ext cx="11517557" cy="20551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Speaker contact information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62127D76-909D-4C18-BB52-4DDB379ACAE3}"/>
              </a:ext>
            </a:extLst>
          </p:cNvPr>
          <p:cNvSpPr/>
          <p:nvPr userDrawn="1"/>
        </p:nvSpPr>
        <p:spPr>
          <a:xfrm>
            <a:off x="381000" y="3374136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56764AC-9C6B-4C1D-BE2B-C4E8A087C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749" y="521016"/>
            <a:ext cx="6195700" cy="2828660"/>
          </a:xfrm>
        </p:spPr>
        <p:txBody>
          <a:bodyPr anchor="b"/>
          <a:lstStyle>
            <a:lvl1pPr>
              <a:lnSpc>
                <a:spcPct val="85000"/>
              </a:lnSpc>
              <a:defRPr sz="4400"/>
            </a:lvl1pPr>
          </a:lstStyle>
          <a:p>
            <a:r>
              <a:rPr lang="en-US"/>
              <a:t>Click to add thank you message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20469-4E8E-4F55-96D3-10560B47177B}"/>
              </a:ext>
            </a:extLst>
          </p:cNvPr>
          <p:cNvSpPr txBox="1"/>
          <p:nvPr userDrawn="1"/>
        </p:nvSpPr>
        <p:spPr>
          <a:xfrm>
            <a:off x="8115300" y="6335127"/>
            <a:ext cx="3740580" cy="2769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12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fld id="{DA3777BF-A1C6-4F92-A9EA-7320C98A4638}" type="datetimeyyyy">
              <a:rPr lang="en-US" sz="120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pPr algn="r"/>
              <a:t>2023</a:t>
            </a:fld>
            <a:r>
              <a:rPr lang="en-US" sz="120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Hewlett Packard Enterprise Development LP</a:t>
            </a:r>
          </a:p>
        </p:txBody>
      </p:sp>
    </p:spTree>
    <p:extLst>
      <p:ext uri="{BB962C8B-B14F-4D97-AF65-F5344CB8AC3E}">
        <p14:creationId xmlns:p14="http://schemas.microsoft.com/office/powerpoint/2010/main" val="12029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3" name="SP Agenda Section" hidden="1"/>
          <p:cNvGrpSpPr/>
          <p:nvPr userDrawn="1"/>
        </p:nvGrpSpPr>
        <p:grpSpPr>
          <a:xfrm>
            <a:off x="385100" y="2085631"/>
            <a:ext cx="8657275" cy="369332"/>
            <a:chOff x="1797664" y="2085631"/>
            <a:chExt cx="8657274" cy="369332"/>
          </a:xfrm>
        </p:grpSpPr>
        <p:sp>
          <p:nvSpPr>
            <p:cNvPr id="20" name="Textbox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21" name="Textbox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22" name="Textbox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24" name="Textbox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28" name="Textbox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29" name="Textbox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385100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Textbox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33" name="Textbox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34" name="Textbox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35" name="Textbox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36" name="Textbox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37" name="Textbox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853239" y="3148295"/>
            <a:ext cx="8189135" cy="369332"/>
            <a:chOff x="2265804" y="3155687"/>
            <a:chExt cx="8189134" cy="369332"/>
          </a:xfrm>
        </p:grpSpPr>
        <p:sp>
          <p:nvSpPr>
            <p:cNvPr id="39" name="Textbox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40" name="Textbox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41" name="Textbox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42" name="Textbox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43" name="Textbox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44" name="Textbox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853240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Textbox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47" name="Textbox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48" name="Textbox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>
                  <a:solidFill>
                    <a:schemeClr val="tx1"/>
                  </a:solidFill>
                </a:rPr>
                <a:t>&lt;P&gt;</a:t>
              </a:r>
            </a:p>
          </p:txBody>
        </p:sp>
        <p:sp>
          <p:nvSpPr>
            <p:cNvPr id="49" name="Textbox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&lt;TIMESLOT&gt;</a:t>
              </a:r>
            </a:p>
          </p:txBody>
        </p:sp>
        <p:sp>
          <p:nvSpPr>
            <p:cNvPr id="50" name="Textbox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&lt;RESPONSIBLE&gt;</a:t>
              </a:r>
            </a:p>
          </p:txBody>
        </p:sp>
        <p:sp>
          <p:nvSpPr>
            <p:cNvPr id="51" name="Textbox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>
                  <a:solidFill>
                    <a:schemeClr val="tx1"/>
                  </a:solidFill>
                </a:rPr>
                <a:t>&lt;DURATION&gt;</a:t>
              </a:r>
            </a:p>
          </p:txBody>
        </p:sp>
      </p:grpSp>
      <p:sp>
        <p:nvSpPr>
          <p:cNvPr id="2" name="Title">
            <a:extLst>
              <a:ext uri="{FF2B5EF4-FFF2-40B4-BE49-F238E27FC236}">
                <a16:creationId xmlns:a16="http://schemas.microsoft.com/office/drawing/2014/main" id="{AD3FC5EF-E69D-4618-8443-A903DF0604E7}"/>
              </a:ext>
            </a:extLst>
          </p:cNvPr>
          <p:cNvSpPr>
            <a:spLocks noGrp="1"/>
          </p:cNvSpPr>
          <p:nvPr>
            <p:ph type="title" idx="14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8" name="Bar">
            <a:extLst>
              <a:ext uri="{FF2B5EF4-FFF2-40B4-BE49-F238E27FC236}">
                <a16:creationId xmlns:a16="http://schemas.microsoft.com/office/drawing/2014/main" id="{138C5D1F-7025-4361-82C0-442529977361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690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2" name="Textbox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Textbox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74" name="Textbox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75" name="Textbox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76" name="Textbox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77" name="Textbox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9" name="Textbox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Textbox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81" name="Textbox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>
                  <a:solidFill>
                    <a:schemeClr val="bg1"/>
                  </a:solidFill>
                </a:rPr>
                <a:t>&lt;P&gt;</a:t>
              </a:r>
            </a:p>
          </p:txBody>
        </p:sp>
        <p:sp>
          <p:nvSpPr>
            <p:cNvPr id="82" name="Textbox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chemeClr val="bg1"/>
                  </a:solidFill>
                </a:rPr>
                <a:t>&lt;TIMESLOT&gt;</a:t>
              </a:r>
            </a:p>
          </p:txBody>
        </p:sp>
        <p:sp>
          <p:nvSpPr>
            <p:cNvPr id="83" name="Textbox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chemeClr val="bg1"/>
                  </a:solidFill>
                </a:rPr>
                <a:t>&lt;RESPONSIBLE&gt;</a:t>
              </a:r>
            </a:p>
          </p:txBody>
        </p:sp>
        <p:sp>
          <p:nvSpPr>
            <p:cNvPr id="84" name="Textbox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>
                  <a:solidFill>
                    <a:schemeClr val="bg1"/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541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bg>
      <p:bgPr>
        <a:solidFill>
          <a:schemeClr val="tx2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805850-2B47-9D4D-288E-6591E62B1566}"/>
              </a:ext>
            </a:extLst>
          </p:cNvPr>
          <p:cNvSpPr/>
          <p:nvPr userDrawn="1"/>
        </p:nvSpPr>
        <p:spPr>
          <a:xfrm>
            <a:off x="10984753" y="215154"/>
            <a:ext cx="956235" cy="93232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573163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  <a:latin typeface="MetricHPE" panose="020B0503030202060203" pitchFamily="34" charset="-18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87376D2-6A59-4BA9-8EA0-2ACD180817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Confidential | Authorized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C7CA71CE-C053-471F-9DCA-CD481E01A6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14" name="Element">
              <a:extLst>
                <a:ext uri="{FF2B5EF4-FFF2-40B4-BE49-F238E27FC236}">
                  <a16:creationId xmlns:a16="http://schemas.microsoft.com/office/drawing/2014/main" id="{E3099459-FF93-42DF-AF0B-9F971EEC02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  <p:sp>
          <p:nvSpPr>
            <p:cNvPr id="20" name="Wordmark">
              <a:extLst>
                <a:ext uri="{FF2B5EF4-FFF2-40B4-BE49-F238E27FC236}">
                  <a16:creationId xmlns:a16="http://schemas.microsoft.com/office/drawing/2014/main" id="{75AF4DC2-08D7-4947-BE56-AB47670495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etricHPE Black" panose="020B0A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6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3" Type="http://schemas.openxmlformats.org/officeDocument/2006/relationships/image" Target="../media/image10.svg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52" Type="http://schemas.openxmlformats.org/officeDocument/2006/relationships/image" Target="../media/image9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slideLayout" Target="../slideLayouts/slideLayout97.xml"/><Relationship Id="rId8" Type="http://schemas.openxmlformats.org/officeDocument/2006/relationships/slideLayout" Target="../slideLayouts/slideLayout57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69.xml"/><Relationship Id="rId41" Type="http://schemas.openxmlformats.org/officeDocument/2006/relationships/slideLayout" Target="../slideLayouts/slideLayout9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slideLayout" Target="../slideLayouts/slideLayout9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9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32.xml"/><Relationship Id="rId42" Type="http://schemas.openxmlformats.org/officeDocument/2006/relationships/slideLayout" Target="../slideLayouts/slideLayout140.xml"/><Relationship Id="rId47" Type="http://schemas.openxmlformats.org/officeDocument/2006/relationships/slideLayout" Target="../slideLayouts/slideLayout145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slideLayout" Target="../slideLayouts/slideLayout130.xml"/><Relationship Id="rId37" Type="http://schemas.openxmlformats.org/officeDocument/2006/relationships/slideLayout" Target="../slideLayouts/slideLayout135.xml"/><Relationship Id="rId40" Type="http://schemas.openxmlformats.org/officeDocument/2006/relationships/slideLayout" Target="../slideLayouts/slideLayout138.xml"/><Relationship Id="rId45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36" Type="http://schemas.openxmlformats.org/officeDocument/2006/relationships/slideLayout" Target="../slideLayouts/slideLayout134.xml"/><Relationship Id="rId49" Type="http://schemas.openxmlformats.org/officeDocument/2006/relationships/theme" Target="../theme/theme3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29.xml"/><Relationship Id="rId44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Relationship Id="rId35" Type="http://schemas.openxmlformats.org/officeDocument/2006/relationships/slideLayout" Target="../slideLayouts/slideLayout133.xml"/><Relationship Id="rId43" Type="http://schemas.openxmlformats.org/officeDocument/2006/relationships/slideLayout" Target="../slideLayouts/slideLayout141.xml"/><Relationship Id="rId48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33" Type="http://schemas.openxmlformats.org/officeDocument/2006/relationships/slideLayout" Target="../slideLayouts/slideLayout131.xml"/><Relationship Id="rId38" Type="http://schemas.openxmlformats.org/officeDocument/2006/relationships/slideLayout" Target="../slideLayouts/slideLayout136.xml"/><Relationship Id="rId4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18.xml"/><Relationship Id="rId41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26" Type="http://schemas.openxmlformats.org/officeDocument/2006/relationships/slideLayout" Target="../slideLayouts/slideLayout172.xml"/><Relationship Id="rId39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167.xml"/><Relationship Id="rId34" Type="http://schemas.openxmlformats.org/officeDocument/2006/relationships/slideLayout" Target="../slideLayouts/slideLayout180.xml"/><Relationship Id="rId42" Type="http://schemas.openxmlformats.org/officeDocument/2006/relationships/slideLayout" Target="../slideLayouts/slideLayout188.xml"/><Relationship Id="rId47" Type="http://schemas.openxmlformats.org/officeDocument/2006/relationships/slideLayout" Target="../slideLayouts/slideLayout193.xml"/><Relationship Id="rId50" Type="http://schemas.openxmlformats.org/officeDocument/2006/relationships/slideLayout" Target="../slideLayouts/slideLayout196.xml"/><Relationship Id="rId55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9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57.xml"/><Relationship Id="rId24" Type="http://schemas.openxmlformats.org/officeDocument/2006/relationships/slideLayout" Target="../slideLayouts/slideLayout170.xml"/><Relationship Id="rId32" Type="http://schemas.openxmlformats.org/officeDocument/2006/relationships/slideLayout" Target="../slideLayouts/slideLayout178.xml"/><Relationship Id="rId37" Type="http://schemas.openxmlformats.org/officeDocument/2006/relationships/slideLayout" Target="../slideLayouts/slideLayout183.xml"/><Relationship Id="rId40" Type="http://schemas.openxmlformats.org/officeDocument/2006/relationships/slideLayout" Target="../slideLayouts/slideLayout186.xml"/><Relationship Id="rId45" Type="http://schemas.openxmlformats.org/officeDocument/2006/relationships/slideLayout" Target="../slideLayouts/slideLayout191.xml"/><Relationship Id="rId53" Type="http://schemas.openxmlformats.org/officeDocument/2006/relationships/slideLayout" Target="../slideLayouts/slideLayout199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8.xml"/><Relationship Id="rId27" Type="http://schemas.openxmlformats.org/officeDocument/2006/relationships/slideLayout" Target="../slideLayouts/slideLayout173.xml"/><Relationship Id="rId30" Type="http://schemas.openxmlformats.org/officeDocument/2006/relationships/slideLayout" Target="../slideLayouts/slideLayout176.xml"/><Relationship Id="rId35" Type="http://schemas.openxmlformats.org/officeDocument/2006/relationships/slideLayout" Target="../slideLayouts/slideLayout181.xml"/><Relationship Id="rId43" Type="http://schemas.openxmlformats.org/officeDocument/2006/relationships/slideLayout" Target="../slideLayouts/slideLayout189.xml"/><Relationship Id="rId48" Type="http://schemas.openxmlformats.org/officeDocument/2006/relationships/slideLayout" Target="../slideLayouts/slideLayout194.xml"/><Relationship Id="rId56" Type="http://schemas.openxmlformats.org/officeDocument/2006/relationships/slideLayout" Target="../slideLayouts/slideLayout202.xml"/><Relationship Id="rId8" Type="http://schemas.openxmlformats.org/officeDocument/2006/relationships/slideLayout" Target="../slideLayouts/slideLayout154.xml"/><Relationship Id="rId51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5" Type="http://schemas.openxmlformats.org/officeDocument/2006/relationships/slideLayout" Target="../slideLayouts/slideLayout171.xml"/><Relationship Id="rId33" Type="http://schemas.openxmlformats.org/officeDocument/2006/relationships/slideLayout" Target="../slideLayouts/slideLayout179.xml"/><Relationship Id="rId38" Type="http://schemas.openxmlformats.org/officeDocument/2006/relationships/slideLayout" Target="../slideLayouts/slideLayout184.xml"/><Relationship Id="rId46" Type="http://schemas.openxmlformats.org/officeDocument/2006/relationships/slideLayout" Target="../slideLayouts/slideLayout192.xml"/><Relationship Id="rId20" Type="http://schemas.openxmlformats.org/officeDocument/2006/relationships/slideLayout" Target="../slideLayouts/slideLayout166.xml"/><Relationship Id="rId41" Type="http://schemas.openxmlformats.org/officeDocument/2006/relationships/slideLayout" Target="../slideLayouts/slideLayout187.xml"/><Relationship Id="rId54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1.xml"/><Relationship Id="rId23" Type="http://schemas.openxmlformats.org/officeDocument/2006/relationships/slideLayout" Target="../slideLayouts/slideLayout169.xml"/><Relationship Id="rId28" Type="http://schemas.openxmlformats.org/officeDocument/2006/relationships/slideLayout" Target="../slideLayouts/slideLayout174.xml"/><Relationship Id="rId36" Type="http://schemas.openxmlformats.org/officeDocument/2006/relationships/slideLayout" Target="../slideLayouts/slideLayout182.xml"/><Relationship Id="rId49" Type="http://schemas.openxmlformats.org/officeDocument/2006/relationships/slideLayout" Target="../slideLayouts/slideLayout195.xml"/><Relationship Id="rId57" Type="http://schemas.openxmlformats.org/officeDocument/2006/relationships/theme" Target="../theme/theme4.xml"/><Relationship Id="rId10" Type="http://schemas.openxmlformats.org/officeDocument/2006/relationships/slideLayout" Target="../slideLayouts/slideLayout156.xml"/><Relationship Id="rId31" Type="http://schemas.openxmlformats.org/officeDocument/2006/relationships/slideLayout" Target="../slideLayouts/slideLayout177.xml"/><Relationship Id="rId44" Type="http://schemas.openxmlformats.org/officeDocument/2006/relationships/slideLayout" Target="../slideLayouts/slideLayout190.xml"/><Relationship Id="rId52" Type="http://schemas.openxmlformats.org/officeDocument/2006/relationships/slideLayout" Target="../slideLayouts/slideLayout1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F759ED98-483C-42F4-AA52-F2F638877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05699" indent="-205699" algn="l">
              <a:lnSpc>
                <a:spcPct val="90000"/>
              </a:lnSpc>
              <a:buSzPct val="120000"/>
              <a:buFontTx/>
              <a:buBlip>
                <a:blip r:embed="rId51"/>
              </a:buBlip>
              <a:defRPr sz="2000" kern="1200" cap="all" normalizeH="0" baseline="10000">
                <a:solidFill>
                  <a:schemeClr val="bg1"/>
                </a:solidFill>
                <a:latin typeface="+mn-lt"/>
              </a:defRPr>
            </a:lvl1pPr>
          </a:lstStyle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17" name="Element">
            <a:extLst>
              <a:ext uri="{FF2B5EF4-FFF2-40B4-BE49-F238E27FC236}">
                <a16:creationId xmlns:a16="http://schemas.microsoft.com/office/drawing/2014/main" id="{C38F67B8-84E4-471A-83C2-5829945DB925}"/>
              </a:ext>
            </a:extLst>
          </p:cNvPr>
          <p:cNvSpPr>
            <a:spLocks noChangeAspect="1"/>
          </p:cNvSpPr>
          <p:nvPr/>
        </p:nvSpPr>
        <p:spPr>
          <a:xfrm>
            <a:off x="381000" y="6246577"/>
            <a:ext cx="951511" cy="272927"/>
          </a:xfrm>
          <a:custGeom>
            <a:avLst/>
            <a:gdLst>
              <a:gd name="connsiteX0" fmla="*/ 0 w 951511"/>
              <a:gd name="connsiteY0" fmla="*/ 0 h 272927"/>
              <a:gd name="connsiteX1" fmla="*/ 0 w 951511"/>
              <a:gd name="connsiteY1" fmla="*/ 272927 h 272927"/>
              <a:gd name="connsiteX2" fmla="*/ 0 w 951511"/>
              <a:gd name="connsiteY2" fmla="*/ 272927 h 272927"/>
              <a:gd name="connsiteX3" fmla="*/ 951511 w 951511"/>
              <a:gd name="connsiteY3" fmla="*/ 272927 h 272927"/>
              <a:gd name="connsiteX4" fmla="*/ 951511 w 951511"/>
              <a:gd name="connsiteY4" fmla="*/ 0 h 272927"/>
              <a:gd name="connsiteX5" fmla="*/ 0 w 951511"/>
              <a:gd name="connsiteY5" fmla="*/ 0 h 272927"/>
              <a:gd name="connsiteX6" fmla="*/ 891783 w 951511"/>
              <a:gd name="connsiteY6" fmla="*/ 214028 h 272927"/>
              <a:gd name="connsiteX7" fmla="*/ 59729 w 951511"/>
              <a:gd name="connsiteY7" fmla="*/ 214028 h 272927"/>
              <a:gd name="connsiteX8" fmla="*/ 59729 w 951511"/>
              <a:gd name="connsiteY8" fmla="*/ 59729 h 272927"/>
              <a:gd name="connsiteX9" fmla="*/ 892612 w 951511"/>
              <a:gd name="connsiteY9" fmla="*/ 59729 h 272927"/>
              <a:gd name="connsiteX10" fmla="*/ 892612 w 951511"/>
              <a:gd name="connsiteY10" fmla="*/ 214028 h 2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11" h="272927">
                <a:moveTo>
                  <a:pt x="0" y="0"/>
                </a:moveTo>
                <a:lnTo>
                  <a:pt x="0" y="272927"/>
                </a:lnTo>
                <a:lnTo>
                  <a:pt x="0" y="272927"/>
                </a:lnTo>
                <a:lnTo>
                  <a:pt x="951511" y="272927"/>
                </a:lnTo>
                <a:lnTo>
                  <a:pt x="951511" y="0"/>
                </a:lnTo>
                <a:lnTo>
                  <a:pt x="0" y="0"/>
                </a:lnTo>
                <a:close/>
                <a:moveTo>
                  <a:pt x="891783" y="214028"/>
                </a:moveTo>
                <a:lnTo>
                  <a:pt x="59729" y="214028"/>
                </a:lnTo>
                <a:lnTo>
                  <a:pt x="59729" y="59729"/>
                </a:lnTo>
                <a:lnTo>
                  <a:pt x="892612" y="59729"/>
                </a:lnTo>
                <a:lnTo>
                  <a:pt x="892612" y="214028"/>
                </a:lnTo>
                <a:close/>
              </a:path>
            </a:pathLst>
          </a:custGeom>
          <a:solidFill>
            <a:srgbClr val="01A982"/>
          </a:solidFill>
          <a:ln w="8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285909" y="998682"/>
            <a:ext cx="11498104" cy="4571999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65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64" r:id="rId2"/>
    <p:sldLayoutId id="2147483762" r:id="rId3"/>
    <p:sldLayoutId id="2147483702" r:id="rId4"/>
    <p:sldLayoutId id="2147483701" r:id="rId5"/>
    <p:sldLayoutId id="2147483705" r:id="rId6"/>
    <p:sldLayoutId id="2147483661" r:id="rId7"/>
    <p:sldLayoutId id="2147483662" r:id="rId8"/>
    <p:sldLayoutId id="2147483663" r:id="rId9"/>
    <p:sldLayoutId id="2147483685" r:id="rId10"/>
    <p:sldLayoutId id="2147483686" r:id="rId11"/>
    <p:sldLayoutId id="2147483666" r:id="rId12"/>
    <p:sldLayoutId id="2147483756" r:id="rId13"/>
    <p:sldLayoutId id="2147483668" r:id="rId14"/>
    <p:sldLayoutId id="2147483669" r:id="rId15"/>
    <p:sldLayoutId id="2147483652" r:id="rId16"/>
    <p:sldLayoutId id="2147483698" r:id="rId17"/>
    <p:sldLayoutId id="2147483755" r:id="rId18"/>
    <p:sldLayoutId id="2147483670" r:id="rId19"/>
    <p:sldLayoutId id="2147483671" r:id="rId20"/>
    <p:sldLayoutId id="2147483699" r:id="rId21"/>
    <p:sldLayoutId id="2147483672" r:id="rId22"/>
    <p:sldLayoutId id="2147483673" r:id="rId23"/>
    <p:sldLayoutId id="2147483654" r:id="rId24"/>
    <p:sldLayoutId id="2147483679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56" r:id="rId33"/>
    <p:sldLayoutId id="2147483657" r:id="rId34"/>
    <p:sldLayoutId id="2147483758" r:id="rId35"/>
    <p:sldLayoutId id="2147483697" r:id="rId36"/>
    <p:sldLayoutId id="2147483676" r:id="rId37"/>
    <p:sldLayoutId id="2147483677" r:id="rId38"/>
    <p:sldLayoutId id="2147483706" r:id="rId39"/>
    <p:sldLayoutId id="2147483707" r:id="rId40"/>
    <p:sldLayoutId id="2147483704" r:id="rId41"/>
    <p:sldLayoutId id="2147483752" r:id="rId42"/>
    <p:sldLayoutId id="2147483753" r:id="rId43"/>
    <p:sldLayoutId id="2147483703" r:id="rId44"/>
    <p:sldLayoutId id="2147483763" r:id="rId45"/>
    <p:sldLayoutId id="2147483757" r:id="rId46"/>
    <p:sldLayoutId id="2147483759" r:id="rId47"/>
    <p:sldLayoutId id="2147483760" r:id="rId48"/>
    <p:sldLayoutId id="2147483765" r:id="rId4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400"/>
        </a:spcBef>
        <a:buClrTx/>
        <a:buSzPct val="90000"/>
        <a:buFont typeface="" panose="020B0303030202060203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17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432" userDrawn="1">
          <p15:clr>
            <a:srgbClr val="F26B43"/>
          </p15:clr>
        </p15:guide>
        <p15:guide id="6" orient="horz" pos="3888" userDrawn="1">
          <p15:clr>
            <a:srgbClr val="F26B43"/>
          </p15:clr>
        </p15:guide>
        <p15:guide id="7" orient="horz" pos="1440" userDrawn="1">
          <p15:clr>
            <a:srgbClr val="F26B43"/>
          </p15:clr>
        </p15:guide>
        <p15:guide id="8" orient="horz" pos="2880" userDrawn="1">
          <p15:clr>
            <a:srgbClr val="F26B43"/>
          </p15:clr>
        </p15:guide>
        <p15:guide id="9" pos="2568" userDrawn="1">
          <p15:clr>
            <a:srgbClr val="F26B43"/>
          </p15:clr>
        </p15:guide>
        <p15:guide id="10" pos="5112" userDrawn="1">
          <p15:clr>
            <a:srgbClr val="F26B43"/>
          </p15:clr>
        </p15:guide>
        <p15:guide id="11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F759ED98-483C-42F4-AA52-F2F638877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05699" indent="-205699" algn="l">
              <a:lnSpc>
                <a:spcPct val="90000"/>
              </a:lnSpc>
              <a:buSzPct val="120000"/>
              <a:buFontTx/>
              <a:buBlip>
                <a:blip r:embed="rId51"/>
              </a:buBlip>
              <a:defRPr sz="2000" kern="1200" cap="all" normalizeH="0" baseline="10000">
                <a:solidFill>
                  <a:schemeClr val="tx1"/>
                </a:solidFill>
                <a:latin typeface="+mn-lt"/>
              </a:defRPr>
            </a:lvl1pPr>
          </a:lstStyle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58400D4D-D383-483A-A797-47C73BC11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5420" y="6129337"/>
            <a:ext cx="7481160" cy="411581"/>
          </a:xfrm>
          <a:prstGeom prst="rect">
            <a:avLst/>
          </a:prstGeom>
        </p:spPr>
        <p:txBody>
          <a:bodyPr vert="horz" lIns="90000" tIns="0" rIns="90000" bIns="0" rtlCol="0" anchor="b"/>
          <a:lstStyle>
            <a:lvl1pPr algn="ctr">
              <a:lnSpc>
                <a:spcPct val="90000"/>
              </a:lnSpc>
              <a:defRPr sz="12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CONFIDENTIAL | NON-DISCLOSURE AGREEMENT REQUIRED | DO NOT DISTRIBUTE</a:t>
            </a:r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285909" y="998682"/>
            <a:ext cx="11498104" cy="4571999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6C53401-84BC-E861-C6AE-3F206C06AC5D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33493" y="6093028"/>
            <a:ext cx="1825215" cy="6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5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  <p:sldLayoutId id="2147483789" r:id="rId23"/>
    <p:sldLayoutId id="2147483790" r:id="rId24"/>
    <p:sldLayoutId id="2147483791" r:id="rId25"/>
    <p:sldLayoutId id="2147483792" r:id="rId26"/>
    <p:sldLayoutId id="2147483793" r:id="rId27"/>
    <p:sldLayoutId id="2147483794" r:id="rId28"/>
    <p:sldLayoutId id="2147483795" r:id="rId29"/>
    <p:sldLayoutId id="2147483796" r:id="rId30"/>
    <p:sldLayoutId id="2147483797" r:id="rId31"/>
    <p:sldLayoutId id="2147483798" r:id="rId32"/>
    <p:sldLayoutId id="2147483799" r:id="rId33"/>
    <p:sldLayoutId id="2147483800" r:id="rId34"/>
    <p:sldLayoutId id="2147483801" r:id="rId35"/>
    <p:sldLayoutId id="2147483802" r:id="rId36"/>
    <p:sldLayoutId id="2147483803" r:id="rId37"/>
    <p:sldLayoutId id="2147483804" r:id="rId38"/>
    <p:sldLayoutId id="2147483805" r:id="rId39"/>
    <p:sldLayoutId id="2147483806" r:id="rId40"/>
    <p:sldLayoutId id="2147483807" r:id="rId41"/>
    <p:sldLayoutId id="2147483808" r:id="rId42"/>
    <p:sldLayoutId id="2147483809" r:id="rId43"/>
    <p:sldLayoutId id="2147483810" r:id="rId44"/>
    <p:sldLayoutId id="2147483811" r:id="rId45"/>
    <p:sldLayoutId id="2147483812" r:id="rId46"/>
    <p:sldLayoutId id="2147483813" r:id="rId47"/>
    <p:sldLayoutId id="2147483814" r:id="rId48"/>
    <p:sldLayoutId id="2147483815" r:id="rId4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400"/>
        </a:spcBef>
        <a:buClrTx/>
        <a:buSzPct val="90000"/>
        <a:buFont typeface="" panose="020B0303030202060203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17">
          <p15:clr>
            <a:srgbClr val="F26B43"/>
          </p15:clr>
        </p15:guide>
        <p15:guide id="3" pos="240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orient="horz" pos="1440">
          <p15:clr>
            <a:srgbClr val="F26B43"/>
          </p15:clr>
        </p15:guide>
        <p15:guide id="8" orient="horz" pos="2880">
          <p15:clr>
            <a:srgbClr val="F26B43"/>
          </p15:clr>
        </p15:guide>
        <p15:guide id="9" pos="2568">
          <p15:clr>
            <a:srgbClr val="F26B43"/>
          </p15:clr>
        </p15:guide>
        <p15:guide id="10" pos="5112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F759ED98-483C-42F4-AA52-F2F638877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05699" indent="-205699" algn="l">
              <a:lnSpc>
                <a:spcPct val="90000"/>
              </a:lnSpc>
              <a:buSzPct val="120000"/>
              <a:buFontTx/>
              <a:buBlip>
                <a:blip r:embed="rId50"/>
              </a:buBlip>
              <a:defRPr sz="2000" kern="1200" cap="all" normalizeH="0" baseline="10000">
                <a:solidFill>
                  <a:schemeClr val="tx1"/>
                </a:solidFill>
                <a:latin typeface="+mn-lt"/>
              </a:defRPr>
            </a:lvl1pPr>
          </a:lstStyle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/>
          </a:p>
        </p:txBody>
      </p:sp>
      <p:sp>
        <p:nvSpPr>
          <p:cNvPr id="17" name="Element">
            <a:extLst>
              <a:ext uri="{FF2B5EF4-FFF2-40B4-BE49-F238E27FC236}">
                <a16:creationId xmlns:a16="http://schemas.microsoft.com/office/drawing/2014/main" id="{C38F67B8-84E4-471A-83C2-5829945DB925}"/>
              </a:ext>
            </a:extLst>
          </p:cNvPr>
          <p:cNvSpPr>
            <a:spLocks noChangeAspect="1"/>
          </p:cNvSpPr>
          <p:nvPr/>
        </p:nvSpPr>
        <p:spPr>
          <a:xfrm>
            <a:off x="381000" y="6246577"/>
            <a:ext cx="951511" cy="272927"/>
          </a:xfrm>
          <a:custGeom>
            <a:avLst/>
            <a:gdLst>
              <a:gd name="connsiteX0" fmla="*/ 0 w 951511"/>
              <a:gd name="connsiteY0" fmla="*/ 0 h 272927"/>
              <a:gd name="connsiteX1" fmla="*/ 0 w 951511"/>
              <a:gd name="connsiteY1" fmla="*/ 272927 h 272927"/>
              <a:gd name="connsiteX2" fmla="*/ 0 w 951511"/>
              <a:gd name="connsiteY2" fmla="*/ 272927 h 272927"/>
              <a:gd name="connsiteX3" fmla="*/ 951511 w 951511"/>
              <a:gd name="connsiteY3" fmla="*/ 272927 h 272927"/>
              <a:gd name="connsiteX4" fmla="*/ 951511 w 951511"/>
              <a:gd name="connsiteY4" fmla="*/ 0 h 272927"/>
              <a:gd name="connsiteX5" fmla="*/ 0 w 951511"/>
              <a:gd name="connsiteY5" fmla="*/ 0 h 272927"/>
              <a:gd name="connsiteX6" fmla="*/ 891783 w 951511"/>
              <a:gd name="connsiteY6" fmla="*/ 214028 h 272927"/>
              <a:gd name="connsiteX7" fmla="*/ 59729 w 951511"/>
              <a:gd name="connsiteY7" fmla="*/ 214028 h 272927"/>
              <a:gd name="connsiteX8" fmla="*/ 59729 w 951511"/>
              <a:gd name="connsiteY8" fmla="*/ 59729 h 272927"/>
              <a:gd name="connsiteX9" fmla="*/ 892612 w 951511"/>
              <a:gd name="connsiteY9" fmla="*/ 59729 h 272927"/>
              <a:gd name="connsiteX10" fmla="*/ 892612 w 951511"/>
              <a:gd name="connsiteY10" fmla="*/ 214028 h 2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11" h="272927">
                <a:moveTo>
                  <a:pt x="0" y="0"/>
                </a:moveTo>
                <a:lnTo>
                  <a:pt x="0" y="272927"/>
                </a:lnTo>
                <a:lnTo>
                  <a:pt x="0" y="272927"/>
                </a:lnTo>
                <a:lnTo>
                  <a:pt x="951511" y="272927"/>
                </a:lnTo>
                <a:lnTo>
                  <a:pt x="951511" y="0"/>
                </a:lnTo>
                <a:lnTo>
                  <a:pt x="0" y="0"/>
                </a:lnTo>
                <a:close/>
                <a:moveTo>
                  <a:pt x="891783" y="214028"/>
                </a:moveTo>
                <a:lnTo>
                  <a:pt x="59729" y="214028"/>
                </a:lnTo>
                <a:lnTo>
                  <a:pt x="59729" y="59729"/>
                </a:lnTo>
                <a:lnTo>
                  <a:pt x="892612" y="59729"/>
                </a:lnTo>
                <a:lnTo>
                  <a:pt x="892612" y="214028"/>
                </a:lnTo>
                <a:close/>
              </a:path>
            </a:pathLst>
          </a:custGeom>
          <a:solidFill>
            <a:srgbClr val="01A982"/>
          </a:solidFill>
          <a:ln w="8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285909" y="998682"/>
            <a:ext cx="11498104" cy="4571999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442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  <p:sldLayoutId id="2147483837" r:id="rId21"/>
    <p:sldLayoutId id="2147483838" r:id="rId22"/>
    <p:sldLayoutId id="2147483839" r:id="rId23"/>
    <p:sldLayoutId id="2147483840" r:id="rId24"/>
    <p:sldLayoutId id="2147483841" r:id="rId25"/>
    <p:sldLayoutId id="2147483842" r:id="rId26"/>
    <p:sldLayoutId id="2147483843" r:id="rId27"/>
    <p:sldLayoutId id="2147483844" r:id="rId28"/>
    <p:sldLayoutId id="2147483845" r:id="rId29"/>
    <p:sldLayoutId id="2147483846" r:id="rId30"/>
    <p:sldLayoutId id="2147483847" r:id="rId31"/>
    <p:sldLayoutId id="2147483848" r:id="rId32"/>
    <p:sldLayoutId id="2147483849" r:id="rId33"/>
    <p:sldLayoutId id="2147483850" r:id="rId34"/>
    <p:sldLayoutId id="2147483851" r:id="rId35"/>
    <p:sldLayoutId id="2147483852" r:id="rId36"/>
    <p:sldLayoutId id="2147483853" r:id="rId37"/>
    <p:sldLayoutId id="2147483854" r:id="rId38"/>
    <p:sldLayoutId id="2147483855" r:id="rId39"/>
    <p:sldLayoutId id="2147483856" r:id="rId40"/>
    <p:sldLayoutId id="2147483857" r:id="rId41"/>
    <p:sldLayoutId id="2147483858" r:id="rId42"/>
    <p:sldLayoutId id="2147483859" r:id="rId43"/>
    <p:sldLayoutId id="2147483860" r:id="rId44"/>
    <p:sldLayoutId id="2147483861" r:id="rId45"/>
    <p:sldLayoutId id="2147483862" r:id="rId46"/>
    <p:sldLayoutId id="2147483863" r:id="rId47"/>
    <p:sldLayoutId id="2147483864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400"/>
        </a:spcBef>
        <a:buClrTx/>
        <a:buSzPct val="90000"/>
        <a:buFont typeface="" panose="020B0303030202060203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17">
          <p15:clr>
            <a:srgbClr val="F26B43"/>
          </p15:clr>
        </p15:guide>
        <p15:guide id="3" pos="240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orient="horz" pos="1440">
          <p15:clr>
            <a:srgbClr val="F26B43"/>
          </p15:clr>
        </p15:guide>
        <p15:guide id="8" orient="horz" pos="2880">
          <p15:clr>
            <a:srgbClr val="F26B43"/>
          </p15:clr>
        </p15:guide>
        <p15:guide id="9" pos="2568">
          <p15:clr>
            <a:srgbClr val="F26B43"/>
          </p15:clr>
        </p15:guide>
        <p15:guide id="10" pos="5112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F759ED98-483C-42F4-AA52-F2F638877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05699" indent="-205699" algn="l">
              <a:lnSpc>
                <a:spcPct val="90000"/>
              </a:lnSpc>
              <a:buSzPct val="120000"/>
              <a:buFontTx/>
              <a:buBlip>
                <a:blip r:embed="rId58"/>
              </a:buBlip>
              <a:defRPr sz="2000" kern="1200" cap="all" normalizeH="0" baseline="10000">
                <a:solidFill>
                  <a:schemeClr val="tx1"/>
                </a:solidFill>
                <a:latin typeface="+mn-lt"/>
              </a:defRPr>
            </a:lvl1pPr>
          </a:lstStyle>
          <a:p>
            <a:pPr defTabSz="1088421"/>
            <a:fld id="{104FC826-72BB-4AF1-BA01-A94F7396A7DC}" type="slidenum">
              <a:rPr lang="en-US" smtClean="0"/>
              <a:pPr defTabSz="1088421"/>
              <a:t>‹#›</a:t>
            </a:fld>
            <a:endParaRPr lang="en-US" dirty="0"/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58400D4D-D383-483A-A797-47C73BC11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 vert="horz" lIns="90000" tIns="0" rIns="90000" bIns="0" rtlCol="0" anchor="b"/>
          <a:lstStyle>
            <a:lvl1pPr algn="r">
              <a:lnSpc>
                <a:spcPct val="90000"/>
              </a:lnSpc>
              <a:defRPr sz="12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Confidential | Authorized</a:t>
            </a:r>
          </a:p>
        </p:txBody>
      </p:sp>
      <p:sp>
        <p:nvSpPr>
          <p:cNvPr id="17" name="Element">
            <a:extLst>
              <a:ext uri="{FF2B5EF4-FFF2-40B4-BE49-F238E27FC236}">
                <a16:creationId xmlns:a16="http://schemas.microsoft.com/office/drawing/2014/main" id="{C38F67B8-84E4-471A-83C2-5829945DB925}"/>
              </a:ext>
            </a:extLst>
          </p:cNvPr>
          <p:cNvSpPr>
            <a:spLocks noChangeAspect="1"/>
          </p:cNvSpPr>
          <p:nvPr/>
        </p:nvSpPr>
        <p:spPr>
          <a:xfrm>
            <a:off x="381000" y="6246577"/>
            <a:ext cx="951511" cy="272927"/>
          </a:xfrm>
          <a:custGeom>
            <a:avLst/>
            <a:gdLst>
              <a:gd name="connsiteX0" fmla="*/ 0 w 951511"/>
              <a:gd name="connsiteY0" fmla="*/ 0 h 272927"/>
              <a:gd name="connsiteX1" fmla="*/ 0 w 951511"/>
              <a:gd name="connsiteY1" fmla="*/ 272927 h 272927"/>
              <a:gd name="connsiteX2" fmla="*/ 0 w 951511"/>
              <a:gd name="connsiteY2" fmla="*/ 272927 h 272927"/>
              <a:gd name="connsiteX3" fmla="*/ 951511 w 951511"/>
              <a:gd name="connsiteY3" fmla="*/ 272927 h 272927"/>
              <a:gd name="connsiteX4" fmla="*/ 951511 w 951511"/>
              <a:gd name="connsiteY4" fmla="*/ 0 h 272927"/>
              <a:gd name="connsiteX5" fmla="*/ 0 w 951511"/>
              <a:gd name="connsiteY5" fmla="*/ 0 h 272927"/>
              <a:gd name="connsiteX6" fmla="*/ 891783 w 951511"/>
              <a:gd name="connsiteY6" fmla="*/ 214028 h 272927"/>
              <a:gd name="connsiteX7" fmla="*/ 59729 w 951511"/>
              <a:gd name="connsiteY7" fmla="*/ 214028 h 272927"/>
              <a:gd name="connsiteX8" fmla="*/ 59729 w 951511"/>
              <a:gd name="connsiteY8" fmla="*/ 59729 h 272927"/>
              <a:gd name="connsiteX9" fmla="*/ 892612 w 951511"/>
              <a:gd name="connsiteY9" fmla="*/ 59729 h 272927"/>
              <a:gd name="connsiteX10" fmla="*/ 892612 w 951511"/>
              <a:gd name="connsiteY10" fmla="*/ 214028 h 2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11" h="272927">
                <a:moveTo>
                  <a:pt x="0" y="0"/>
                </a:moveTo>
                <a:lnTo>
                  <a:pt x="0" y="272927"/>
                </a:lnTo>
                <a:lnTo>
                  <a:pt x="0" y="272927"/>
                </a:lnTo>
                <a:lnTo>
                  <a:pt x="951511" y="272927"/>
                </a:lnTo>
                <a:lnTo>
                  <a:pt x="951511" y="0"/>
                </a:lnTo>
                <a:lnTo>
                  <a:pt x="0" y="0"/>
                </a:lnTo>
                <a:close/>
                <a:moveTo>
                  <a:pt x="891783" y="214028"/>
                </a:moveTo>
                <a:lnTo>
                  <a:pt x="59729" y="214028"/>
                </a:lnTo>
                <a:lnTo>
                  <a:pt x="59729" y="59729"/>
                </a:lnTo>
                <a:lnTo>
                  <a:pt x="892612" y="59729"/>
                </a:lnTo>
                <a:lnTo>
                  <a:pt x="892612" y="214028"/>
                </a:lnTo>
                <a:close/>
              </a:path>
            </a:pathLst>
          </a:custGeom>
          <a:solidFill>
            <a:srgbClr val="01A982"/>
          </a:solidFill>
          <a:ln w="8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285909" y="998682"/>
            <a:ext cx="11498104" cy="4571999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708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886" r:id="rId21"/>
    <p:sldLayoutId id="2147483887" r:id="rId22"/>
    <p:sldLayoutId id="2147483888" r:id="rId23"/>
    <p:sldLayoutId id="2147483889" r:id="rId24"/>
    <p:sldLayoutId id="2147483890" r:id="rId25"/>
    <p:sldLayoutId id="2147483891" r:id="rId26"/>
    <p:sldLayoutId id="2147483892" r:id="rId27"/>
    <p:sldLayoutId id="2147483893" r:id="rId28"/>
    <p:sldLayoutId id="2147483894" r:id="rId29"/>
    <p:sldLayoutId id="2147483895" r:id="rId30"/>
    <p:sldLayoutId id="2147483896" r:id="rId31"/>
    <p:sldLayoutId id="2147483897" r:id="rId32"/>
    <p:sldLayoutId id="2147483898" r:id="rId33"/>
    <p:sldLayoutId id="2147483899" r:id="rId34"/>
    <p:sldLayoutId id="2147483900" r:id="rId35"/>
    <p:sldLayoutId id="2147483901" r:id="rId36"/>
    <p:sldLayoutId id="2147483902" r:id="rId37"/>
    <p:sldLayoutId id="2147483903" r:id="rId38"/>
    <p:sldLayoutId id="2147483904" r:id="rId39"/>
    <p:sldLayoutId id="2147483905" r:id="rId40"/>
    <p:sldLayoutId id="2147483906" r:id="rId41"/>
    <p:sldLayoutId id="2147483907" r:id="rId42"/>
    <p:sldLayoutId id="2147483908" r:id="rId43"/>
    <p:sldLayoutId id="2147483909" r:id="rId44"/>
    <p:sldLayoutId id="2147483910" r:id="rId45"/>
    <p:sldLayoutId id="2147483911" r:id="rId46"/>
    <p:sldLayoutId id="2147483912" r:id="rId47"/>
    <p:sldLayoutId id="2147483913" r:id="rId48"/>
    <p:sldLayoutId id="2147483914" r:id="rId49"/>
    <p:sldLayoutId id="2147483915" r:id="rId50"/>
    <p:sldLayoutId id="2147483916" r:id="rId51"/>
    <p:sldLayoutId id="2147483917" r:id="rId52"/>
    <p:sldLayoutId id="2147483918" r:id="rId53"/>
    <p:sldLayoutId id="2147483919" r:id="rId54"/>
    <p:sldLayoutId id="2147483920" r:id="rId55"/>
    <p:sldLayoutId id="2147483921" r:id="rId5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400"/>
        </a:spcBef>
        <a:buClrTx/>
        <a:buSzPct val="90000"/>
        <a:buFont typeface="" panose="020B0303030202060203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17">
          <p15:clr>
            <a:srgbClr val="F26B43"/>
          </p15:clr>
        </p15:guide>
        <p15:guide id="3" pos="240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orient="horz" pos="1440">
          <p15:clr>
            <a:srgbClr val="F26B43"/>
          </p15:clr>
        </p15:guide>
        <p15:guide id="8" orient="horz" pos="2880">
          <p15:clr>
            <a:srgbClr val="F26B43"/>
          </p15:clr>
        </p15:guide>
        <p15:guide id="9" pos="2568">
          <p15:clr>
            <a:srgbClr val="F26B43"/>
          </p15:clr>
        </p15:guide>
        <p15:guide id="10" pos="5112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26" Type="http://schemas.openxmlformats.org/officeDocument/2006/relationships/image" Target="../media/image51.svg"/><Relationship Id="rId39" Type="http://schemas.openxmlformats.org/officeDocument/2006/relationships/image" Target="../media/image64.png"/><Relationship Id="rId21" Type="http://schemas.openxmlformats.org/officeDocument/2006/relationships/image" Target="../media/image46.png"/><Relationship Id="rId34" Type="http://schemas.openxmlformats.org/officeDocument/2006/relationships/image" Target="../media/image59.svg"/><Relationship Id="rId42" Type="http://schemas.openxmlformats.org/officeDocument/2006/relationships/image" Target="../media/image67.svg"/><Relationship Id="rId47" Type="http://schemas.openxmlformats.org/officeDocument/2006/relationships/image" Target="../media/image72.png"/><Relationship Id="rId50" Type="http://schemas.openxmlformats.org/officeDocument/2006/relationships/image" Target="../media/image75.svg"/><Relationship Id="rId55" Type="http://schemas.openxmlformats.org/officeDocument/2006/relationships/image" Target="../media/image8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1.svg"/><Relationship Id="rId29" Type="http://schemas.openxmlformats.org/officeDocument/2006/relationships/image" Target="../media/image54.png"/><Relationship Id="rId11" Type="http://schemas.openxmlformats.org/officeDocument/2006/relationships/image" Target="../media/image36.png"/><Relationship Id="rId24" Type="http://schemas.openxmlformats.org/officeDocument/2006/relationships/image" Target="../media/image49.svg"/><Relationship Id="rId32" Type="http://schemas.openxmlformats.org/officeDocument/2006/relationships/image" Target="../media/image57.svg"/><Relationship Id="rId37" Type="http://schemas.openxmlformats.org/officeDocument/2006/relationships/image" Target="../media/image62.png"/><Relationship Id="rId40" Type="http://schemas.openxmlformats.org/officeDocument/2006/relationships/image" Target="../media/image65.svg"/><Relationship Id="rId45" Type="http://schemas.openxmlformats.org/officeDocument/2006/relationships/image" Target="../media/image70.png"/><Relationship Id="rId53" Type="http://schemas.openxmlformats.org/officeDocument/2006/relationships/image" Target="../media/image78.png"/><Relationship Id="rId58" Type="http://schemas.openxmlformats.org/officeDocument/2006/relationships/image" Target="../media/image83.svg"/><Relationship Id="rId5" Type="http://schemas.openxmlformats.org/officeDocument/2006/relationships/image" Target="../media/image30.png"/><Relationship Id="rId19" Type="http://schemas.openxmlformats.org/officeDocument/2006/relationships/image" Target="../media/image44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Relationship Id="rId22" Type="http://schemas.openxmlformats.org/officeDocument/2006/relationships/image" Target="../media/image47.svg"/><Relationship Id="rId27" Type="http://schemas.openxmlformats.org/officeDocument/2006/relationships/image" Target="../media/image52.png"/><Relationship Id="rId30" Type="http://schemas.openxmlformats.org/officeDocument/2006/relationships/image" Target="../media/image55.svg"/><Relationship Id="rId35" Type="http://schemas.openxmlformats.org/officeDocument/2006/relationships/image" Target="../media/image60.png"/><Relationship Id="rId43" Type="http://schemas.openxmlformats.org/officeDocument/2006/relationships/image" Target="../media/image68.png"/><Relationship Id="rId48" Type="http://schemas.openxmlformats.org/officeDocument/2006/relationships/image" Target="../media/image73.svg"/><Relationship Id="rId56" Type="http://schemas.openxmlformats.org/officeDocument/2006/relationships/image" Target="../media/image81.svg"/><Relationship Id="rId8" Type="http://schemas.openxmlformats.org/officeDocument/2006/relationships/image" Target="../media/image33.svg"/><Relationship Id="rId51" Type="http://schemas.openxmlformats.org/officeDocument/2006/relationships/image" Target="../media/image76.png"/><Relationship Id="rId3" Type="http://schemas.openxmlformats.org/officeDocument/2006/relationships/image" Target="../media/image28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38" Type="http://schemas.openxmlformats.org/officeDocument/2006/relationships/image" Target="../media/image63.svg"/><Relationship Id="rId46" Type="http://schemas.openxmlformats.org/officeDocument/2006/relationships/image" Target="../media/image71.svg"/><Relationship Id="rId20" Type="http://schemas.openxmlformats.org/officeDocument/2006/relationships/image" Target="../media/image45.svg"/><Relationship Id="rId41" Type="http://schemas.openxmlformats.org/officeDocument/2006/relationships/image" Target="../media/image66.png"/><Relationship Id="rId54" Type="http://schemas.openxmlformats.org/officeDocument/2006/relationships/image" Target="../media/image79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svg"/><Relationship Id="rId36" Type="http://schemas.openxmlformats.org/officeDocument/2006/relationships/image" Target="../media/image61.svg"/><Relationship Id="rId49" Type="http://schemas.openxmlformats.org/officeDocument/2006/relationships/image" Target="../media/image74.png"/><Relationship Id="rId57" Type="http://schemas.openxmlformats.org/officeDocument/2006/relationships/image" Target="../media/image82.png"/><Relationship Id="rId10" Type="http://schemas.openxmlformats.org/officeDocument/2006/relationships/image" Target="../media/image35.svg"/><Relationship Id="rId31" Type="http://schemas.openxmlformats.org/officeDocument/2006/relationships/image" Target="../media/image56.png"/><Relationship Id="rId44" Type="http://schemas.openxmlformats.org/officeDocument/2006/relationships/image" Target="../media/image69.svg"/><Relationship Id="rId52" Type="http://schemas.openxmlformats.org/officeDocument/2006/relationships/image" Target="../media/image7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95.emf"/><Relationship Id="rId21" Type="http://schemas.openxmlformats.org/officeDocument/2006/relationships/image" Target="../media/image113.png"/><Relationship Id="rId7" Type="http://schemas.openxmlformats.org/officeDocument/2006/relationships/image" Target="../media/image99.svg"/><Relationship Id="rId12" Type="http://schemas.openxmlformats.org/officeDocument/2006/relationships/image" Target="../media/image104.sv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8.sv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16.png"/><Relationship Id="rId5" Type="http://schemas.openxmlformats.org/officeDocument/2006/relationships/image" Target="../media/image97.sv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10" Type="http://schemas.openxmlformats.org/officeDocument/2006/relationships/image" Target="../media/image102.emf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Relationship Id="rId14" Type="http://schemas.openxmlformats.org/officeDocument/2006/relationships/image" Target="../media/image106.svg"/><Relationship Id="rId22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svg"/><Relationship Id="rId18" Type="http://schemas.openxmlformats.org/officeDocument/2006/relationships/image" Target="../media/image133.emf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132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1.png"/><Relationship Id="rId20" Type="http://schemas.openxmlformats.org/officeDocument/2006/relationships/image" Target="../media/image135.emf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23.emf"/><Relationship Id="rId11" Type="http://schemas.openxmlformats.org/officeDocument/2006/relationships/image" Target="../media/image128.emf"/><Relationship Id="rId5" Type="http://schemas.openxmlformats.org/officeDocument/2006/relationships/image" Target="../media/image122.emf"/><Relationship Id="rId15" Type="http://schemas.openxmlformats.org/officeDocument/2006/relationships/image" Target="../media/image110.png"/><Relationship Id="rId10" Type="http://schemas.openxmlformats.org/officeDocument/2006/relationships/image" Target="../media/image127.emf"/><Relationship Id="rId19" Type="http://schemas.openxmlformats.org/officeDocument/2006/relationships/image" Target="../media/image134.emf"/><Relationship Id="rId4" Type="http://schemas.openxmlformats.org/officeDocument/2006/relationships/image" Target="../media/image121.emf"/><Relationship Id="rId9" Type="http://schemas.openxmlformats.org/officeDocument/2006/relationships/image" Target="../media/image126.emf"/><Relationship Id="rId1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svg"/><Relationship Id="rId3" Type="http://schemas.openxmlformats.org/officeDocument/2006/relationships/image" Target="../media/image139.emf"/><Relationship Id="rId7" Type="http://schemas.openxmlformats.org/officeDocument/2006/relationships/image" Target="../media/image143.sv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42.png"/><Relationship Id="rId11" Type="http://schemas.openxmlformats.org/officeDocument/2006/relationships/image" Target="../media/image147.svg"/><Relationship Id="rId5" Type="http://schemas.openxmlformats.org/officeDocument/2006/relationships/image" Target="../media/image141.svg"/><Relationship Id="rId15" Type="http://schemas.openxmlformats.org/officeDocument/2006/relationships/image" Target="../media/image151.sv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svg"/><Relationship Id="rId14" Type="http://schemas.openxmlformats.org/officeDocument/2006/relationships/image" Target="../media/image1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foxy@hpe.co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jp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jpg"/><Relationship Id="rId7" Type="http://schemas.openxmlformats.org/officeDocument/2006/relationships/image" Target="../media/image20.emf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">
            <a:extLst>
              <a:ext uri="{FF2B5EF4-FFF2-40B4-BE49-F238E27FC236}">
                <a16:creationId xmlns:a16="http://schemas.microsoft.com/office/drawing/2014/main" id="{F05E50B2-AB22-4A7A-83F4-EBD2780391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747" y="5620398"/>
            <a:ext cx="5489578" cy="339214"/>
          </a:xfrm>
        </p:spPr>
        <p:txBody>
          <a:bodyPr/>
          <a:lstStyle/>
          <a:p>
            <a:r>
              <a:rPr lang="en-US" dirty="0"/>
              <a:t>November, 2023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940F81D8-5C7D-4F33-A461-CA45B169F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13" y="4133850"/>
            <a:ext cx="10578378" cy="1458861"/>
          </a:xfrm>
        </p:spPr>
        <p:txBody>
          <a:bodyPr wrap="square">
            <a:spAutoFit/>
          </a:bodyPr>
          <a:lstStyle/>
          <a:p>
            <a:r>
              <a:rPr lang="en-US" dirty="0"/>
              <a:t>Andrew Fox</a:t>
            </a:r>
          </a:p>
          <a:p>
            <a:pPr lvl="1"/>
            <a:r>
              <a:rPr lang="en-US" dirty="0"/>
              <a:t>HPE Aruba Networking</a:t>
            </a:r>
          </a:p>
          <a:p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D650731-F75D-4A00-8A26-A472193D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47" y="685800"/>
            <a:ext cx="11423555" cy="3088397"/>
          </a:xfrm>
        </p:spPr>
        <p:txBody>
          <a:bodyPr/>
          <a:lstStyle/>
          <a:p>
            <a:r>
              <a:rPr lang="en-US" dirty="0"/>
              <a:t>Practical AI: The Real-world Use Case for Delivering Secure Connectivity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49259-24FD-C2E7-F5BA-51CAA4AB384B}"/>
              </a:ext>
            </a:extLst>
          </p:cNvPr>
          <p:cNvSpPr txBox="1"/>
          <p:nvPr/>
        </p:nvSpPr>
        <p:spPr>
          <a:xfrm>
            <a:off x="734096" y="425003"/>
            <a:ext cx="0" cy="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endParaRPr lang="en-US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BB24B4-1352-25E1-A628-FEB687057A50}"/>
              </a:ext>
            </a:extLst>
          </p:cNvPr>
          <p:cNvSpPr txBox="1"/>
          <p:nvPr/>
        </p:nvSpPr>
        <p:spPr>
          <a:xfrm>
            <a:off x="450761" y="6581104"/>
            <a:ext cx="0" cy="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51093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9E6AC0C-04C9-571C-12B4-C13FB914C1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4459"/>
            <a:ext cx="8049569" cy="36915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F4715F-1FA8-BFC8-20F5-7EAA299C6124}"/>
              </a:ext>
            </a:extLst>
          </p:cNvPr>
          <p:cNvSpPr/>
          <p:nvPr/>
        </p:nvSpPr>
        <p:spPr>
          <a:xfrm>
            <a:off x="-530602" y="771378"/>
            <a:ext cx="5728138" cy="5728138"/>
          </a:xfrm>
          <a:prstGeom prst="rect">
            <a:avLst/>
          </a:prstGeom>
          <a:gradFill flip="none" rotWithShape="1">
            <a:gsLst>
              <a:gs pos="34000">
                <a:srgbClr val="77D5E2">
                  <a:alpha val="95000"/>
                </a:srgbClr>
              </a:gs>
              <a:gs pos="70000">
                <a:srgbClr val="77D5E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81D171-DBA5-FCCE-B532-343A57F600EE}"/>
              </a:ext>
            </a:extLst>
          </p:cNvPr>
          <p:cNvSpPr/>
          <p:nvPr/>
        </p:nvSpPr>
        <p:spPr>
          <a:xfrm>
            <a:off x="8128587" y="2654844"/>
            <a:ext cx="3127779" cy="2164695"/>
          </a:xfrm>
          <a:prstGeom prst="rect">
            <a:avLst/>
          </a:prstGeom>
        </p:spPr>
        <p:txBody>
          <a:bodyPr wrap="none" anchor="ctr" anchorCtr="1">
            <a:spAutoFit/>
          </a:bodyPr>
          <a:lstStyle/>
          <a:p>
            <a:pPr marL="0" marR="0" lvl="0" indent="0" algn="l" defTabSz="65014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Open Sans Extrabold" panose="020B0606030504020204" pitchFamily="34" charset="0"/>
                <a:cs typeface="Open Sans Extrabold" panose="020B0606030504020204" pitchFamily="34" charset="0"/>
              </a:rPr>
              <a:t>Digital transformation</a:t>
            </a:r>
          </a:p>
          <a:p>
            <a:pPr marL="0" marR="0" lvl="0" indent="0" algn="l" defTabSz="65014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Open Sans Extrabold" panose="020B0606030504020204" pitchFamily="34" charset="0"/>
                <a:cs typeface="Open Sans Extrabold" panose="020B0606030504020204" pitchFamily="34" charset="0"/>
              </a:rPr>
              <a:t>Better outcomes</a:t>
            </a:r>
          </a:p>
          <a:p>
            <a:pPr marL="0" marR="0" lvl="0" indent="0" algn="l" defTabSz="65014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Open Sans Extrabold" panose="020B0606030504020204" pitchFamily="34" charset="0"/>
                <a:cs typeface="Open Sans Extrabold" panose="020B0606030504020204" pitchFamily="34" charset="0"/>
              </a:rPr>
              <a:t>Faster decisions</a:t>
            </a:r>
          </a:p>
          <a:p>
            <a:pPr marL="0" marR="0" lvl="0" indent="0" algn="l" defTabSz="65014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Open Sans Extrabold" panose="020B0606030504020204" pitchFamily="34" charset="0"/>
                <a:cs typeface="Open Sans Extrabold" panose="020B0606030504020204" pitchFamily="34" charset="0"/>
              </a:rPr>
              <a:t>Business efficiencies</a:t>
            </a:r>
          </a:p>
          <a:p>
            <a:pPr marL="0" marR="0" lvl="0" indent="0" algn="l" defTabSz="65014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Open Sans Extrabold" panose="020B0606030504020204" pitchFamily="34" charset="0"/>
                <a:cs typeface="Open Sans Extrabold" panose="020B0606030504020204" pitchFamily="34" charset="0"/>
              </a:rPr>
              <a:t>Richer user experiences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130034-2F19-0F4C-89E1-AA01EFA6C1DC}"/>
              </a:ext>
            </a:extLst>
          </p:cNvPr>
          <p:cNvSpPr txBox="1"/>
          <p:nvPr/>
        </p:nvSpPr>
        <p:spPr>
          <a:xfrm>
            <a:off x="662088" y="4813673"/>
            <a:ext cx="2522291" cy="701731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ctr" defTabSz="2167243">
              <a:lnSpc>
                <a:spcPct val="70000"/>
              </a:lnSpc>
              <a:spcBef>
                <a:spcPts val="2000"/>
              </a:spcBef>
              <a:spcAft>
                <a:spcPts val="2000"/>
              </a:spcAft>
              <a:defRPr sz="8000" b="1">
                <a:solidFill>
                  <a:srgbClr val="FF0000"/>
                </a:solidFill>
                <a:latin typeface="MetricHPE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ctr" defTabSz="65014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  <a:t>Budget and time constraints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10482B-7C20-8747-BC3D-C19631027791}"/>
              </a:ext>
            </a:extLst>
          </p:cNvPr>
          <p:cNvSpPr txBox="1"/>
          <p:nvPr/>
        </p:nvSpPr>
        <p:spPr>
          <a:xfrm>
            <a:off x="785917" y="1953113"/>
            <a:ext cx="1974479" cy="701731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ctr" defTabSz="2167243">
              <a:lnSpc>
                <a:spcPct val="70000"/>
              </a:lnSpc>
              <a:spcBef>
                <a:spcPts val="2000"/>
              </a:spcBef>
              <a:spcAft>
                <a:spcPts val="2000"/>
              </a:spcAft>
              <a:defRPr sz="8000" b="1">
                <a:solidFill>
                  <a:srgbClr val="FF0000"/>
                </a:solidFill>
                <a:latin typeface="MetricHPE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ctr" defTabSz="65014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  <a:t>Expanded user expectations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20BE00-425C-664E-81D9-B58CDD2083E1}"/>
              </a:ext>
            </a:extLst>
          </p:cNvPr>
          <p:cNvSpPr txBox="1"/>
          <p:nvPr/>
        </p:nvSpPr>
        <p:spPr>
          <a:xfrm>
            <a:off x="1889770" y="3297129"/>
            <a:ext cx="1854593" cy="701731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ctr" defTabSz="2167243">
              <a:lnSpc>
                <a:spcPct val="70000"/>
              </a:lnSpc>
              <a:spcBef>
                <a:spcPts val="2000"/>
              </a:spcBef>
              <a:spcAft>
                <a:spcPts val="2000"/>
              </a:spcAft>
              <a:defRPr sz="8000" b="1">
                <a:solidFill>
                  <a:srgbClr val="FF0000"/>
                </a:solidFill>
                <a:latin typeface="MetricHPE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ctr" defTabSz="65014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  <a:t>New business demands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11A32D-7B96-5740-9558-C3D9F641320A}"/>
              </a:ext>
            </a:extLst>
          </p:cNvPr>
          <p:cNvSpPr txBox="1"/>
          <p:nvPr/>
        </p:nvSpPr>
        <p:spPr>
          <a:xfrm>
            <a:off x="2333467" y="2479411"/>
            <a:ext cx="1668602" cy="701731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ctr" defTabSz="2167243">
              <a:lnSpc>
                <a:spcPct val="70000"/>
              </a:lnSpc>
              <a:spcBef>
                <a:spcPts val="2000"/>
              </a:spcBef>
              <a:spcAft>
                <a:spcPts val="2000"/>
              </a:spcAft>
              <a:defRPr sz="8000" b="1">
                <a:solidFill>
                  <a:srgbClr val="FF0000"/>
                </a:solidFill>
                <a:latin typeface="MetricHPE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ctr" defTabSz="65014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  <a:t>Increasing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  <a:t>complexity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4C85BB-E23E-B741-8533-69A9CCC7F1B8}"/>
              </a:ext>
            </a:extLst>
          </p:cNvPr>
          <p:cNvSpPr txBox="1"/>
          <p:nvPr/>
        </p:nvSpPr>
        <p:spPr>
          <a:xfrm>
            <a:off x="662088" y="3973765"/>
            <a:ext cx="1855765" cy="701731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ctr" defTabSz="2167243">
              <a:lnSpc>
                <a:spcPct val="70000"/>
              </a:lnSpc>
              <a:spcBef>
                <a:spcPts val="2000"/>
              </a:spcBef>
              <a:spcAft>
                <a:spcPts val="2000"/>
              </a:spcAft>
              <a:defRPr sz="8000" b="1">
                <a:solidFill>
                  <a:srgbClr val="FF0000"/>
                </a:solidFill>
                <a:latin typeface="MetricHPE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ctr" defTabSz="65014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  <a:t>Fragmented tools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AE6E4B-DFC7-7C45-9487-A4EC3B2BE133}"/>
              </a:ext>
            </a:extLst>
          </p:cNvPr>
          <p:cNvSpPr txBox="1"/>
          <p:nvPr/>
        </p:nvSpPr>
        <p:spPr>
          <a:xfrm>
            <a:off x="2760396" y="4186612"/>
            <a:ext cx="1221369" cy="701731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ctr" defTabSz="2167243">
              <a:lnSpc>
                <a:spcPct val="70000"/>
              </a:lnSpc>
              <a:spcBef>
                <a:spcPts val="2000"/>
              </a:spcBef>
              <a:spcAft>
                <a:spcPts val="2000"/>
              </a:spcAft>
              <a:defRPr sz="8000" b="1">
                <a:solidFill>
                  <a:srgbClr val="FF0000"/>
                </a:solidFill>
                <a:latin typeface="MetricHPE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ctr" defTabSz="65014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  <a:t>Security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  <a:t>risks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68F8F1-4C60-C34D-B8FC-81AA6FE5627A}"/>
              </a:ext>
            </a:extLst>
          </p:cNvPr>
          <p:cNvSpPr txBox="1"/>
          <p:nvPr/>
        </p:nvSpPr>
        <p:spPr>
          <a:xfrm>
            <a:off x="524279" y="2933716"/>
            <a:ext cx="1428386" cy="701731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 algn="ctr" defTabSz="2167243">
              <a:lnSpc>
                <a:spcPct val="70000"/>
              </a:lnSpc>
              <a:spcBef>
                <a:spcPts val="2000"/>
              </a:spcBef>
              <a:spcAft>
                <a:spcPts val="2000"/>
              </a:spcAft>
              <a:defRPr sz="8000" b="1">
                <a:solidFill>
                  <a:srgbClr val="FF0000"/>
                </a:solidFill>
                <a:latin typeface="MetricHPE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marL="0" marR="0" lvl="0" indent="0" algn="ctr" defTabSz="650146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 Light" panose="020B0303030202060203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  <a:t>Poor visibility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ricHPE Light" panose="020B0303030202060203" pitchFamily="34" charset="77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Element">
            <a:extLst>
              <a:ext uri="{FF2B5EF4-FFF2-40B4-BE49-F238E27FC236}">
                <a16:creationId xmlns:a16="http://schemas.microsoft.com/office/drawing/2014/main" id="{1CEB63BF-6291-0296-542C-33BEF78624E5}"/>
              </a:ext>
            </a:extLst>
          </p:cNvPr>
          <p:cNvSpPr>
            <a:spLocks noChangeAspect="1"/>
          </p:cNvSpPr>
          <p:nvPr/>
        </p:nvSpPr>
        <p:spPr>
          <a:xfrm>
            <a:off x="381000" y="6246577"/>
            <a:ext cx="951511" cy="272927"/>
          </a:xfrm>
          <a:custGeom>
            <a:avLst/>
            <a:gdLst>
              <a:gd name="connsiteX0" fmla="*/ 0 w 951511"/>
              <a:gd name="connsiteY0" fmla="*/ 0 h 272927"/>
              <a:gd name="connsiteX1" fmla="*/ 0 w 951511"/>
              <a:gd name="connsiteY1" fmla="*/ 272927 h 272927"/>
              <a:gd name="connsiteX2" fmla="*/ 0 w 951511"/>
              <a:gd name="connsiteY2" fmla="*/ 272927 h 272927"/>
              <a:gd name="connsiteX3" fmla="*/ 951511 w 951511"/>
              <a:gd name="connsiteY3" fmla="*/ 272927 h 272927"/>
              <a:gd name="connsiteX4" fmla="*/ 951511 w 951511"/>
              <a:gd name="connsiteY4" fmla="*/ 0 h 272927"/>
              <a:gd name="connsiteX5" fmla="*/ 0 w 951511"/>
              <a:gd name="connsiteY5" fmla="*/ 0 h 272927"/>
              <a:gd name="connsiteX6" fmla="*/ 891783 w 951511"/>
              <a:gd name="connsiteY6" fmla="*/ 214028 h 272927"/>
              <a:gd name="connsiteX7" fmla="*/ 59729 w 951511"/>
              <a:gd name="connsiteY7" fmla="*/ 214028 h 272927"/>
              <a:gd name="connsiteX8" fmla="*/ 59729 w 951511"/>
              <a:gd name="connsiteY8" fmla="*/ 59729 h 272927"/>
              <a:gd name="connsiteX9" fmla="*/ 892612 w 951511"/>
              <a:gd name="connsiteY9" fmla="*/ 59729 h 272927"/>
              <a:gd name="connsiteX10" fmla="*/ 892612 w 951511"/>
              <a:gd name="connsiteY10" fmla="*/ 214028 h 2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11" h="272927">
                <a:moveTo>
                  <a:pt x="0" y="0"/>
                </a:moveTo>
                <a:lnTo>
                  <a:pt x="0" y="272927"/>
                </a:lnTo>
                <a:lnTo>
                  <a:pt x="0" y="272927"/>
                </a:lnTo>
                <a:lnTo>
                  <a:pt x="951511" y="272927"/>
                </a:lnTo>
                <a:lnTo>
                  <a:pt x="951511" y="0"/>
                </a:lnTo>
                <a:lnTo>
                  <a:pt x="0" y="0"/>
                </a:lnTo>
                <a:close/>
                <a:moveTo>
                  <a:pt x="891783" y="214028"/>
                </a:moveTo>
                <a:lnTo>
                  <a:pt x="59729" y="214028"/>
                </a:lnTo>
                <a:lnTo>
                  <a:pt x="59729" y="59729"/>
                </a:lnTo>
                <a:lnTo>
                  <a:pt x="892612" y="59729"/>
                </a:lnTo>
                <a:lnTo>
                  <a:pt x="892612" y="214028"/>
                </a:lnTo>
                <a:close/>
              </a:path>
            </a:pathLst>
          </a:custGeom>
          <a:solidFill>
            <a:srgbClr val="01A982"/>
          </a:solidFill>
          <a:ln w="8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0B0631-6C67-AD16-8237-2BA45EFB6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Operator Challenges with AI</a:t>
            </a:r>
          </a:p>
        </p:txBody>
      </p:sp>
    </p:spTree>
    <p:extLst>
      <p:ext uri="{BB962C8B-B14F-4D97-AF65-F5344CB8AC3E}">
        <p14:creationId xmlns:p14="http://schemas.microsoft.com/office/powerpoint/2010/main" val="75313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4785D8-27CB-8892-30EA-4ED814519611}"/>
              </a:ext>
            </a:extLst>
          </p:cNvPr>
          <p:cNvGrpSpPr/>
          <p:nvPr/>
        </p:nvGrpSpPr>
        <p:grpSpPr>
          <a:xfrm>
            <a:off x="3253505" y="761592"/>
            <a:ext cx="8566520" cy="5196381"/>
            <a:chOff x="13100785" y="1146871"/>
            <a:chExt cx="23932366" cy="145171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937A39-20BD-534A-A0CA-28835273CBF7}"/>
                </a:ext>
              </a:extLst>
            </p:cNvPr>
            <p:cNvSpPr/>
            <p:nvPr/>
          </p:nvSpPr>
          <p:spPr bwMode="ltGray">
            <a:xfrm>
              <a:off x="34993378" y="3886622"/>
              <a:ext cx="1680409" cy="11413866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FF8300"/>
              </a:solidFill>
              <a:prstDash val="solid"/>
              <a:miter lim="800000"/>
            </a:ln>
            <a:effectLst/>
          </p:spPr>
          <p:txBody>
            <a:bodyPr vert="vert" tIns="91440" rIns="274320" bIns="65037" rtlCol="0" anchor="ctr"/>
            <a:lstStyle/>
            <a:p>
              <a:pPr marL="0" marR="0" lvl="0" indent="0" algn="ctr" defTabSz="650303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rPr>
                <a:t>Central Cloud Management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F6174D4-27AC-3B50-BACC-8188FE6D2CF3}"/>
                </a:ext>
              </a:extLst>
            </p:cNvPr>
            <p:cNvSpPr/>
            <p:nvPr/>
          </p:nvSpPr>
          <p:spPr bwMode="ltGray">
            <a:xfrm>
              <a:off x="13100785" y="3519699"/>
              <a:ext cx="23932366" cy="12144349"/>
            </a:xfrm>
            <a:prstGeom prst="rect">
              <a:avLst/>
            </a:prstGeom>
            <a:noFill/>
            <a:ln w="19050" cap="flat" cmpd="sng" algn="ctr">
              <a:solidFill>
                <a:srgbClr val="7FF9E2"/>
              </a:solidFill>
              <a:prstDash val="solid"/>
              <a:miter lim="800000"/>
            </a:ln>
            <a:effectLst/>
          </p:spPr>
          <p:txBody>
            <a:bodyPr tIns="65037" bIns="65037" rtlCol="0" anchor="ctr"/>
            <a:lstStyle/>
            <a:p>
              <a:pPr marL="0" marR="0" lvl="0" indent="0" algn="ctr" defTabSz="650303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CAF5D62-18E4-9E7F-158C-CE15C7EC8185}"/>
                </a:ext>
              </a:extLst>
            </p:cNvPr>
            <p:cNvGrpSpPr/>
            <p:nvPr/>
          </p:nvGrpSpPr>
          <p:grpSpPr>
            <a:xfrm>
              <a:off x="13100785" y="1146871"/>
              <a:ext cx="23932366" cy="2108037"/>
              <a:chOff x="13100785" y="735391"/>
              <a:chExt cx="23932366" cy="2108037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4D9A9A1-A137-5D87-D558-4C2EC02AF8C5}"/>
                  </a:ext>
                </a:extLst>
              </p:cNvPr>
              <p:cNvSpPr/>
              <p:nvPr/>
            </p:nvSpPr>
            <p:spPr bwMode="ltGray">
              <a:xfrm>
                <a:off x="13100785" y="735391"/>
                <a:ext cx="23932366" cy="2108037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7FF9E2"/>
                </a:solidFill>
                <a:prstDash val="solid"/>
                <a:miter lim="800000"/>
              </a:ln>
              <a:effectLst/>
            </p:spPr>
            <p:txBody>
              <a:bodyPr tIns="65037" bIns="65037" rtlCol="0" anchor="ctr"/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3656051-1095-F52F-B45D-95A299955447}"/>
                  </a:ext>
                </a:extLst>
              </p:cNvPr>
              <p:cNvSpPr txBox="1"/>
              <p:nvPr/>
            </p:nvSpPr>
            <p:spPr>
              <a:xfrm>
                <a:off x="15200613" y="2357706"/>
                <a:ext cx="3167539" cy="220888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1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Remote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6F292F8-0BB0-47E4-31FC-61E8D34BECDB}"/>
                  </a:ext>
                </a:extLst>
              </p:cNvPr>
              <p:cNvSpPr txBox="1"/>
              <p:nvPr/>
            </p:nvSpPr>
            <p:spPr>
              <a:xfrm>
                <a:off x="19111482" y="2357706"/>
                <a:ext cx="3167539" cy="220888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1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Branch 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01F542CB-E5AF-B86B-BE06-E1A9EA3D9975}"/>
                  </a:ext>
                </a:extLst>
              </p:cNvPr>
              <p:cNvSpPr txBox="1"/>
              <p:nvPr/>
            </p:nvSpPr>
            <p:spPr>
              <a:xfrm>
                <a:off x="23092674" y="2357706"/>
                <a:ext cx="3167539" cy="220888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1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Cloud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4AEA9C4-7A63-1586-7300-0614613D0D0F}"/>
                  </a:ext>
                </a:extLst>
              </p:cNvPr>
              <p:cNvSpPr txBox="1"/>
              <p:nvPr/>
            </p:nvSpPr>
            <p:spPr>
              <a:xfrm>
                <a:off x="27081315" y="2357706"/>
                <a:ext cx="3167539" cy="220888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1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Campus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39C7CEC-4BA7-AA25-5CF9-422DE55B67BE}"/>
                  </a:ext>
                </a:extLst>
              </p:cNvPr>
              <p:cNvSpPr txBox="1"/>
              <p:nvPr/>
            </p:nvSpPr>
            <p:spPr>
              <a:xfrm>
                <a:off x="31113038" y="2357706"/>
                <a:ext cx="3167539" cy="220888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1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Data Center</a:t>
                </a:r>
              </a:p>
            </p:txBody>
          </p:sp>
          <p:pic>
            <p:nvPicPr>
              <p:cNvPr id="82" name="Graphic 81">
                <a:extLst>
                  <a:ext uri="{FF2B5EF4-FFF2-40B4-BE49-F238E27FC236}">
                    <a16:creationId xmlns:a16="http://schemas.microsoft.com/office/drawing/2014/main" id="{1B31D3A4-E04E-7648-1AD0-173D2BE02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324692" y="1253992"/>
                <a:ext cx="870104" cy="730888"/>
              </a:xfrm>
              <a:prstGeom prst="rect">
                <a:avLst/>
              </a:prstGeom>
            </p:spPr>
          </p:pic>
          <p:pic>
            <p:nvPicPr>
              <p:cNvPr id="83" name="Graphic 82">
                <a:extLst>
                  <a:ext uri="{FF2B5EF4-FFF2-40B4-BE49-F238E27FC236}">
                    <a16:creationId xmlns:a16="http://schemas.microsoft.com/office/drawing/2014/main" id="{B2F355C6-FF11-2037-F94E-851E6CB52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305883" y="1082128"/>
                <a:ext cx="800496" cy="904909"/>
              </a:xfrm>
              <a:prstGeom prst="rect">
                <a:avLst/>
              </a:prstGeom>
            </p:spPr>
          </p:pic>
          <p:pic>
            <p:nvPicPr>
              <p:cNvPr id="84" name="Graphic 83">
                <a:extLst>
                  <a:ext uri="{FF2B5EF4-FFF2-40B4-BE49-F238E27FC236}">
                    <a16:creationId xmlns:a16="http://schemas.microsoft.com/office/drawing/2014/main" id="{A991CC78-1757-47C3-9341-161D9968C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4225086" y="1309915"/>
                <a:ext cx="939712" cy="696084"/>
              </a:xfrm>
              <a:prstGeom prst="rect">
                <a:avLst/>
              </a:prstGeom>
            </p:spPr>
          </p:pic>
          <p:pic>
            <p:nvPicPr>
              <p:cNvPr id="85" name="Graphic 84">
                <a:extLst>
                  <a:ext uri="{FF2B5EF4-FFF2-40B4-BE49-F238E27FC236}">
                    <a16:creationId xmlns:a16="http://schemas.microsoft.com/office/drawing/2014/main" id="{F851FBB1-9DA1-1F67-681F-8BEA21C39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417535" y="1082128"/>
                <a:ext cx="591671" cy="939713"/>
              </a:xfrm>
              <a:prstGeom prst="rect">
                <a:avLst/>
              </a:prstGeom>
            </p:spPr>
          </p:pic>
          <p:pic>
            <p:nvPicPr>
              <p:cNvPr id="86" name="Graphic 85">
                <a:extLst>
                  <a:ext uri="{FF2B5EF4-FFF2-40B4-BE49-F238E27FC236}">
                    <a16:creationId xmlns:a16="http://schemas.microsoft.com/office/drawing/2014/main" id="{0F91083E-D79E-52DB-8DC7-492CF4CF97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2189856" y="1055520"/>
                <a:ext cx="939712" cy="939713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3424EB2-C2D5-0635-D519-6B4D084A9D04}"/>
                </a:ext>
              </a:extLst>
            </p:cNvPr>
            <p:cNvGrpSpPr/>
            <p:nvPr/>
          </p:nvGrpSpPr>
          <p:grpSpPr>
            <a:xfrm>
              <a:off x="13454834" y="3886622"/>
              <a:ext cx="21156317" cy="3004897"/>
              <a:chOff x="13454834" y="3886622"/>
              <a:chExt cx="21156317" cy="3004897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EB6EC22-64A3-F3A9-E89A-974B834BB304}"/>
                  </a:ext>
                </a:extLst>
              </p:cNvPr>
              <p:cNvSpPr/>
              <p:nvPr/>
            </p:nvSpPr>
            <p:spPr bwMode="ltGray">
              <a:xfrm>
                <a:off x="13454834" y="3886622"/>
                <a:ext cx="21156317" cy="2879938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FF8300"/>
                </a:solidFill>
                <a:prstDash val="solid"/>
                <a:miter lim="800000"/>
              </a:ln>
              <a:effectLst/>
            </p:spPr>
            <p:txBody>
              <a:bodyPr tIns="65037" bIns="65037" rtlCol="0" anchor="ctr"/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6A7E6F4-44BA-AFDA-AE66-F96862681D6C}"/>
                  </a:ext>
                </a:extLst>
              </p:cNvPr>
              <p:cNvSpPr txBox="1"/>
              <p:nvPr/>
            </p:nvSpPr>
            <p:spPr>
              <a:xfrm>
                <a:off x="21719616" y="6117227"/>
                <a:ext cx="5783801" cy="774292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Network as a Service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0BC6E02-C50E-FDED-3A0B-87A3C3684EB5}"/>
                  </a:ext>
                </a:extLst>
              </p:cNvPr>
              <p:cNvSpPr txBox="1"/>
              <p:nvPr/>
            </p:nvSpPr>
            <p:spPr>
              <a:xfrm rot="16200000">
                <a:off x="13534124" y="5154246"/>
                <a:ext cx="2391912" cy="345103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Adapt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296EF23-AA2B-4C38-7218-495E5CF3B333}"/>
                  </a:ext>
                </a:extLst>
              </p:cNvPr>
              <p:cNvSpPr txBox="1"/>
              <p:nvPr/>
            </p:nvSpPr>
            <p:spPr>
              <a:xfrm>
                <a:off x="15947677" y="5478896"/>
                <a:ext cx="2379818" cy="220888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Operational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6B422EF-747D-369F-1CCE-7FA64B2A11A0}"/>
                  </a:ext>
                </a:extLst>
              </p:cNvPr>
              <p:cNvSpPr txBox="1"/>
              <p:nvPr/>
            </p:nvSpPr>
            <p:spPr>
              <a:xfrm>
                <a:off x="19067824" y="5479827"/>
                <a:ext cx="2379818" cy="220888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>
                <a:defPPr>
                  <a:defRPr lang="en-US"/>
                </a:defPPr>
                <a:lvl1pPr marR="0" lvl="0" indent="0" algn="ctr" defTabSz="650303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0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 panose="020B0503030202060203" pitchFamily="34" charset="77"/>
                  </a:defRPr>
                </a:lvl1pPr>
              </a:lstStyle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Financial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812E42B-398C-8F36-F065-04D6EC8F96DC}"/>
                  </a:ext>
                </a:extLst>
              </p:cNvPr>
              <p:cNvSpPr txBox="1"/>
              <p:nvPr/>
            </p:nvSpPr>
            <p:spPr>
              <a:xfrm>
                <a:off x="22079478" y="5484338"/>
                <a:ext cx="2379818" cy="220888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Technology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41A6D0F-D9B2-A823-0CAD-5EE37DF140CB}"/>
                  </a:ext>
                </a:extLst>
              </p:cNvPr>
              <p:cNvSpPr txBox="1"/>
              <p:nvPr/>
            </p:nvSpPr>
            <p:spPr>
              <a:xfrm>
                <a:off x="25152285" y="5470261"/>
                <a:ext cx="2735662" cy="252664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Deployment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DF85F2C-CCDC-88CC-4294-194E6752507F}"/>
                  </a:ext>
                </a:extLst>
              </p:cNvPr>
              <p:cNvSpPr txBox="1"/>
              <p:nvPr/>
            </p:nvSpPr>
            <p:spPr>
              <a:xfrm>
                <a:off x="27797680" y="5457248"/>
                <a:ext cx="2735662" cy="252664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Demand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D8CED20-0F63-BE0D-E8EB-14CC27764119}"/>
                  </a:ext>
                </a:extLst>
              </p:cNvPr>
              <p:cNvSpPr txBox="1"/>
              <p:nvPr/>
            </p:nvSpPr>
            <p:spPr>
              <a:xfrm>
                <a:off x="30975037" y="5475591"/>
                <a:ext cx="2735662" cy="252664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Network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0CA84A0-6BA6-5425-9469-6DC76B79E91B}"/>
                  </a:ext>
                </a:extLst>
              </p:cNvPr>
              <p:cNvSpPr txBox="1"/>
              <p:nvPr/>
            </p:nvSpPr>
            <p:spPr>
              <a:xfrm>
                <a:off x="14785300" y="6140460"/>
                <a:ext cx="4620647" cy="340103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>
                <a:defPPr>
                  <a:defRPr lang="en-US"/>
                </a:defPPr>
                <a:lvl1pPr marR="0" lvl="0" indent="0" algn="ctr" defTabSz="650303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0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 panose="020B0503030202060203" pitchFamily="34" charset="77"/>
                  </a:defRPr>
                </a:lvl1pPr>
              </a:lstStyle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 panose="020B0503030202060203" pitchFamily="34" charset="77"/>
                    <a:ea typeface="+mn-ea"/>
                    <a:cs typeface="+mn-cs"/>
                  </a:rPr>
                  <a:t>(Self-Managed -Third-Party</a:t>
                </a:r>
              </a:p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 panose="020B0503030202060203" pitchFamily="34" charset="77"/>
                    <a:ea typeface="+mn-ea"/>
                    <a:cs typeface="+mn-cs"/>
                  </a:rPr>
                  <a:t> Managed)</a:t>
                </a:r>
              </a:p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 panose="020B0503030202060203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3AAB19A-635B-C887-368C-94AE05629CAB}"/>
                  </a:ext>
                </a:extLst>
              </p:cNvPr>
              <p:cNvSpPr txBox="1"/>
              <p:nvPr/>
            </p:nvSpPr>
            <p:spPr>
              <a:xfrm>
                <a:off x="18686472" y="6011417"/>
                <a:ext cx="3139747" cy="256495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(</a:t>
                </a:r>
                <a:r>
                  <a:rPr kumimoji="0" lang="en-US" sz="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CapEx</a:t>
                </a: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 - </a:t>
                </a:r>
                <a:r>
                  <a:rPr kumimoji="0" lang="en-US" sz="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OpEx</a:t>
                </a: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E8F765A-7DAF-2962-D304-F85631BE522C}"/>
                  </a:ext>
                </a:extLst>
              </p:cNvPr>
              <p:cNvSpPr txBox="1"/>
              <p:nvPr/>
            </p:nvSpPr>
            <p:spPr>
              <a:xfrm>
                <a:off x="21502569" y="5121014"/>
                <a:ext cx="3437911" cy="1596829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(Incremental - Full Refresh)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0C8BE2A-012D-8D84-4070-256D700F9BE6}"/>
                  </a:ext>
                </a:extLst>
              </p:cNvPr>
              <p:cNvSpPr txBox="1"/>
              <p:nvPr/>
            </p:nvSpPr>
            <p:spPr>
              <a:xfrm>
                <a:off x="25262269" y="5778040"/>
                <a:ext cx="2501588" cy="273148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>
                <a:defPPr>
                  <a:defRPr lang="en-US"/>
                </a:defPPr>
                <a:lvl1pPr marR="0" lvl="0" indent="0" algn="ctr" defTabSz="650303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0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 panose="020B0503030202060203" pitchFamily="34" charset="77"/>
                  </a:defRPr>
                </a:lvl1pPr>
              </a:lstStyle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 panose="020B0503030202060203" pitchFamily="34" charset="77"/>
                    <a:ea typeface="+mn-ea"/>
                    <a:cs typeface="+mn-cs"/>
                  </a:rPr>
                  <a:t>(On </a:t>
                </a:r>
                <a:r>
                  <a:rPr kumimoji="0" lang="en-US" sz="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 panose="020B0503030202060203" pitchFamily="34" charset="77"/>
                    <a:ea typeface="+mn-ea"/>
                    <a:cs typeface="+mn-cs"/>
                  </a:rPr>
                  <a:t>Prem</a:t>
                </a: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 panose="020B0503030202060203" pitchFamily="34" charset="77"/>
                    <a:ea typeface="+mn-ea"/>
                    <a:cs typeface="+mn-cs"/>
                  </a:rPr>
                  <a:t> - Cloud)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3D88940-97F1-3386-0F10-72D5A00C238E}"/>
                  </a:ext>
                </a:extLst>
              </p:cNvPr>
              <p:cNvSpPr txBox="1"/>
              <p:nvPr/>
            </p:nvSpPr>
            <p:spPr>
              <a:xfrm>
                <a:off x="27939786" y="5933762"/>
                <a:ext cx="2501588" cy="273148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>
                <a:defPPr>
                  <a:defRPr lang="en-US"/>
                </a:defPPr>
                <a:lvl1pPr marR="0" lvl="0" indent="0" algn="ctr" defTabSz="650303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0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 panose="020B0503030202060203" pitchFamily="34" charset="77"/>
                  </a:defRPr>
                </a:lvl1pPr>
              </a:lstStyle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 panose="020B0503030202060203" pitchFamily="34" charset="77"/>
                    <a:ea typeface="+mn-ea"/>
                    <a:cs typeface="+mn-cs"/>
                  </a:rPr>
                  <a:t>(Consistent - </a:t>
                </a:r>
              </a:p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 panose="020B0503030202060203" pitchFamily="34" charset="77"/>
                    <a:ea typeface="+mn-ea"/>
                    <a:cs typeface="+mn-cs"/>
                  </a:rPr>
                  <a:t>Peaks / Valleys)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92B07CA-26C0-B517-CC0B-5795F0216ABF}"/>
                  </a:ext>
                </a:extLst>
              </p:cNvPr>
              <p:cNvSpPr txBox="1"/>
              <p:nvPr/>
            </p:nvSpPr>
            <p:spPr>
              <a:xfrm>
                <a:off x="30938931" y="5815159"/>
                <a:ext cx="2771767" cy="541786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>
                <a:defPPr>
                  <a:defRPr lang="en-US"/>
                </a:defPPr>
                <a:lvl1pPr marR="0" lvl="0" indent="0" algn="ctr" defTabSz="650303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000" b="0" i="0" u="none" strike="noStrike" kern="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 panose="020B0503030202060203" pitchFamily="34" charset="77"/>
                  </a:defRPr>
                </a:lvl1pPr>
              </a:lstStyle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 panose="020B0503030202060203" pitchFamily="34" charset="77"/>
                    <a:ea typeface="+mn-ea"/>
                    <a:cs typeface="+mn-cs"/>
                  </a:rPr>
                  <a:t>(Cost - Performance</a:t>
                </a:r>
              </a:p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 panose="020B0503030202060203" pitchFamily="34" charset="77"/>
                    <a:ea typeface="+mn-ea"/>
                    <a:cs typeface="+mn-cs"/>
                  </a:rPr>
                  <a:t>Focus)</a:t>
                </a:r>
              </a:p>
            </p:txBody>
          </p:sp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EABF5387-F7BD-0FB2-33CA-31C42524E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6504345" y="4134343"/>
                <a:ext cx="1148538" cy="1113735"/>
              </a:xfrm>
              <a:prstGeom prst="rect">
                <a:avLst/>
              </a:prstGeom>
            </p:spPr>
          </p:pic>
          <p:pic>
            <p:nvPicPr>
              <p:cNvPr id="71" name="Graphic 70">
                <a:extLst>
                  <a:ext uri="{FF2B5EF4-FFF2-40B4-BE49-F238E27FC236}">
                    <a16:creationId xmlns:a16="http://schemas.microsoft.com/office/drawing/2014/main" id="{4D315623-792F-8920-7910-CF31EADB7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9749673" y="4291374"/>
                <a:ext cx="939712" cy="939713"/>
              </a:xfrm>
              <a:prstGeom prst="rect">
                <a:avLst/>
              </a:prstGeom>
            </p:spPr>
          </p:pic>
          <p:pic>
            <p:nvPicPr>
              <p:cNvPr id="72" name="Graphic 71">
                <a:extLst>
                  <a:ext uri="{FF2B5EF4-FFF2-40B4-BE49-F238E27FC236}">
                    <a16:creationId xmlns:a16="http://schemas.microsoft.com/office/drawing/2014/main" id="{A169A4A8-E571-9901-FCB5-85D35BB73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2782862" y="4297675"/>
                <a:ext cx="939712" cy="939713"/>
              </a:xfrm>
              <a:prstGeom prst="rect">
                <a:avLst/>
              </a:prstGeom>
            </p:spPr>
          </p:pic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6BF1C410-E23C-B1C7-A2C4-E35CCD407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28887078" y="4225177"/>
                <a:ext cx="556867" cy="939713"/>
              </a:xfrm>
              <a:prstGeom prst="rect">
                <a:avLst/>
              </a:prstGeom>
            </p:spPr>
          </p:pic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546BB47E-4D98-71E0-754C-5036AA764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25982050" y="4187970"/>
                <a:ext cx="1078930" cy="1044126"/>
              </a:xfrm>
              <a:prstGeom prst="rect">
                <a:avLst/>
              </a:prstGeom>
            </p:spPr>
          </p:pic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8FABE76C-1364-82EF-392E-02C62ECFF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31926843" y="4252601"/>
                <a:ext cx="939712" cy="939713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EC2C27-C39A-6548-4B50-790F337451CB}"/>
                </a:ext>
              </a:extLst>
            </p:cNvPr>
            <p:cNvGrpSpPr/>
            <p:nvPr/>
          </p:nvGrpSpPr>
          <p:grpSpPr>
            <a:xfrm>
              <a:off x="13454834" y="6714883"/>
              <a:ext cx="21156317" cy="3011329"/>
              <a:chOff x="13454834" y="6714883"/>
              <a:chExt cx="21156317" cy="301132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3D15338-1D8C-371D-D7E4-F76D271A9A19}"/>
                  </a:ext>
                </a:extLst>
              </p:cNvPr>
              <p:cNvSpPr/>
              <p:nvPr/>
            </p:nvSpPr>
            <p:spPr bwMode="ltGray">
              <a:xfrm>
                <a:off x="13454834" y="6736502"/>
                <a:ext cx="21156317" cy="2879938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FF8300"/>
                </a:solidFill>
                <a:prstDash val="solid"/>
                <a:miter lim="800000"/>
              </a:ln>
              <a:effectLst/>
            </p:spPr>
            <p:txBody>
              <a:bodyPr tIns="65037" bIns="65037" rtlCol="0" anchor="ctr"/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F0FEBB8-4887-4D5A-75C2-6BF7282AF748}"/>
                  </a:ext>
                </a:extLst>
              </p:cNvPr>
              <p:cNvSpPr txBox="1"/>
              <p:nvPr/>
            </p:nvSpPr>
            <p:spPr>
              <a:xfrm>
                <a:off x="21719616" y="8951920"/>
                <a:ext cx="5783801" cy="774292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AI and Automation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1B754A2-5B15-EBD2-042D-95908B43C3C7}"/>
                  </a:ext>
                </a:extLst>
              </p:cNvPr>
              <p:cNvSpPr txBox="1"/>
              <p:nvPr/>
            </p:nvSpPr>
            <p:spPr>
              <a:xfrm rot="16200000">
                <a:off x="13479310" y="7684668"/>
                <a:ext cx="2501534" cy="561964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Automate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4FBE3B-E946-FAA7-B4B7-C329163DFFF1}"/>
                  </a:ext>
                </a:extLst>
              </p:cNvPr>
              <p:cNvSpPr txBox="1"/>
              <p:nvPr/>
            </p:nvSpPr>
            <p:spPr>
              <a:xfrm>
                <a:off x="15424098" y="8132705"/>
                <a:ext cx="2566702" cy="503417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Onboarding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0048CCD-DEDB-8228-0402-17E858A122E6}"/>
                  </a:ext>
                </a:extLst>
              </p:cNvPr>
              <p:cNvSpPr txBox="1"/>
              <p:nvPr/>
            </p:nvSpPr>
            <p:spPr>
              <a:xfrm>
                <a:off x="18199446" y="8132233"/>
                <a:ext cx="2566702" cy="503417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Provisioning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09CEB39-B78F-038D-5033-98CA390F4E48}"/>
                  </a:ext>
                </a:extLst>
              </p:cNvPr>
              <p:cNvSpPr txBox="1"/>
              <p:nvPr/>
            </p:nvSpPr>
            <p:spPr>
              <a:xfrm>
                <a:off x="21219261" y="8232433"/>
                <a:ext cx="2824398" cy="690129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Management &amp;</a:t>
                </a:r>
              </a:p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Orchestration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28A5546-373F-90A1-8DEB-7579ECF9A687}"/>
                  </a:ext>
                </a:extLst>
              </p:cNvPr>
              <p:cNvSpPr txBox="1"/>
              <p:nvPr/>
            </p:nvSpPr>
            <p:spPr>
              <a:xfrm>
                <a:off x="24160445" y="8245093"/>
                <a:ext cx="3683289" cy="690129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AIOps</a:t>
                </a: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 &amp;</a:t>
                </a:r>
              </a:p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Troubleshooting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1622021-8DFB-A4EB-EE3E-729A145C3892}"/>
                  </a:ext>
                </a:extLst>
              </p:cNvPr>
              <p:cNvSpPr txBox="1"/>
              <p:nvPr/>
            </p:nvSpPr>
            <p:spPr>
              <a:xfrm>
                <a:off x="27247227" y="8245093"/>
                <a:ext cx="3683289" cy="690129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Analytics &amp;</a:t>
                </a:r>
              </a:p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Optimization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B024B63-461C-D00E-9585-0FBFFA15706F}"/>
                  </a:ext>
                </a:extLst>
              </p:cNvPr>
              <p:cNvSpPr txBox="1"/>
              <p:nvPr/>
            </p:nvSpPr>
            <p:spPr>
              <a:xfrm>
                <a:off x="30533665" y="8040966"/>
                <a:ext cx="3683289" cy="690129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Location</a:t>
                </a:r>
              </a:p>
            </p:txBody>
          </p:sp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51D6223D-B6A1-3D7A-D46B-14A13F095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15982457" y="7134249"/>
                <a:ext cx="1426970" cy="904909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4BB21557-BE52-D740-A4B9-4FD0E5F5C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18846335" y="7065199"/>
                <a:ext cx="1218146" cy="939713"/>
              </a:xfrm>
              <a:prstGeom prst="rect">
                <a:avLst/>
              </a:prstGeom>
            </p:spPr>
          </p:pic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40A03C21-BD4B-097B-B4C8-6D8F3C83EA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22132459" y="6887466"/>
                <a:ext cx="1148538" cy="1148538"/>
              </a:xfrm>
              <a:prstGeom prst="rect">
                <a:avLst/>
              </a:prstGeom>
            </p:spPr>
          </p:pic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2CEB4180-959D-D0E1-B30E-3D402F0AA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25422066" y="6922270"/>
                <a:ext cx="1044125" cy="1078930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6AE4F92A-631E-C2B8-A676-05901C0DFD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28785818" y="7058203"/>
                <a:ext cx="556867" cy="939713"/>
              </a:xfrm>
              <a:prstGeom prst="rect">
                <a:avLst/>
              </a:prstGeom>
            </p:spPr>
          </p:pic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01471033-EF42-5658-4110-0BE532E50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32009866" y="6975876"/>
                <a:ext cx="730888" cy="1044126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AEBDA81-BFFC-3FFF-BEC5-D3668DBB3A73}"/>
                </a:ext>
              </a:extLst>
            </p:cNvPr>
            <p:cNvGrpSpPr/>
            <p:nvPr/>
          </p:nvGrpSpPr>
          <p:grpSpPr>
            <a:xfrm>
              <a:off x="13454834" y="9528888"/>
              <a:ext cx="21156317" cy="3086411"/>
              <a:chOff x="13454834" y="9528888"/>
              <a:chExt cx="21156317" cy="308641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BFB743D-7AB9-FE35-B556-28C9258BB726}"/>
                  </a:ext>
                </a:extLst>
              </p:cNvPr>
              <p:cNvSpPr/>
              <p:nvPr/>
            </p:nvSpPr>
            <p:spPr bwMode="ltGray">
              <a:xfrm>
                <a:off x="13454834" y="9540662"/>
                <a:ext cx="21156317" cy="2879938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FF8300"/>
                </a:solidFill>
                <a:prstDash val="solid"/>
                <a:miter lim="800000"/>
              </a:ln>
              <a:effectLst/>
            </p:spPr>
            <p:txBody>
              <a:bodyPr tIns="65037" bIns="65037" rtlCol="0" anchor="ctr"/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1F19778-20EC-58F0-A79C-5F01E75B694A}"/>
                  </a:ext>
                </a:extLst>
              </p:cNvPr>
              <p:cNvSpPr txBox="1"/>
              <p:nvPr/>
            </p:nvSpPr>
            <p:spPr>
              <a:xfrm>
                <a:off x="21719616" y="11841007"/>
                <a:ext cx="5783801" cy="774292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Edge-to-Cloud Security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6FA487-DD25-0AED-CD83-874D0DCD0A16}"/>
                  </a:ext>
                </a:extLst>
              </p:cNvPr>
              <p:cNvSpPr txBox="1"/>
              <p:nvPr/>
            </p:nvSpPr>
            <p:spPr>
              <a:xfrm rot="16200000">
                <a:off x="13479310" y="10498673"/>
                <a:ext cx="2501534" cy="561964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Protect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F375694-3F58-DD9F-A297-C612B292FFF9}"/>
                  </a:ext>
                </a:extLst>
              </p:cNvPr>
              <p:cNvSpPr txBox="1"/>
              <p:nvPr/>
            </p:nvSpPr>
            <p:spPr>
              <a:xfrm>
                <a:off x="15362512" y="11043205"/>
                <a:ext cx="2566702" cy="503417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Visibility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32DE994-AD6B-D136-5FA7-07F9302EE4BF}"/>
                  </a:ext>
                </a:extLst>
              </p:cNvPr>
              <p:cNvSpPr txBox="1"/>
              <p:nvPr/>
            </p:nvSpPr>
            <p:spPr>
              <a:xfrm>
                <a:off x="17981488" y="11154534"/>
                <a:ext cx="3002623" cy="635986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Authentication &amp;</a:t>
                </a:r>
              </a:p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Authorization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6A9308C-FDCA-5B67-0E3F-2801E28BEFDC}"/>
                  </a:ext>
                </a:extLst>
              </p:cNvPr>
              <p:cNvSpPr txBox="1"/>
              <p:nvPr/>
            </p:nvSpPr>
            <p:spPr>
              <a:xfrm>
                <a:off x="20961228" y="11153811"/>
                <a:ext cx="3683289" cy="690129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Dynamic </a:t>
                </a:r>
              </a:p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Segmentation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B8EA32-23CA-476C-C5F8-E2190E2007A8}"/>
                  </a:ext>
                </a:extLst>
              </p:cNvPr>
              <p:cNvSpPr txBox="1"/>
              <p:nvPr/>
            </p:nvSpPr>
            <p:spPr>
              <a:xfrm>
                <a:off x="24224252" y="11138907"/>
                <a:ext cx="3683289" cy="690129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Continuous</a:t>
                </a:r>
              </a:p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 Monitoring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0983CDC-3C6B-8031-4A32-90861BB39DD6}"/>
                  </a:ext>
                </a:extLst>
              </p:cNvPr>
              <p:cNvSpPr txBox="1"/>
              <p:nvPr/>
            </p:nvSpPr>
            <p:spPr>
              <a:xfrm>
                <a:off x="27986481" y="11057146"/>
                <a:ext cx="2034963" cy="489476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Zero Trust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BB67B4A-C055-583D-694E-F996FB04D270}"/>
                  </a:ext>
                </a:extLst>
              </p:cNvPr>
              <p:cNvSpPr txBox="1"/>
              <p:nvPr/>
            </p:nvSpPr>
            <p:spPr>
              <a:xfrm>
                <a:off x="31598185" y="11116997"/>
                <a:ext cx="1567607" cy="424032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SASE</a:t>
                </a:r>
              </a:p>
            </p:txBody>
          </p:sp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A8C4E7C4-1DE8-7DC1-FA65-3C0E544F8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16163165" y="10008112"/>
                <a:ext cx="1078930" cy="1078930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A355464D-F058-A7C9-7D45-C851ECA3C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p:blipFill>
            <p:spPr>
              <a:xfrm>
                <a:off x="18727647" y="9930900"/>
                <a:ext cx="1566187" cy="974517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F5CAC77D-3F25-892F-B488-B1EE73A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p:blipFill>
            <p:spPr>
              <a:xfrm>
                <a:off x="21671502" y="9886250"/>
                <a:ext cx="2297074" cy="1044126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F0D3FF9D-5F7A-582B-84E9-9BE56714D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p:blipFill>
            <p:spPr>
              <a:xfrm>
                <a:off x="25340447" y="9777732"/>
                <a:ext cx="1461775" cy="1044126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79DD88C3-C33A-F885-396E-C50207763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p:blipFill>
            <p:spPr>
              <a:xfrm>
                <a:off x="28282840" y="9766776"/>
                <a:ext cx="1461775" cy="1044126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9FB3C68C-59CD-9BD6-5D96-71E0BC92FB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p:blipFill>
            <p:spPr>
              <a:xfrm>
                <a:off x="31848358" y="9826524"/>
                <a:ext cx="1183341" cy="1113735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1929021-878C-7397-D589-D5C2B368D4DA}"/>
                </a:ext>
              </a:extLst>
            </p:cNvPr>
            <p:cNvGrpSpPr/>
            <p:nvPr/>
          </p:nvGrpSpPr>
          <p:grpSpPr>
            <a:xfrm>
              <a:off x="13454834" y="12390542"/>
              <a:ext cx="21156317" cy="3001817"/>
              <a:chOff x="13454834" y="12390542"/>
              <a:chExt cx="21156317" cy="3001817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9AEE4D-E4E4-D175-09E2-44E52828713D}"/>
                  </a:ext>
                </a:extLst>
              </p:cNvPr>
              <p:cNvSpPr/>
              <p:nvPr/>
            </p:nvSpPr>
            <p:spPr bwMode="ltGray">
              <a:xfrm>
                <a:off x="13454834" y="12390542"/>
                <a:ext cx="21156317" cy="2879938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FF8300"/>
                </a:solidFill>
                <a:prstDash val="solid"/>
                <a:miter lim="800000"/>
              </a:ln>
              <a:effectLst/>
            </p:spPr>
            <p:txBody>
              <a:bodyPr tIns="65037" bIns="65037" rtlCol="0" anchor="ctr"/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tricHPE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3EC2C7-91DA-AEBC-B7AC-4CFC5202CA4C}"/>
                  </a:ext>
                </a:extLst>
              </p:cNvPr>
              <p:cNvSpPr txBox="1"/>
              <p:nvPr/>
            </p:nvSpPr>
            <p:spPr>
              <a:xfrm>
                <a:off x="21719616" y="14618067"/>
                <a:ext cx="5783801" cy="774292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Unified Infrastructure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97BE41-CAF1-0A56-EBCC-00A28514651F}"/>
                  </a:ext>
                </a:extLst>
              </p:cNvPr>
              <p:cNvSpPr txBox="1"/>
              <p:nvPr/>
            </p:nvSpPr>
            <p:spPr>
              <a:xfrm rot="16200000">
                <a:off x="13479310" y="13653914"/>
                <a:ext cx="2501534" cy="561964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Connect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2A15BD-ECDB-1632-9630-E9B21AECDD7A}"/>
                  </a:ext>
                </a:extLst>
              </p:cNvPr>
              <p:cNvSpPr txBox="1"/>
              <p:nvPr/>
            </p:nvSpPr>
            <p:spPr>
              <a:xfrm>
                <a:off x="16441914" y="14198731"/>
                <a:ext cx="1781422" cy="412371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Wireless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6B20F7-8649-04C3-FF2C-418593F6ED9C}"/>
                  </a:ext>
                </a:extLst>
              </p:cNvPr>
              <p:cNvSpPr txBox="1"/>
              <p:nvPr/>
            </p:nvSpPr>
            <p:spPr>
              <a:xfrm>
                <a:off x="20166734" y="14153208"/>
                <a:ext cx="1589169" cy="544941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Wired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E11CE3B-F49A-0EF4-45B8-3726EA360B14}"/>
                  </a:ext>
                </a:extLst>
              </p:cNvPr>
              <p:cNvSpPr txBox="1"/>
              <p:nvPr/>
            </p:nvSpPr>
            <p:spPr>
              <a:xfrm>
                <a:off x="23440211" y="14107895"/>
                <a:ext cx="2038167" cy="599085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SD-WAN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140333-5BA7-A64A-144B-CF9149E512A9}"/>
                  </a:ext>
                </a:extLst>
              </p:cNvPr>
              <p:cNvSpPr txBox="1"/>
              <p:nvPr/>
            </p:nvSpPr>
            <p:spPr>
              <a:xfrm>
                <a:off x="27653441" y="14107895"/>
                <a:ext cx="925985" cy="599085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5G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1C8F125-E000-21B7-6840-855236891923}"/>
                  </a:ext>
                </a:extLst>
              </p:cNvPr>
              <p:cNvSpPr txBox="1"/>
              <p:nvPr/>
            </p:nvSpPr>
            <p:spPr>
              <a:xfrm>
                <a:off x="31103262" y="14085894"/>
                <a:ext cx="1265510" cy="641458"/>
              </a:xfrm>
              <a:prstGeom prst="rect">
                <a:avLst/>
              </a:prstGeom>
              <a:noFill/>
              <a:ln w="57150">
                <a:noFill/>
                <a:miter lim="800000"/>
              </a:ln>
            </p:spPr>
            <p:txBody>
              <a:bodyPr wrap="square" lIns="64013" tIns="64013" rIns="64013" bIns="64013" rtlCol="0" anchor="ctr" anchorCtr="0">
                <a:noAutofit/>
              </a:bodyPr>
              <a:lstStyle/>
              <a:p>
                <a:pPr marL="0" marR="0" lvl="0" indent="0" algn="ctr" defTabSz="650303" rtl="0" eaLnBrk="1" fontAlgn="auto" latinLnBrk="0" hangingPunct="1">
                  <a:lnSpc>
                    <a:spcPct val="80000"/>
                  </a:lnSpc>
                  <a:spcBef>
                    <a:spcPts val="284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etricHPE"/>
                    <a:ea typeface="+mn-ea"/>
                    <a:cs typeface="+mn-cs"/>
                  </a:rPr>
                  <a:t>IoT</a:t>
                </a:r>
              </a:p>
            </p:txBody>
          </p: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8CAACFDC-3A68-C76E-6207-739F5A2D02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0"/>
                  </a:ext>
                </a:extLst>
              </a:blip>
              <a:stretch>
                <a:fillRect/>
              </a:stretch>
            </p:blipFill>
            <p:spPr>
              <a:xfrm>
                <a:off x="16841383" y="13170917"/>
                <a:ext cx="1044125" cy="835301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69EEA33-93B9-DBB3-CAF4-6D42C8CC1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p:blipFill>
            <p:spPr>
              <a:xfrm>
                <a:off x="20512562" y="13006277"/>
                <a:ext cx="835301" cy="1044126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3067E5AD-2103-F20C-0F5C-606AAFE01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4"/>
                  </a:ext>
                </a:extLst>
              </a:blip>
              <a:stretch>
                <a:fillRect/>
              </a:stretch>
            </p:blipFill>
            <p:spPr>
              <a:xfrm>
                <a:off x="23954632" y="13064408"/>
                <a:ext cx="1009320" cy="1009322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CB9B0288-FA2E-409F-2000-E10241AF60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6"/>
                  </a:ext>
                </a:extLst>
              </a:blip>
              <a:stretch>
                <a:fillRect/>
              </a:stretch>
            </p:blipFill>
            <p:spPr>
              <a:xfrm>
                <a:off x="27495226" y="13015994"/>
                <a:ext cx="1566187" cy="1357364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D71C5DC0-29AB-72C9-20B4-3B8F93FC0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8"/>
                  </a:ext>
                </a:extLst>
              </a:blip>
              <a:stretch>
                <a:fillRect/>
              </a:stretch>
            </p:blipFill>
            <p:spPr>
              <a:xfrm>
                <a:off x="31225077" y="13099211"/>
                <a:ext cx="939712" cy="939713"/>
              </a:xfrm>
              <a:prstGeom prst="rect">
                <a:avLst/>
              </a:prstGeom>
            </p:spPr>
          </p:pic>
        </p:grpSp>
      </p:grpSp>
      <p:sp>
        <p:nvSpPr>
          <p:cNvPr id="87" name="Title 12">
            <a:extLst>
              <a:ext uri="{FF2B5EF4-FFF2-40B4-BE49-F238E27FC236}">
                <a16:creationId xmlns:a16="http://schemas.microsoft.com/office/drawing/2014/main" id="{02D82C7A-4853-6F90-1546-EDB4FB6F5FFD}"/>
              </a:ext>
            </a:extLst>
          </p:cNvPr>
          <p:cNvSpPr txBox="1">
            <a:spLocks/>
          </p:cNvSpPr>
          <p:nvPr/>
        </p:nvSpPr>
        <p:spPr>
          <a:xfrm>
            <a:off x="55534" y="0"/>
            <a:ext cx="3147763" cy="6858000"/>
          </a:xfrm>
          <a:prstGeom prst="rect">
            <a:avLst/>
          </a:prstGeom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Aruba Central for Cloud-Managed Networking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 Light" panose="020B0303030202060203" pitchFamily="34" charset="77"/>
                <a:ea typeface="+mj-ea"/>
                <a:cs typeface="+mj-cs"/>
              </a:rPr>
              <a:t>Unified Infrastructure Management with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 Light" panose="020B0303030202060203" pitchFamily="34" charset="77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 Light" panose="020B0303030202060203" pitchFamily="34" charset="77"/>
                <a:ea typeface="+mj-ea"/>
                <a:cs typeface="+mj-cs"/>
              </a:rPr>
              <a:t>AI-Powered Automation</a:t>
            </a:r>
          </a:p>
        </p:txBody>
      </p:sp>
    </p:spTree>
    <p:extLst>
      <p:ext uri="{BB962C8B-B14F-4D97-AF65-F5344CB8AC3E}">
        <p14:creationId xmlns:p14="http://schemas.microsoft.com/office/powerpoint/2010/main" val="7209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FEF62-B3AF-8CDB-0DBD-F034C005E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Areas AI really helps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75E936-32E1-C99C-8F9A-BD2369B957C2}"/>
              </a:ext>
            </a:extLst>
          </p:cNvPr>
          <p:cNvCxnSpPr/>
          <p:nvPr/>
        </p:nvCxnSpPr>
        <p:spPr>
          <a:xfrm>
            <a:off x="395416" y="4274383"/>
            <a:ext cx="213771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C39BDD5-F587-4878-8CA2-24D7FBE44934}"/>
              </a:ext>
            </a:extLst>
          </p:cNvPr>
          <p:cNvSpPr txBox="1"/>
          <p:nvPr/>
        </p:nvSpPr>
        <p:spPr>
          <a:xfrm>
            <a:off x="395416" y="4217473"/>
            <a:ext cx="2137719" cy="95147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b="1" dirty="0"/>
              <a:t>Profiling &amp; Identification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FF6124-9220-28DB-186D-6E0FF2AC08AA}"/>
              </a:ext>
            </a:extLst>
          </p:cNvPr>
          <p:cNvCxnSpPr/>
          <p:nvPr/>
        </p:nvCxnSpPr>
        <p:spPr>
          <a:xfrm>
            <a:off x="3410465" y="4274383"/>
            <a:ext cx="213771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49C8C0B-34A8-45BD-7924-1131D5542437}"/>
              </a:ext>
            </a:extLst>
          </p:cNvPr>
          <p:cNvSpPr txBox="1"/>
          <p:nvPr/>
        </p:nvSpPr>
        <p:spPr>
          <a:xfrm>
            <a:off x="3410464" y="4217473"/>
            <a:ext cx="2137719" cy="95147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b="1" dirty="0"/>
              <a:t>Security &amp; Segmentation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EDF3AE-FBAE-B27F-BABA-2D9C5DB09679}"/>
              </a:ext>
            </a:extLst>
          </p:cNvPr>
          <p:cNvCxnSpPr/>
          <p:nvPr/>
        </p:nvCxnSpPr>
        <p:spPr>
          <a:xfrm>
            <a:off x="6590271" y="4274383"/>
            <a:ext cx="2137719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9154506-77F4-B1D0-2951-2BF8864DB691}"/>
              </a:ext>
            </a:extLst>
          </p:cNvPr>
          <p:cNvSpPr txBox="1"/>
          <p:nvPr/>
        </p:nvSpPr>
        <p:spPr>
          <a:xfrm>
            <a:off x="6590270" y="4217472"/>
            <a:ext cx="2137720" cy="95147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b="1" dirty="0"/>
              <a:t>User Experience Insight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B7212BB-D65C-746F-D3B9-97E64DA894EA}"/>
              </a:ext>
            </a:extLst>
          </p:cNvPr>
          <p:cNvCxnSpPr/>
          <p:nvPr/>
        </p:nvCxnSpPr>
        <p:spPr>
          <a:xfrm>
            <a:off x="9605320" y="4274383"/>
            <a:ext cx="2137719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F319F25-47F4-54BF-DF25-F2E556CED40F}"/>
              </a:ext>
            </a:extLst>
          </p:cNvPr>
          <p:cNvSpPr txBox="1"/>
          <p:nvPr/>
        </p:nvSpPr>
        <p:spPr>
          <a:xfrm>
            <a:off x="9605319" y="4217471"/>
            <a:ext cx="2137719" cy="95147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b="1" dirty="0"/>
              <a:t>Problem Determination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988EE8-1E09-5CF1-BCE9-0C44EE14E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1" y="2403377"/>
            <a:ext cx="1733587" cy="1470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4F7E47-789E-265F-CF34-8575DB495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533" y="2408518"/>
            <a:ext cx="1997194" cy="1474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0845DE-42B3-562D-E96D-92F9ADE21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041" y="2408513"/>
            <a:ext cx="996274" cy="1474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6CE7C8-FC8E-FA8F-72EA-5D76DBC95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6671" y="2403377"/>
            <a:ext cx="1505304" cy="147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18CD59-38ED-2500-0C7A-FA99CA90A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Visibility is hard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DFC76-CAE5-D16A-874B-FABBE82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EA8A2-23CD-B30C-BDBD-94818D968D6E}"/>
              </a:ext>
            </a:extLst>
          </p:cNvPr>
          <p:cNvSpPr txBox="1"/>
          <p:nvPr/>
        </p:nvSpPr>
        <p:spPr>
          <a:xfrm>
            <a:off x="1445740" y="2175912"/>
            <a:ext cx="2014151" cy="9144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6000" b="1" dirty="0">
                <a:solidFill>
                  <a:schemeClr val="accent3"/>
                </a:solidFill>
              </a:rPr>
              <a:t>80%+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03C28-2F26-3417-D635-660DB6042659}"/>
              </a:ext>
            </a:extLst>
          </p:cNvPr>
          <p:cNvSpPr txBox="1"/>
          <p:nvPr/>
        </p:nvSpPr>
        <p:spPr>
          <a:xfrm>
            <a:off x="4576119" y="2175912"/>
            <a:ext cx="2014151" cy="9144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6000" b="1" dirty="0">
                <a:solidFill>
                  <a:schemeClr val="accent3"/>
                </a:solidFill>
              </a:rPr>
              <a:t>15B+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13D19C-1C7B-430D-9D73-89721DDD3033}"/>
              </a:ext>
            </a:extLst>
          </p:cNvPr>
          <p:cNvSpPr txBox="1"/>
          <p:nvPr/>
        </p:nvSpPr>
        <p:spPr>
          <a:xfrm>
            <a:off x="1105928" y="3090312"/>
            <a:ext cx="2693773" cy="11880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dirty="0"/>
              <a:t>of IT </a:t>
            </a:r>
            <a:r>
              <a:rPr lang="en-US" dirty="0" err="1"/>
              <a:t>organisations</a:t>
            </a:r>
            <a:r>
              <a:rPr lang="en-US" dirty="0"/>
              <a:t> find devices </a:t>
            </a:r>
            <a:r>
              <a:rPr lang="en-US" b="1" dirty="0"/>
              <a:t>they did not </a:t>
            </a:r>
            <a:r>
              <a:rPr lang="en-US" dirty="0"/>
              <a:t>install or secure on their network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DFCC68-8D84-93BD-6A5F-37437396C8B7}"/>
              </a:ext>
            </a:extLst>
          </p:cNvPr>
          <p:cNvSpPr txBox="1"/>
          <p:nvPr/>
        </p:nvSpPr>
        <p:spPr>
          <a:xfrm>
            <a:off x="4236307" y="3090312"/>
            <a:ext cx="2693773" cy="11880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dirty="0"/>
              <a:t>total IoT clients means new devices and </a:t>
            </a:r>
            <a:r>
              <a:rPr lang="en-US" b="1" dirty="0"/>
              <a:t>more issues</a:t>
            </a:r>
            <a:r>
              <a:rPr lang="en-US" dirty="0"/>
              <a:t> on enterprise networks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3F7062-7CF7-FAF3-2545-32E488B54552}"/>
              </a:ext>
            </a:extLst>
          </p:cNvPr>
          <p:cNvSpPr txBox="1"/>
          <p:nvPr/>
        </p:nvSpPr>
        <p:spPr>
          <a:xfrm>
            <a:off x="7706498" y="3090312"/>
            <a:ext cx="2693773" cy="11880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dirty="0"/>
              <a:t> of IT </a:t>
            </a:r>
            <a:r>
              <a:rPr lang="en-US" dirty="0" err="1"/>
              <a:t>organisations</a:t>
            </a:r>
            <a:r>
              <a:rPr lang="en-US" dirty="0"/>
              <a:t> see network blind spots as a major challenge to data protection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3ADDA2-DB89-23DF-9CF6-4B40BB7CBF08}"/>
              </a:ext>
            </a:extLst>
          </p:cNvPr>
          <p:cNvSpPr txBox="1"/>
          <p:nvPr/>
        </p:nvSpPr>
        <p:spPr>
          <a:xfrm>
            <a:off x="8046308" y="2175912"/>
            <a:ext cx="2014151" cy="9144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6000" b="1" dirty="0">
                <a:solidFill>
                  <a:schemeClr val="accent3"/>
                </a:solidFill>
              </a:rPr>
              <a:t>67%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EF832F-0CA0-DE15-5012-E79A47C1DA72}"/>
              </a:ext>
            </a:extLst>
          </p:cNvPr>
          <p:cNvSpPr/>
          <p:nvPr/>
        </p:nvSpPr>
        <p:spPr bwMode="ltGray">
          <a:xfrm>
            <a:off x="679622" y="1470454"/>
            <a:ext cx="10523234" cy="3509319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C2BFFF-103B-B722-8290-3AF49E59354F}"/>
              </a:ext>
            </a:extLst>
          </p:cNvPr>
          <p:cNvSpPr txBox="1"/>
          <p:nvPr/>
        </p:nvSpPr>
        <p:spPr>
          <a:xfrm>
            <a:off x="2205679" y="6153665"/>
            <a:ext cx="6975391" cy="51327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700" dirty="0"/>
              <a:t>1: Gartner IoT Report</a:t>
            </a:r>
            <a:br>
              <a:rPr lang="en-US" sz="700" dirty="0"/>
            </a:br>
            <a:r>
              <a:rPr lang="en-US" sz="700" dirty="0"/>
              <a:t>2: Gartner</a:t>
            </a:r>
            <a:br>
              <a:rPr lang="en-US" sz="700" dirty="0"/>
            </a:br>
            <a:r>
              <a:rPr lang="en-US" sz="700" dirty="0"/>
              <a:t>3: </a:t>
            </a:r>
            <a:r>
              <a:rPr lang="en-NZ" sz="700" b="0" i="0" dirty="0" err="1">
                <a:solidFill>
                  <a:srgbClr val="010E11"/>
                </a:solidFill>
                <a:effectLst/>
              </a:rPr>
              <a:t>Vanson</a:t>
            </a:r>
            <a:r>
              <a:rPr lang="en-NZ" sz="700" b="0" i="0" dirty="0">
                <a:solidFill>
                  <a:srgbClr val="010E11"/>
                </a:solidFill>
                <a:effectLst/>
              </a:rPr>
              <a:t> </a:t>
            </a:r>
            <a:r>
              <a:rPr lang="en-NZ" sz="700" b="0" i="0" dirty="0" err="1">
                <a:solidFill>
                  <a:srgbClr val="010E11"/>
                </a:solidFill>
                <a:effectLst/>
              </a:rPr>
              <a:t>Bourne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0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C91312-10C1-1C1C-A9A9-9871C5B6A828}"/>
              </a:ext>
            </a:extLst>
          </p:cNvPr>
          <p:cNvSpPr/>
          <p:nvPr/>
        </p:nvSpPr>
        <p:spPr bwMode="ltGray">
          <a:xfrm>
            <a:off x="197708" y="5928757"/>
            <a:ext cx="3204519" cy="83038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81A6E0-5F57-63E3-2650-8573FC5D6850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976185"/>
            <a:ext cx="12458352" cy="5997532"/>
            <a:chOff x="6851166" y="3744288"/>
            <a:chExt cx="5681595" cy="27351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CB6DD1-67F9-BCB6-253E-3EB6D0ED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1166" y="3744288"/>
              <a:ext cx="5681595" cy="2735157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E0D62236-D8DE-7C3E-032C-A5906F213B1D}"/>
                </a:ext>
              </a:extLst>
            </p:cNvPr>
            <p:cNvSpPr/>
            <p:nvPr/>
          </p:nvSpPr>
          <p:spPr bwMode="ltGray">
            <a:xfrm>
              <a:off x="7917465" y="3867125"/>
              <a:ext cx="3549037" cy="2232361"/>
            </a:xfrm>
            <a:prstGeom prst="roundRect">
              <a:avLst>
                <a:gd name="adj" fmla="val 3860"/>
              </a:avLst>
            </a:prstGeom>
            <a:solidFill>
              <a:schemeClr val="tx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52D0718-ADB3-EEC5-C1C8-8E374D3F3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what’s on your network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1DD743-2495-29D3-BE53-5EFBA60CE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8115" y="1418516"/>
            <a:ext cx="7862121" cy="49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C91312-10C1-1C1C-A9A9-9871C5B6A828}"/>
              </a:ext>
            </a:extLst>
          </p:cNvPr>
          <p:cNvSpPr/>
          <p:nvPr/>
        </p:nvSpPr>
        <p:spPr bwMode="ltGray">
          <a:xfrm>
            <a:off x="197708" y="5928757"/>
            <a:ext cx="3204519" cy="83038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2D0718-ADB3-EEC5-C1C8-8E374D3F3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what’s REALLY on your network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F3876A-802B-66E8-2631-DBD6671E34DF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976185"/>
            <a:ext cx="12458352" cy="5997532"/>
            <a:chOff x="6851166" y="3744288"/>
            <a:chExt cx="5681595" cy="27351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DA71B9-7847-1D2C-C05E-625034B78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1166" y="3744288"/>
              <a:ext cx="5681595" cy="2735157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731DFE0-05EF-7003-8A3E-F9256686CF50}"/>
                </a:ext>
              </a:extLst>
            </p:cNvPr>
            <p:cNvSpPr/>
            <p:nvPr/>
          </p:nvSpPr>
          <p:spPr bwMode="ltGray">
            <a:xfrm>
              <a:off x="7917465" y="3867125"/>
              <a:ext cx="3549037" cy="2232361"/>
            </a:xfrm>
            <a:prstGeom prst="roundRect">
              <a:avLst>
                <a:gd name="adj" fmla="val 3860"/>
              </a:avLst>
            </a:prstGeom>
            <a:solidFill>
              <a:schemeClr val="tx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A1DD743-2495-29D3-BE53-5EFBA60CE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6800" y="1418401"/>
            <a:ext cx="7862400" cy="49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18CD59-38ED-2500-0C7A-FA99CA90A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can’t attack what you can’t see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DFC76-CAE5-D16A-874B-FABBE82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EA8A2-23CD-B30C-BDBD-94818D968D6E}"/>
              </a:ext>
            </a:extLst>
          </p:cNvPr>
          <p:cNvSpPr txBox="1"/>
          <p:nvPr/>
        </p:nvSpPr>
        <p:spPr>
          <a:xfrm>
            <a:off x="1445740" y="2175912"/>
            <a:ext cx="2014151" cy="9144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6000" b="1" dirty="0">
                <a:solidFill>
                  <a:schemeClr val="accent4"/>
                </a:solidFill>
              </a:rPr>
              <a:t>27%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03C28-2F26-3417-D635-660DB6042659}"/>
              </a:ext>
            </a:extLst>
          </p:cNvPr>
          <p:cNvSpPr txBox="1"/>
          <p:nvPr/>
        </p:nvSpPr>
        <p:spPr>
          <a:xfrm>
            <a:off x="4576119" y="2175912"/>
            <a:ext cx="2014151" cy="9144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6000" b="1" dirty="0">
                <a:solidFill>
                  <a:schemeClr val="accent4"/>
                </a:solidFill>
              </a:rPr>
              <a:t>53%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13D19C-1C7B-430D-9D73-89721DDD3033}"/>
              </a:ext>
            </a:extLst>
          </p:cNvPr>
          <p:cNvSpPr txBox="1"/>
          <p:nvPr/>
        </p:nvSpPr>
        <p:spPr>
          <a:xfrm>
            <a:off x="1105928" y="3090312"/>
            <a:ext cx="2693773" cy="11880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dirty="0"/>
              <a:t>of business leaders are confident that their </a:t>
            </a:r>
            <a:r>
              <a:rPr lang="en-US" dirty="0" err="1"/>
              <a:t>organisations</a:t>
            </a:r>
            <a:r>
              <a:rPr lang="en-US" dirty="0"/>
              <a:t> are cyber resilient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DFCC68-8D84-93BD-6A5F-37437396C8B7}"/>
              </a:ext>
            </a:extLst>
          </p:cNvPr>
          <p:cNvSpPr txBox="1"/>
          <p:nvPr/>
        </p:nvSpPr>
        <p:spPr>
          <a:xfrm>
            <a:off x="4236307" y="3090312"/>
            <a:ext cx="2693773" cy="11880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dirty="0"/>
              <a:t>of employees will work from home at least part time in this post-Covid world</a:t>
            </a:r>
            <a:r>
              <a:rPr lang="en-US" baseline="30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3F7062-7CF7-FAF3-2545-32E488B54552}"/>
              </a:ext>
            </a:extLst>
          </p:cNvPr>
          <p:cNvSpPr txBox="1"/>
          <p:nvPr/>
        </p:nvSpPr>
        <p:spPr>
          <a:xfrm>
            <a:off x="7706498" y="3090312"/>
            <a:ext cx="2693773" cy="11880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dirty="0"/>
              <a:t> of IT </a:t>
            </a:r>
            <a:r>
              <a:rPr lang="en-US" dirty="0" err="1"/>
              <a:t>organisations</a:t>
            </a:r>
            <a:r>
              <a:rPr lang="en-US" dirty="0"/>
              <a:t> have experienced a system compromise or data breach in the last year</a:t>
            </a:r>
            <a:r>
              <a:rPr lang="en-US" baseline="300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3ADDA2-DB89-23DF-9CF6-4B40BB7CBF08}"/>
              </a:ext>
            </a:extLst>
          </p:cNvPr>
          <p:cNvSpPr txBox="1"/>
          <p:nvPr/>
        </p:nvSpPr>
        <p:spPr>
          <a:xfrm>
            <a:off x="8046308" y="2175912"/>
            <a:ext cx="2014151" cy="9144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6000" b="1" dirty="0">
                <a:solidFill>
                  <a:schemeClr val="accent4"/>
                </a:solidFill>
              </a:rPr>
              <a:t>52%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EF832F-0CA0-DE15-5012-E79A47C1DA72}"/>
              </a:ext>
            </a:extLst>
          </p:cNvPr>
          <p:cNvSpPr/>
          <p:nvPr/>
        </p:nvSpPr>
        <p:spPr bwMode="ltGray">
          <a:xfrm>
            <a:off x="679622" y="1470454"/>
            <a:ext cx="10523234" cy="3509319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 err="1">
              <a:solidFill>
                <a:schemeClr val="accent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2DE83-141A-30A6-A8D9-2F4BBCE012D2}"/>
              </a:ext>
            </a:extLst>
          </p:cNvPr>
          <p:cNvSpPr txBox="1"/>
          <p:nvPr/>
        </p:nvSpPr>
        <p:spPr>
          <a:xfrm>
            <a:off x="2205679" y="6153665"/>
            <a:ext cx="6975391" cy="51327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700" dirty="0"/>
              <a:t>1: World Economic Forum - Global Cyber Outlook 2023</a:t>
            </a:r>
            <a:br>
              <a:rPr lang="en-US" sz="700" dirty="0"/>
            </a:br>
            <a:r>
              <a:rPr lang="en-US" sz="700" dirty="0"/>
              <a:t>2: IDC, Future of Enterprise Networking: Emergence of the New Normal, Feb. 2021</a:t>
            </a:r>
            <a:br>
              <a:rPr lang="en-US" sz="700" dirty="0"/>
            </a:br>
            <a:r>
              <a:rPr lang="en-US" sz="700" dirty="0"/>
              <a:t>3: Splunk – State of Security 2023</a:t>
            </a:r>
          </a:p>
        </p:txBody>
      </p:sp>
    </p:spTree>
    <p:extLst>
      <p:ext uri="{BB962C8B-B14F-4D97-AF65-F5344CB8AC3E}">
        <p14:creationId xmlns:p14="http://schemas.microsoft.com/office/powerpoint/2010/main" val="5881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37BB93-FE0F-79C8-0D43-B240E56E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world has been turned inside out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81AD0-7EC6-9E0D-B167-0291E2024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8C71E9-9756-A081-A686-95B2A360AB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5433" y="1469873"/>
            <a:ext cx="153693" cy="37724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C3B606-C3FE-5D4E-37F2-5FCD9DFBC0D0}"/>
              </a:ext>
            </a:extLst>
          </p:cNvPr>
          <p:cNvGrpSpPr/>
          <p:nvPr/>
        </p:nvGrpSpPr>
        <p:grpSpPr>
          <a:xfrm>
            <a:off x="6554414" y="1495116"/>
            <a:ext cx="4586824" cy="4244883"/>
            <a:chOff x="6198213" y="1494359"/>
            <a:chExt cx="4588615" cy="42465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7019DC-01E1-18A6-A351-9D3FC8599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1954" y="1494359"/>
              <a:ext cx="4326816" cy="347046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9BB7BE-8CB8-9A06-B358-EB8A0508BA4B}"/>
                </a:ext>
              </a:extLst>
            </p:cNvPr>
            <p:cNvSpPr/>
            <p:nvPr/>
          </p:nvSpPr>
          <p:spPr>
            <a:xfrm>
              <a:off x="6198213" y="5272950"/>
              <a:ext cx="4588615" cy="467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72" tIns="60936" rIns="121872" bIns="609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447">
                <a:buSzPct val="130000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  <a:cs typeface="Arial"/>
                </a:rPr>
                <a:t>As apps move to the cloud, security must follow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8CA992-81C5-E446-3252-67FCE5EC4A51}"/>
              </a:ext>
            </a:extLst>
          </p:cNvPr>
          <p:cNvGrpSpPr/>
          <p:nvPr/>
        </p:nvGrpSpPr>
        <p:grpSpPr>
          <a:xfrm>
            <a:off x="906012" y="1495116"/>
            <a:ext cx="4640399" cy="4244883"/>
            <a:chOff x="547604" y="1494359"/>
            <a:chExt cx="4642211" cy="424654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D5D788-675E-9AF4-D73A-0EE13C4B43BD}"/>
                </a:ext>
              </a:extLst>
            </p:cNvPr>
            <p:cNvSpPr/>
            <p:nvPr/>
          </p:nvSpPr>
          <p:spPr>
            <a:xfrm>
              <a:off x="601200" y="5272950"/>
              <a:ext cx="4588615" cy="467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72" tIns="60936" rIns="121872" bIns="609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447">
                <a:buSzPct val="130000"/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  <a:cs typeface="Arial"/>
                </a:rPr>
                <a:t>The enterprise security perimeter is dissolving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202636-12D8-24BA-7810-C91E653D7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604" y="1494359"/>
              <a:ext cx="4642211" cy="3723440"/>
            </a:xfrm>
            <a:prstGeom prst="rect">
              <a:avLst/>
            </a:prstGeom>
          </p:spPr>
        </p:pic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511FF5-49A1-1EA1-4860-ED38D7364804}"/>
              </a:ext>
            </a:extLst>
          </p:cNvPr>
          <p:cNvCxnSpPr>
            <a:cxnSpLocks/>
          </p:cNvCxnSpPr>
          <p:nvPr/>
        </p:nvCxnSpPr>
        <p:spPr>
          <a:xfrm>
            <a:off x="3127617" y="3084712"/>
            <a:ext cx="1521397" cy="1205707"/>
          </a:xfrm>
          <a:prstGeom prst="straightConnector1">
            <a:avLst/>
          </a:prstGeom>
          <a:ln w="44450" cap="rnd">
            <a:solidFill>
              <a:schemeClr val="accent3">
                <a:lumMod val="50000"/>
                <a:alpha val="70000"/>
              </a:schemeClr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57AD94-1FDD-AC38-C2E3-FE476C7545A6}"/>
              </a:ext>
            </a:extLst>
          </p:cNvPr>
          <p:cNvCxnSpPr>
            <a:cxnSpLocks/>
          </p:cNvCxnSpPr>
          <p:nvPr/>
        </p:nvCxnSpPr>
        <p:spPr>
          <a:xfrm>
            <a:off x="4754613" y="3584389"/>
            <a:ext cx="0" cy="667251"/>
          </a:xfrm>
          <a:prstGeom prst="straightConnector1">
            <a:avLst/>
          </a:prstGeom>
          <a:ln w="34925" cap="rnd">
            <a:solidFill>
              <a:schemeClr val="bg1">
                <a:lumMod val="65000"/>
              </a:schemeClr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605C97E-3418-C466-590D-E6BC6FFF0E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014" y="4290419"/>
            <a:ext cx="211199" cy="337918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F6BFF36A-28F3-2087-FD2B-1D114D7127F1}"/>
              </a:ext>
            </a:extLst>
          </p:cNvPr>
          <p:cNvSpPr/>
          <p:nvPr/>
        </p:nvSpPr>
        <p:spPr>
          <a:xfrm>
            <a:off x="3654310" y="3035328"/>
            <a:ext cx="400384" cy="162451"/>
          </a:xfrm>
          <a:custGeom>
            <a:avLst/>
            <a:gdLst>
              <a:gd name="connsiteX0" fmla="*/ 28989 w 398522"/>
              <a:gd name="connsiteY0" fmla="*/ 7473 h 158280"/>
              <a:gd name="connsiteX1" fmla="*/ 257589 w 398522"/>
              <a:gd name="connsiteY1" fmla="*/ 7473 h 158280"/>
              <a:gd name="connsiteX2" fmla="*/ 290246 w 398522"/>
              <a:gd name="connsiteY2" fmla="*/ 4208 h 158280"/>
              <a:gd name="connsiteX3" fmla="*/ 398014 w 398522"/>
              <a:gd name="connsiteY3" fmla="*/ 72788 h 158280"/>
              <a:gd name="connsiteX4" fmla="*/ 241260 w 398522"/>
              <a:gd name="connsiteY4" fmla="*/ 157696 h 158280"/>
              <a:gd name="connsiteX5" fmla="*/ 25723 w 398522"/>
              <a:gd name="connsiteY5" fmla="*/ 105445 h 158280"/>
              <a:gd name="connsiteX6" fmla="*/ 28989 w 398522"/>
              <a:gd name="connsiteY6" fmla="*/ 7473 h 158280"/>
              <a:gd name="connsiteX0" fmla="*/ 28989 w 398801"/>
              <a:gd name="connsiteY0" fmla="*/ 7380 h 158187"/>
              <a:gd name="connsiteX1" fmla="*/ 257589 w 398801"/>
              <a:gd name="connsiteY1" fmla="*/ 7380 h 158187"/>
              <a:gd name="connsiteX2" fmla="*/ 300043 w 398801"/>
              <a:gd name="connsiteY2" fmla="*/ 10647 h 158187"/>
              <a:gd name="connsiteX3" fmla="*/ 398014 w 398801"/>
              <a:gd name="connsiteY3" fmla="*/ 72695 h 158187"/>
              <a:gd name="connsiteX4" fmla="*/ 241260 w 398801"/>
              <a:gd name="connsiteY4" fmla="*/ 157603 h 158187"/>
              <a:gd name="connsiteX5" fmla="*/ 25723 w 398801"/>
              <a:gd name="connsiteY5" fmla="*/ 105352 h 158187"/>
              <a:gd name="connsiteX6" fmla="*/ 28989 w 398801"/>
              <a:gd name="connsiteY6" fmla="*/ 7380 h 158187"/>
              <a:gd name="connsiteX0" fmla="*/ 28989 w 398801"/>
              <a:gd name="connsiteY0" fmla="*/ 9982 h 160789"/>
              <a:gd name="connsiteX1" fmla="*/ 257589 w 398801"/>
              <a:gd name="connsiteY1" fmla="*/ 3632 h 160789"/>
              <a:gd name="connsiteX2" fmla="*/ 300043 w 398801"/>
              <a:gd name="connsiteY2" fmla="*/ 13249 h 160789"/>
              <a:gd name="connsiteX3" fmla="*/ 398014 w 398801"/>
              <a:gd name="connsiteY3" fmla="*/ 75297 h 160789"/>
              <a:gd name="connsiteX4" fmla="*/ 241260 w 398801"/>
              <a:gd name="connsiteY4" fmla="*/ 160205 h 160789"/>
              <a:gd name="connsiteX5" fmla="*/ 25723 w 398801"/>
              <a:gd name="connsiteY5" fmla="*/ 107954 h 160789"/>
              <a:gd name="connsiteX6" fmla="*/ 28989 w 398801"/>
              <a:gd name="connsiteY6" fmla="*/ 9982 h 160789"/>
              <a:gd name="connsiteX0" fmla="*/ 28989 w 399306"/>
              <a:gd name="connsiteY0" fmla="*/ 9982 h 160789"/>
              <a:gd name="connsiteX1" fmla="*/ 257589 w 399306"/>
              <a:gd name="connsiteY1" fmla="*/ 3632 h 160789"/>
              <a:gd name="connsiteX2" fmla="*/ 312743 w 399306"/>
              <a:gd name="connsiteY2" fmla="*/ 13249 h 160789"/>
              <a:gd name="connsiteX3" fmla="*/ 398014 w 399306"/>
              <a:gd name="connsiteY3" fmla="*/ 75297 h 160789"/>
              <a:gd name="connsiteX4" fmla="*/ 241260 w 399306"/>
              <a:gd name="connsiteY4" fmla="*/ 160205 h 160789"/>
              <a:gd name="connsiteX5" fmla="*/ 25723 w 399306"/>
              <a:gd name="connsiteY5" fmla="*/ 107954 h 160789"/>
              <a:gd name="connsiteX6" fmla="*/ 28989 w 399306"/>
              <a:gd name="connsiteY6" fmla="*/ 9982 h 160789"/>
              <a:gd name="connsiteX0" fmla="*/ 28989 w 400488"/>
              <a:gd name="connsiteY0" fmla="*/ 11686 h 162493"/>
              <a:gd name="connsiteX1" fmla="*/ 257589 w 400488"/>
              <a:gd name="connsiteY1" fmla="*/ 5336 h 162493"/>
              <a:gd name="connsiteX2" fmla="*/ 331793 w 400488"/>
              <a:gd name="connsiteY2" fmla="*/ 43528 h 162493"/>
              <a:gd name="connsiteX3" fmla="*/ 398014 w 400488"/>
              <a:gd name="connsiteY3" fmla="*/ 77001 h 162493"/>
              <a:gd name="connsiteX4" fmla="*/ 241260 w 400488"/>
              <a:gd name="connsiteY4" fmla="*/ 161909 h 162493"/>
              <a:gd name="connsiteX5" fmla="*/ 25723 w 400488"/>
              <a:gd name="connsiteY5" fmla="*/ 109658 h 162493"/>
              <a:gd name="connsiteX6" fmla="*/ 28989 w 400488"/>
              <a:gd name="connsiteY6" fmla="*/ 11686 h 16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488" h="162493">
                <a:moveTo>
                  <a:pt x="28989" y="11686"/>
                </a:moveTo>
                <a:cubicBezTo>
                  <a:pt x="67633" y="-5701"/>
                  <a:pt x="207122" y="29"/>
                  <a:pt x="257589" y="5336"/>
                </a:cubicBezTo>
                <a:cubicBezTo>
                  <a:pt x="308056" y="10643"/>
                  <a:pt x="308389" y="31584"/>
                  <a:pt x="331793" y="43528"/>
                </a:cubicBezTo>
                <a:cubicBezTo>
                  <a:pt x="355197" y="55472"/>
                  <a:pt x="413103" y="57271"/>
                  <a:pt x="398014" y="77001"/>
                </a:cubicBezTo>
                <a:cubicBezTo>
                  <a:pt x="382925" y="96731"/>
                  <a:pt x="303309" y="156466"/>
                  <a:pt x="241260" y="161909"/>
                </a:cubicBezTo>
                <a:cubicBezTo>
                  <a:pt x="179212" y="167352"/>
                  <a:pt x="60013" y="133606"/>
                  <a:pt x="25723" y="109658"/>
                </a:cubicBezTo>
                <a:cubicBezTo>
                  <a:pt x="-8567" y="85710"/>
                  <a:pt x="-9655" y="29073"/>
                  <a:pt x="28989" y="116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82" rIns="71982" rtlCol="0" anchor="ctr"/>
          <a:lstStyle/>
          <a:p>
            <a:pPr algn="ctr" defTabSz="608738">
              <a:defRPr/>
            </a:pPr>
            <a:endParaRPr lang="en-US" sz="2400" b="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1BCCC6-01F9-668B-66EF-1E49E5646229}"/>
              </a:ext>
            </a:extLst>
          </p:cNvPr>
          <p:cNvCxnSpPr>
            <a:cxnSpLocks/>
          </p:cNvCxnSpPr>
          <p:nvPr/>
        </p:nvCxnSpPr>
        <p:spPr>
          <a:xfrm>
            <a:off x="3127617" y="3014635"/>
            <a:ext cx="968886" cy="0"/>
          </a:xfrm>
          <a:prstGeom prst="straightConnector1">
            <a:avLst/>
          </a:prstGeom>
          <a:ln w="44450" cap="rnd">
            <a:solidFill>
              <a:schemeClr val="accent3">
                <a:lumMod val="50000"/>
                <a:alpha val="70000"/>
              </a:schemeClr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33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37BB93-FE0F-79C8-0D43-B240E56E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world has been turned inside out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81AD0-7EC6-9E0D-B167-0291E2024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18</a:t>
            </a:fld>
            <a:endParaRPr lang="en-US"/>
          </a:p>
        </p:txBody>
      </p:sp>
      <p:sp>
        <p:nvSpPr>
          <p:cNvPr id="2" name="Circle: Hollow 1">
            <a:extLst>
              <a:ext uri="{FF2B5EF4-FFF2-40B4-BE49-F238E27FC236}">
                <a16:creationId xmlns:a16="http://schemas.microsoft.com/office/drawing/2014/main" id="{92B2A83F-94F0-5450-D18A-C7049DD304B0}"/>
              </a:ext>
            </a:extLst>
          </p:cNvPr>
          <p:cNvSpPr/>
          <p:nvPr/>
        </p:nvSpPr>
        <p:spPr bwMode="ltGray">
          <a:xfrm>
            <a:off x="1766333" y="1704124"/>
            <a:ext cx="2744543" cy="2744543"/>
          </a:xfrm>
          <a:prstGeom prst="donut">
            <a:avLst>
              <a:gd name="adj" fmla="val 13126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208DABC-0265-605A-4036-084CFB42C665}"/>
              </a:ext>
            </a:extLst>
          </p:cNvPr>
          <p:cNvSpPr txBox="1">
            <a:spLocks/>
          </p:cNvSpPr>
          <p:nvPr/>
        </p:nvSpPr>
        <p:spPr>
          <a:xfrm>
            <a:off x="6119040" y="1441892"/>
            <a:ext cx="5523992" cy="535983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SzPct val="90000"/>
              <a:buFont typeface="" panose="020B0303030202060203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" panose="020B0303030202060203" pitchFamily="34" charset="0"/>
              <a:buNone/>
            </a:pPr>
            <a:r>
              <a:rPr lang="en-AU" b="1"/>
              <a:t>Now</a:t>
            </a:r>
            <a:endParaRPr lang="en-GB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573FBE-55C6-C2C8-5E6B-A9E2CC5E1193}"/>
              </a:ext>
            </a:extLst>
          </p:cNvPr>
          <p:cNvSpPr txBox="1">
            <a:spLocks/>
          </p:cNvSpPr>
          <p:nvPr/>
        </p:nvSpPr>
        <p:spPr>
          <a:xfrm>
            <a:off x="385100" y="1441892"/>
            <a:ext cx="5523992" cy="535983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SzPct val="90000"/>
              <a:buFont typeface="" panose="020B0303030202060203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" panose="020B0303030202060203" pitchFamily="34" charset="0"/>
              <a:buNone/>
            </a:pPr>
            <a:r>
              <a:rPr lang="en-AU" b="1" dirty="0"/>
              <a:t>Then</a:t>
            </a:r>
            <a:endParaRPr lang="en-GB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989B3-11A6-F22D-19F4-F08633893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61" y="2183177"/>
            <a:ext cx="753708" cy="1080000"/>
          </a:xfrm>
          <a:prstGeom prst="rect">
            <a:avLst/>
          </a:prstGeom>
        </p:spPr>
      </p:pic>
      <p:pic>
        <p:nvPicPr>
          <p:cNvPr id="12" name="Grafika 25">
            <a:extLst>
              <a:ext uri="{FF2B5EF4-FFF2-40B4-BE49-F238E27FC236}">
                <a16:creationId xmlns:a16="http://schemas.microsoft.com/office/drawing/2014/main" id="{4A77C446-6B9F-284B-4B70-5188BB9D1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3078" y="2814641"/>
            <a:ext cx="405384" cy="506730"/>
          </a:xfrm>
          <a:prstGeom prst="rect">
            <a:avLst/>
          </a:prstGeom>
        </p:spPr>
      </p:pic>
      <p:pic>
        <p:nvPicPr>
          <p:cNvPr id="21" name="Grafika 9">
            <a:extLst>
              <a:ext uri="{FF2B5EF4-FFF2-40B4-BE49-F238E27FC236}">
                <a16:creationId xmlns:a16="http://schemas.microsoft.com/office/drawing/2014/main" id="{444185E0-86EE-4EDE-B7B1-582A9C1404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7790" y="3035324"/>
            <a:ext cx="396000" cy="396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CDCA35-3E01-08B5-4809-8FB017768CA0}"/>
              </a:ext>
            </a:extLst>
          </p:cNvPr>
          <p:cNvSpPr txBox="1"/>
          <p:nvPr/>
        </p:nvSpPr>
        <p:spPr>
          <a:xfrm>
            <a:off x="2237634" y="3122761"/>
            <a:ext cx="914400" cy="499496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AU" sz="1000" dirty="0"/>
              <a:t>Headquarters</a:t>
            </a:r>
            <a:endParaRPr lang="en-GB" sz="1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468EB5-9708-9B30-E832-103C2478DAE2}"/>
              </a:ext>
            </a:extLst>
          </p:cNvPr>
          <p:cNvSpPr txBox="1"/>
          <p:nvPr/>
        </p:nvSpPr>
        <p:spPr>
          <a:xfrm>
            <a:off x="3104539" y="3270569"/>
            <a:ext cx="914400" cy="499496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AU" sz="1000" dirty="0"/>
              <a:t>Storage &amp; Router</a:t>
            </a:r>
            <a:endParaRPr lang="en-GB" sz="1000" dirty="0"/>
          </a:p>
        </p:txBody>
      </p:sp>
      <p:pic>
        <p:nvPicPr>
          <p:cNvPr id="24" name="Grafika 47">
            <a:extLst>
              <a:ext uri="{FF2B5EF4-FFF2-40B4-BE49-F238E27FC236}">
                <a16:creationId xmlns:a16="http://schemas.microsoft.com/office/drawing/2014/main" id="{8533F22D-0871-9A9D-46B3-303AFF80E6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61805" y="2858728"/>
            <a:ext cx="532067" cy="44338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B151A0E-84F3-838D-D462-C5C84D99712B}"/>
              </a:ext>
            </a:extLst>
          </p:cNvPr>
          <p:cNvSpPr txBox="1"/>
          <p:nvPr/>
        </p:nvSpPr>
        <p:spPr>
          <a:xfrm>
            <a:off x="4670638" y="3334049"/>
            <a:ext cx="914400" cy="264173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AU" sz="1000" dirty="0"/>
              <a:t>Public Cloud</a:t>
            </a:r>
            <a:endParaRPr lang="en-GB" sz="1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F93D7A-96D1-4DBD-2DB3-7E362823DE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05" y="4703663"/>
            <a:ext cx="843270" cy="6664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29BB99-3EB5-229E-7D97-B3BB31CC7ACB}"/>
              </a:ext>
            </a:extLst>
          </p:cNvPr>
          <p:cNvSpPr txBox="1"/>
          <p:nvPr/>
        </p:nvSpPr>
        <p:spPr>
          <a:xfrm>
            <a:off x="1460340" y="5412694"/>
            <a:ext cx="914400" cy="264173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AU" sz="1000" dirty="0"/>
              <a:t>Office Branch</a:t>
            </a:r>
            <a:endParaRPr lang="en-GB" sz="1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9D54B40-C855-9593-1974-0267D92F72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54" y="4700794"/>
            <a:ext cx="843270" cy="6664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6DB8F7B-8EE0-AD51-59BD-4D8DFA903ABD}"/>
              </a:ext>
            </a:extLst>
          </p:cNvPr>
          <p:cNvSpPr txBox="1"/>
          <p:nvPr/>
        </p:nvSpPr>
        <p:spPr>
          <a:xfrm>
            <a:off x="2736989" y="5409825"/>
            <a:ext cx="914400" cy="264173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AU" sz="1000" dirty="0"/>
              <a:t>Office Branch</a:t>
            </a:r>
            <a:endParaRPr lang="en-GB" sz="10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38F41A-12F3-DE94-17F4-57ED3A0123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58" y="4652985"/>
            <a:ext cx="843270" cy="66640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FB8D4C0-465B-E266-8E35-027A07321AD0}"/>
              </a:ext>
            </a:extLst>
          </p:cNvPr>
          <p:cNvSpPr txBox="1"/>
          <p:nvPr/>
        </p:nvSpPr>
        <p:spPr>
          <a:xfrm>
            <a:off x="3975993" y="5362016"/>
            <a:ext cx="914400" cy="264173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AU" sz="1000" dirty="0"/>
              <a:t>Office Branch</a:t>
            </a:r>
            <a:endParaRPr lang="en-GB" sz="10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9CE733B-3534-4064-84F4-359B7CCAE59B}"/>
              </a:ext>
            </a:extLst>
          </p:cNvPr>
          <p:cNvCxnSpPr>
            <a:stCxn id="26" idx="0"/>
            <a:endCxn id="2" idx="3"/>
          </p:cNvCxnSpPr>
          <p:nvPr/>
        </p:nvCxnSpPr>
        <p:spPr>
          <a:xfrm flipV="1">
            <a:off x="1917540" y="4046738"/>
            <a:ext cx="250722" cy="656925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C2C319-BEB1-669A-D506-D63007C66981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3194189" y="4458888"/>
            <a:ext cx="0" cy="241906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F2FB33-9E2A-DF24-56CF-984760EC212A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4084589" y="4072740"/>
            <a:ext cx="348604" cy="580245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827B64-30DE-009D-10F3-B6C043397476}"/>
              </a:ext>
            </a:extLst>
          </p:cNvPr>
          <p:cNvCxnSpPr>
            <a:cxnSpLocks/>
            <a:stCxn id="24" idx="1"/>
            <a:endCxn id="2" idx="6"/>
          </p:cNvCxnSpPr>
          <p:nvPr/>
        </p:nvCxnSpPr>
        <p:spPr>
          <a:xfrm flipH="1" flipV="1">
            <a:off x="4510876" y="3076396"/>
            <a:ext cx="350929" cy="4027"/>
          </a:xfrm>
          <a:prstGeom prst="line">
            <a:avLst/>
          </a:prstGeom>
          <a:ln w="19050">
            <a:headEnd type="triangl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5E0F9AE5-A99F-8366-0D30-BD0D23E785BF}"/>
              </a:ext>
            </a:extLst>
          </p:cNvPr>
          <p:cNvSpPr/>
          <p:nvPr/>
        </p:nvSpPr>
        <p:spPr bwMode="ltGray">
          <a:xfrm>
            <a:off x="7494187" y="1704123"/>
            <a:ext cx="2744543" cy="2744543"/>
          </a:xfrm>
          <a:prstGeom prst="donut">
            <a:avLst>
              <a:gd name="adj" fmla="val 13126"/>
            </a:avLst>
          </a:prstGeom>
          <a:solidFill>
            <a:schemeClr val="accent1">
              <a:lumMod val="60000"/>
              <a:lumOff val="4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68CDDEB-B8AE-50BA-4285-AE08C45AA6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59" y="4703662"/>
            <a:ext cx="843270" cy="66640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8669670-1871-F8DE-5402-537FA096B583}"/>
              </a:ext>
            </a:extLst>
          </p:cNvPr>
          <p:cNvSpPr txBox="1"/>
          <p:nvPr/>
        </p:nvSpPr>
        <p:spPr>
          <a:xfrm>
            <a:off x="7188194" y="5412693"/>
            <a:ext cx="914400" cy="264173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AU" sz="1000" dirty="0"/>
              <a:t>Office Branch</a:t>
            </a:r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E9FE0D-848F-F890-BA4D-A72DD8EB15FD}"/>
              </a:ext>
            </a:extLst>
          </p:cNvPr>
          <p:cNvSpPr txBox="1"/>
          <p:nvPr/>
        </p:nvSpPr>
        <p:spPr>
          <a:xfrm>
            <a:off x="9703847" y="5362015"/>
            <a:ext cx="914400" cy="264173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AU" sz="1000" dirty="0"/>
              <a:t>Laptop</a:t>
            </a:r>
            <a:endParaRPr lang="en-GB" sz="100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3C6B77-7B3B-6F6B-34CC-7CC4AB64B500}"/>
              </a:ext>
            </a:extLst>
          </p:cNvPr>
          <p:cNvCxnSpPr>
            <a:cxnSpLocks/>
            <a:stCxn id="37" idx="0"/>
            <a:endCxn id="36" idx="3"/>
          </p:cNvCxnSpPr>
          <p:nvPr/>
        </p:nvCxnSpPr>
        <p:spPr>
          <a:xfrm flipV="1">
            <a:off x="7645394" y="4046737"/>
            <a:ext cx="250722" cy="656925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55C55FB-D14B-3968-27E5-EDC317071819}"/>
              </a:ext>
            </a:extLst>
          </p:cNvPr>
          <p:cNvCxnSpPr>
            <a:cxnSpLocks/>
            <a:stCxn id="36" idx="4"/>
          </p:cNvCxnSpPr>
          <p:nvPr/>
        </p:nvCxnSpPr>
        <p:spPr>
          <a:xfrm>
            <a:off x="8866459" y="4448666"/>
            <a:ext cx="579" cy="59723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3C308D0-0771-1C14-AB81-27513AC8D3EC}"/>
              </a:ext>
            </a:extLst>
          </p:cNvPr>
          <p:cNvCxnSpPr>
            <a:cxnSpLocks/>
            <a:stCxn id="49" idx="0"/>
            <a:endCxn id="36" idx="5"/>
          </p:cNvCxnSpPr>
          <p:nvPr/>
        </p:nvCxnSpPr>
        <p:spPr>
          <a:xfrm flipH="1" flipV="1">
            <a:off x="9836801" y="4046737"/>
            <a:ext cx="324246" cy="88189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A97806BF-A271-0DBA-45BD-F7190BBB2D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045" y="3149716"/>
            <a:ext cx="753708" cy="1080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A76267-EDAD-4631-4342-0EE54A465B8E}"/>
              </a:ext>
            </a:extLst>
          </p:cNvPr>
          <p:cNvSpPr txBox="1"/>
          <p:nvPr/>
        </p:nvSpPr>
        <p:spPr>
          <a:xfrm>
            <a:off x="6390218" y="4089300"/>
            <a:ext cx="914400" cy="499496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AU" sz="1000" dirty="0"/>
              <a:t>Headquarters</a:t>
            </a:r>
            <a:endParaRPr lang="en-GB" sz="10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C5B9E55-B5D7-973E-EDB7-344A9219D10B}"/>
              </a:ext>
            </a:extLst>
          </p:cNvPr>
          <p:cNvCxnSpPr>
            <a:cxnSpLocks/>
            <a:stCxn id="43" idx="3"/>
            <a:endCxn id="36" idx="2"/>
          </p:cNvCxnSpPr>
          <p:nvPr/>
        </p:nvCxnSpPr>
        <p:spPr>
          <a:xfrm flipV="1">
            <a:off x="7214753" y="3076395"/>
            <a:ext cx="279434" cy="613321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6" name="Grafika 25">
            <a:extLst>
              <a:ext uri="{FF2B5EF4-FFF2-40B4-BE49-F238E27FC236}">
                <a16:creationId xmlns:a16="http://schemas.microsoft.com/office/drawing/2014/main" id="{5A58FCA5-56D5-333C-1D39-8D10B5E40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1116" y="5079233"/>
            <a:ext cx="405384" cy="506730"/>
          </a:xfrm>
          <a:prstGeom prst="rect">
            <a:avLst/>
          </a:prstGeom>
        </p:spPr>
      </p:pic>
      <p:pic>
        <p:nvPicPr>
          <p:cNvPr id="47" name="Grafika 9">
            <a:extLst>
              <a:ext uri="{FF2B5EF4-FFF2-40B4-BE49-F238E27FC236}">
                <a16:creationId xmlns:a16="http://schemas.microsoft.com/office/drawing/2014/main" id="{56EC4C65-C5FE-8027-5F11-5F10228E66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0748" y="5299916"/>
            <a:ext cx="396000" cy="396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0E50874-BE80-0496-B955-5E9DF13A9D0E}"/>
              </a:ext>
            </a:extLst>
          </p:cNvPr>
          <p:cNvSpPr txBox="1"/>
          <p:nvPr/>
        </p:nvSpPr>
        <p:spPr>
          <a:xfrm>
            <a:off x="8501021" y="5524826"/>
            <a:ext cx="914400" cy="499496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AU" sz="1000" dirty="0"/>
              <a:t>Storage &amp; Router</a:t>
            </a:r>
            <a:endParaRPr lang="en-GB" sz="1000" dirty="0"/>
          </a:p>
        </p:txBody>
      </p:sp>
      <p:pic>
        <p:nvPicPr>
          <p:cNvPr id="49" name="Grafika 37">
            <a:extLst>
              <a:ext uri="{FF2B5EF4-FFF2-40B4-BE49-F238E27FC236}">
                <a16:creationId xmlns:a16="http://schemas.microsoft.com/office/drawing/2014/main" id="{06E3CFC5-BCE1-AC90-1618-0C642E0395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01014" y="4928627"/>
            <a:ext cx="520065" cy="433388"/>
          </a:xfrm>
          <a:prstGeom prst="rect">
            <a:avLst/>
          </a:prstGeom>
        </p:spPr>
      </p:pic>
      <p:pic>
        <p:nvPicPr>
          <p:cNvPr id="50" name="Grafika 44">
            <a:extLst>
              <a:ext uri="{FF2B5EF4-FFF2-40B4-BE49-F238E27FC236}">
                <a16:creationId xmlns:a16="http://schemas.microsoft.com/office/drawing/2014/main" id="{D125B06B-8553-A256-55F1-E623CA67EF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85115" y="4123784"/>
            <a:ext cx="278702" cy="45605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56D9227-33C4-D196-3546-FF8C041FA1F3}"/>
              </a:ext>
            </a:extLst>
          </p:cNvPr>
          <p:cNvSpPr txBox="1"/>
          <p:nvPr/>
        </p:nvSpPr>
        <p:spPr>
          <a:xfrm>
            <a:off x="10367266" y="4613178"/>
            <a:ext cx="914400" cy="264173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AU" sz="1000" dirty="0"/>
              <a:t>Smartphone</a:t>
            </a:r>
            <a:endParaRPr lang="en-GB" sz="1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0467AFA-6F5A-AD1E-C921-5C59A9296E99}"/>
              </a:ext>
            </a:extLst>
          </p:cNvPr>
          <p:cNvSpPr txBox="1"/>
          <p:nvPr/>
        </p:nvSpPr>
        <p:spPr>
          <a:xfrm>
            <a:off x="10951825" y="4012339"/>
            <a:ext cx="914400" cy="264173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AU" sz="1000" dirty="0"/>
              <a:t>Tablet</a:t>
            </a:r>
            <a:endParaRPr lang="en-GB" sz="1000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30C6150-3C81-CA2A-AE0B-A871DC300FEE}"/>
              </a:ext>
            </a:extLst>
          </p:cNvPr>
          <p:cNvCxnSpPr>
            <a:cxnSpLocks/>
            <a:stCxn id="50" idx="0"/>
          </p:cNvCxnSpPr>
          <p:nvPr/>
        </p:nvCxnSpPr>
        <p:spPr>
          <a:xfrm flipH="1" flipV="1">
            <a:off x="10147590" y="3598222"/>
            <a:ext cx="676876" cy="525562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CF0CC13-C9F9-D479-9EDD-58498524B872}"/>
              </a:ext>
            </a:extLst>
          </p:cNvPr>
          <p:cNvCxnSpPr>
            <a:cxnSpLocks/>
            <a:stCxn id="58" idx="0"/>
            <a:endCxn id="36" idx="6"/>
          </p:cNvCxnSpPr>
          <p:nvPr/>
        </p:nvCxnSpPr>
        <p:spPr>
          <a:xfrm flipH="1" flipV="1">
            <a:off x="10238730" y="3076395"/>
            <a:ext cx="1186935" cy="438229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5" name="Grafika 47">
            <a:extLst>
              <a:ext uri="{FF2B5EF4-FFF2-40B4-BE49-F238E27FC236}">
                <a16:creationId xmlns:a16="http://schemas.microsoft.com/office/drawing/2014/main" id="{29EA1C86-AB5C-7BA4-518F-A50FA75910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34895" y="2529276"/>
            <a:ext cx="1436960" cy="1197466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525E7D8-5293-5954-FAC7-8FABFF10D14C}"/>
              </a:ext>
            </a:extLst>
          </p:cNvPr>
          <p:cNvSpPr/>
          <p:nvPr/>
        </p:nvSpPr>
        <p:spPr>
          <a:xfrm rot="298640">
            <a:off x="7695370" y="1924078"/>
            <a:ext cx="2340000" cy="234000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</a:rPr>
              <a:t>Secure Web Gateway                 Firewall aaS                ZTNA               Threat Prevention/Detection              Cloud Access Security Broker             </a:t>
            </a:r>
            <a:r>
              <a:rPr lang="en-US" sz="4400" dirty="0">
                <a:ln w="0"/>
              </a:rPr>
              <a:t>DNS           </a:t>
            </a:r>
            <a:r>
              <a:rPr lang="en-US" sz="4400" b="0" cap="none" spc="0" dirty="0">
                <a:ln w="0"/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1E2F0AF-4483-91B3-BFD6-847CCE31A046}"/>
              </a:ext>
            </a:extLst>
          </p:cNvPr>
          <p:cNvSpPr/>
          <p:nvPr/>
        </p:nvSpPr>
        <p:spPr>
          <a:xfrm>
            <a:off x="1932520" y="1938100"/>
            <a:ext cx="2340000" cy="234000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</a:rPr>
              <a:t>Identity and Access Management                      Data Loss Prevention                        Unified Threat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</a:rPr>
              <a:t>Managemetn</a:t>
            </a:r>
            <a:r>
              <a:rPr lang="en-US" sz="4400" b="0" cap="none" spc="0" dirty="0">
                <a:ln w="0"/>
                <a:solidFill>
                  <a:schemeClr val="tx1"/>
                </a:solidFill>
              </a:rPr>
              <a:t>                            Next-Gen Firewall                              </a:t>
            </a:r>
          </a:p>
        </p:txBody>
      </p:sp>
      <p:pic>
        <p:nvPicPr>
          <p:cNvPr id="58" name="Grafika 11">
            <a:extLst>
              <a:ext uri="{FF2B5EF4-FFF2-40B4-BE49-F238E27FC236}">
                <a16:creationId xmlns:a16="http://schemas.microsoft.com/office/drawing/2014/main" id="{18B31277-D632-2057-48DC-DD060606AF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222973" y="3514624"/>
            <a:ext cx="405384" cy="50673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B31E137-E5D1-FB1F-22D5-166FF4582FA2}"/>
              </a:ext>
            </a:extLst>
          </p:cNvPr>
          <p:cNvCxnSpPr/>
          <p:nvPr/>
        </p:nvCxnSpPr>
        <p:spPr>
          <a:xfrm flipH="1" flipV="1">
            <a:off x="5774117" y="1510447"/>
            <a:ext cx="38939" cy="3911376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0" name="Picture 2" descr="Download Office 365 Logo in SVG Vector or PNG File Format - Logo.wine">
            <a:extLst>
              <a:ext uri="{FF2B5EF4-FFF2-40B4-BE49-F238E27FC236}">
                <a16:creationId xmlns:a16="http://schemas.microsoft.com/office/drawing/2014/main" id="{AAF083FF-6450-F47E-13CF-10D04705C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036" y="3093694"/>
            <a:ext cx="554385" cy="3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4CE62E6F-BD3F-A6F1-8662-4131A013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952" y="2962695"/>
            <a:ext cx="422604" cy="29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6C7AEF11-80F3-0E31-C451-3A30C2FBA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36" y="3463284"/>
            <a:ext cx="382344" cy="1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Download Dropbox Logo in SVG Vector or PNG File Format - Logo.wine">
            <a:extLst>
              <a:ext uri="{FF2B5EF4-FFF2-40B4-BE49-F238E27FC236}">
                <a16:creationId xmlns:a16="http://schemas.microsoft.com/office/drawing/2014/main" id="{79B3F680-9DD6-3446-9305-0B74AB313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76" y="2543977"/>
            <a:ext cx="554386" cy="36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531EB4DB-D6FC-6543-C7CF-440ADDA7B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98" y="3030370"/>
            <a:ext cx="300238" cy="1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RingCentral: RingCentral Releases RingCentral Video to Address Work from  Anywhere Demands; Completes Message Video Phone Solution - Theta Lake">
            <a:extLst>
              <a:ext uri="{FF2B5EF4-FFF2-40B4-BE49-F238E27FC236}">
                <a16:creationId xmlns:a16="http://schemas.microsoft.com/office/drawing/2014/main" id="{E34E23EA-BC61-ECB3-7818-C341ACB84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941" y="3330879"/>
            <a:ext cx="339442" cy="7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2">
            <a:extLst>
              <a:ext uri="{FF2B5EF4-FFF2-40B4-BE49-F238E27FC236}">
                <a16:creationId xmlns:a16="http://schemas.microsoft.com/office/drawing/2014/main" id="{5AD2F663-1444-B7B7-2057-1BADD4C82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83" y="2828791"/>
            <a:ext cx="287225" cy="12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>
            <a:extLst>
              <a:ext uri="{FF2B5EF4-FFF2-40B4-BE49-F238E27FC236}">
                <a16:creationId xmlns:a16="http://schemas.microsoft.com/office/drawing/2014/main" id="{E7CD2FB1-F063-8797-6FEC-5BF5EC56B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139" y="3075883"/>
            <a:ext cx="246882" cy="14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Content Placeholder 3">
            <a:extLst>
              <a:ext uri="{FF2B5EF4-FFF2-40B4-BE49-F238E27FC236}">
                <a16:creationId xmlns:a16="http://schemas.microsoft.com/office/drawing/2014/main" id="{B4733B30-16C4-0CB8-25D9-40EDCAA6972C}"/>
              </a:ext>
            </a:extLst>
          </p:cNvPr>
          <p:cNvSpPr txBox="1">
            <a:spLocks/>
          </p:cNvSpPr>
          <p:nvPr/>
        </p:nvSpPr>
        <p:spPr>
          <a:xfrm>
            <a:off x="6019683" y="5944988"/>
            <a:ext cx="5523992" cy="535983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SzPct val="90000"/>
              <a:buFont typeface="" panose="020B0303030202060203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" panose="020B0303030202060203" pitchFamily="34" charset="0"/>
              <a:buNone/>
            </a:pPr>
            <a:r>
              <a:rPr lang="en-US" sz="1400" b="1" dirty="0"/>
              <a:t>As apps move to the cloud, security must follow 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11ADE9D1-A9B2-D441-0EA6-AB8D044E421B}"/>
              </a:ext>
            </a:extLst>
          </p:cNvPr>
          <p:cNvSpPr txBox="1">
            <a:spLocks/>
          </p:cNvSpPr>
          <p:nvPr/>
        </p:nvSpPr>
        <p:spPr>
          <a:xfrm>
            <a:off x="285743" y="5944988"/>
            <a:ext cx="5523992" cy="535983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SzPct val="90000"/>
              <a:buFont typeface="" panose="020B0303030202060203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" panose="020B0303030202060203" pitchFamily="34" charset="0"/>
              <a:buNone/>
            </a:pPr>
            <a:r>
              <a:rPr lang="en-US" sz="1400" b="1" dirty="0"/>
              <a:t>The enterprise security perimeter is dissolving</a:t>
            </a:r>
          </a:p>
        </p:txBody>
      </p:sp>
    </p:spTree>
    <p:extLst>
      <p:ext uri="{BB962C8B-B14F-4D97-AF65-F5344CB8AC3E}">
        <p14:creationId xmlns:p14="http://schemas.microsoft.com/office/powerpoint/2010/main" val="36958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/>
      <p:bldP spid="4" grpId="0"/>
      <p:bldP spid="22" grpId="0"/>
      <p:bldP spid="23" grpId="0"/>
      <p:bldP spid="25" grpId="0"/>
      <p:bldP spid="27" grpId="0"/>
      <p:bldP spid="29" grpId="0"/>
      <p:bldP spid="31" grpId="0"/>
      <p:bldP spid="36" grpId="0" animBg="1"/>
      <p:bldP spid="38" grpId="0"/>
      <p:bldP spid="39" grpId="0"/>
      <p:bldP spid="44" grpId="0"/>
      <p:bldP spid="48" grpId="0"/>
      <p:bldP spid="51" grpId="0"/>
      <p:bldP spid="52" grpId="0"/>
      <p:bldP spid="56" grpId="0"/>
      <p:bldP spid="57" grpId="0"/>
      <p:bldP spid="68" grpId="0"/>
      <p:bldP spid="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F585C0-FFF9-036F-9CC7-EE7567BEB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world requires a new approach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E39B8-CACF-7524-8BF6-A02C773630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19</a:t>
            </a:fld>
            <a:endParaRPr lang="en-US"/>
          </a:p>
        </p:txBody>
      </p:sp>
      <p:sp>
        <p:nvSpPr>
          <p:cNvPr id="8" name="Freeform: Shape 21">
            <a:extLst>
              <a:ext uri="{FF2B5EF4-FFF2-40B4-BE49-F238E27FC236}">
                <a16:creationId xmlns:a16="http://schemas.microsoft.com/office/drawing/2014/main" id="{6C8BE53B-4855-ED52-760D-440304FF08A3}"/>
              </a:ext>
            </a:extLst>
          </p:cNvPr>
          <p:cNvSpPr/>
          <p:nvPr/>
        </p:nvSpPr>
        <p:spPr bwMode="ltGray">
          <a:xfrm>
            <a:off x="3769845" y="2998523"/>
            <a:ext cx="2570892" cy="3231254"/>
          </a:xfrm>
          <a:custGeom>
            <a:avLst/>
            <a:gdLst>
              <a:gd name="connsiteX0" fmla="*/ 2174881 w 4671148"/>
              <a:gd name="connsiteY0" fmla="*/ 4663034 h 4671148"/>
              <a:gd name="connsiteX1" fmla="*/ 2312290 w 4671148"/>
              <a:gd name="connsiteY1" fmla="*/ 4669972 h 4671148"/>
              <a:gd name="connsiteX2" fmla="*/ 2312951 w 4671148"/>
              <a:gd name="connsiteY2" fmla="*/ 4671148 h 4671148"/>
              <a:gd name="connsiteX3" fmla="*/ 2179446 w 4671148"/>
              <a:gd name="connsiteY3" fmla="*/ 4671148 h 4671148"/>
              <a:gd name="connsiteX4" fmla="*/ 2179446 w 4671148"/>
              <a:gd name="connsiteY4" fmla="*/ 3915048 h 4671148"/>
              <a:gd name="connsiteX5" fmla="*/ 2312951 w 4671148"/>
              <a:gd name="connsiteY5" fmla="*/ 3915048 h 4671148"/>
              <a:gd name="connsiteX6" fmla="*/ 2306993 w 4671148"/>
              <a:gd name="connsiteY6" fmla="*/ 3925638 h 4671148"/>
              <a:gd name="connsiteX7" fmla="*/ 2177176 w 4671148"/>
              <a:gd name="connsiteY7" fmla="*/ 3919083 h 4671148"/>
              <a:gd name="connsiteX8" fmla="*/ 3770754 w 4671148"/>
              <a:gd name="connsiteY8" fmla="*/ 1668482 h 4671148"/>
              <a:gd name="connsiteX9" fmla="*/ 3779224 w 4671148"/>
              <a:gd name="connsiteY9" fmla="*/ 1668782 h 4671148"/>
              <a:gd name="connsiteX10" fmla="*/ 3802013 w 4671148"/>
              <a:gd name="connsiteY10" fmla="*/ 1716088 h 4671148"/>
              <a:gd name="connsiteX11" fmla="*/ 3818147 w 4671148"/>
              <a:gd name="connsiteY11" fmla="*/ 1760170 h 4671148"/>
              <a:gd name="connsiteX12" fmla="*/ 911753 w 4671148"/>
              <a:gd name="connsiteY12" fmla="*/ 1627620 h 4671148"/>
              <a:gd name="connsiteX13" fmla="*/ 916978 w 4671148"/>
              <a:gd name="connsiteY13" fmla="*/ 1636134 h 4671148"/>
              <a:gd name="connsiteX14" fmla="*/ 862742 w 4671148"/>
              <a:gd name="connsiteY14" fmla="*/ 1733555 h 4671148"/>
              <a:gd name="connsiteX15" fmla="*/ 869136 w 4671148"/>
              <a:gd name="connsiteY15" fmla="*/ 1716088 h 4671148"/>
              <a:gd name="connsiteX16" fmla="*/ 4496534 w 4671148"/>
              <a:gd name="connsiteY16" fmla="*/ 1450853 h 4671148"/>
              <a:gd name="connsiteX17" fmla="*/ 4566145 w 4671148"/>
              <a:gd name="connsiteY17" fmla="*/ 1641046 h 4671148"/>
              <a:gd name="connsiteX18" fmla="*/ 4671148 w 4671148"/>
              <a:gd name="connsiteY18" fmla="*/ 2335574 h 4671148"/>
              <a:gd name="connsiteX19" fmla="*/ 2335574 w 4671148"/>
              <a:gd name="connsiteY19" fmla="*/ 4671148 h 4671148"/>
              <a:gd name="connsiteX20" fmla="*/ 2312290 w 4671148"/>
              <a:gd name="connsiteY20" fmla="*/ 4669972 h 4671148"/>
              <a:gd name="connsiteX21" fmla="*/ 2100256 w 4671148"/>
              <a:gd name="connsiteY21" fmla="*/ 4293098 h 4671148"/>
              <a:gd name="connsiteX22" fmla="*/ 2306993 w 4671148"/>
              <a:gd name="connsiteY22" fmla="*/ 3925638 h 4671148"/>
              <a:gd name="connsiteX23" fmla="*/ 2335574 w 4671148"/>
              <a:gd name="connsiteY23" fmla="*/ 3927081 h 4671148"/>
              <a:gd name="connsiteX24" fmla="*/ 3927081 w 4671148"/>
              <a:gd name="connsiteY24" fmla="*/ 2335574 h 4671148"/>
              <a:gd name="connsiteX25" fmla="*/ 3855530 w 4671148"/>
              <a:gd name="connsiteY25" fmla="*/ 1862309 h 4671148"/>
              <a:gd name="connsiteX26" fmla="*/ 3818147 w 4671148"/>
              <a:gd name="connsiteY26" fmla="*/ 1760170 h 4671148"/>
              <a:gd name="connsiteX27" fmla="*/ 3832057 w 4671148"/>
              <a:gd name="connsiteY27" fmla="*/ 1787080 h 4671148"/>
              <a:gd name="connsiteX28" fmla="*/ 4265560 w 4671148"/>
              <a:gd name="connsiteY28" fmla="*/ 1802433 h 4671148"/>
              <a:gd name="connsiteX29" fmla="*/ 625183 w 4671148"/>
              <a:gd name="connsiteY29" fmla="*/ 1383056 h 4671148"/>
              <a:gd name="connsiteX30" fmla="*/ 852039 w 4671148"/>
              <a:gd name="connsiteY30" fmla="*/ 1752782 h 4671148"/>
              <a:gd name="connsiteX31" fmla="*/ 862742 w 4671148"/>
              <a:gd name="connsiteY31" fmla="*/ 1733555 h 4671148"/>
              <a:gd name="connsiteX32" fmla="*/ 815618 w 4671148"/>
              <a:gd name="connsiteY32" fmla="*/ 1862309 h 4671148"/>
              <a:gd name="connsiteX33" fmla="*/ 744067 w 4671148"/>
              <a:gd name="connsiteY33" fmla="*/ 2335574 h 4671148"/>
              <a:gd name="connsiteX34" fmla="*/ 2172852 w 4671148"/>
              <a:gd name="connsiteY34" fmla="*/ 3918864 h 4671148"/>
              <a:gd name="connsiteX35" fmla="*/ 2177176 w 4671148"/>
              <a:gd name="connsiteY35" fmla="*/ 3919083 h 4671148"/>
              <a:gd name="connsiteX36" fmla="*/ 1966751 w 4671148"/>
              <a:gd name="connsiteY36" fmla="*/ 4293098 h 4671148"/>
              <a:gd name="connsiteX37" fmla="*/ 2174881 w 4671148"/>
              <a:gd name="connsiteY37" fmla="*/ 4663034 h 4671148"/>
              <a:gd name="connsiteX38" fmla="*/ 2096775 w 4671148"/>
              <a:gd name="connsiteY38" fmla="*/ 4659090 h 4671148"/>
              <a:gd name="connsiteX39" fmla="*/ 0 w 4671148"/>
              <a:gd name="connsiteY39" fmla="*/ 2335574 h 4671148"/>
              <a:gd name="connsiteX40" fmla="*/ 183541 w 4671148"/>
              <a:gd name="connsiteY40" fmla="*/ 1426463 h 4671148"/>
              <a:gd name="connsiteX41" fmla="*/ 203538 w 4671148"/>
              <a:gd name="connsiteY41" fmla="*/ 1384952 h 4671148"/>
              <a:gd name="connsiteX42" fmla="*/ 4442430 w 4671148"/>
              <a:gd name="connsiteY42" fmla="*/ 1321296 h 4671148"/>
              <a:gd name="connsiteX43" fmla="*/ 4503733 w 4671148"/>
              <a:gd name="connsiteY43" fmla="*/ 1439894 h 4671148"/>
              <a:gd name="connsiteX44" fmla="*/ 4496534 w 4671148"/>
              <a:gd name="connsiteY44" fmla="*/ 1450853 h 4671148"/>
              <a:gd name="connsiteX45" fmla="*/ 4487607 w 4671148"/>
              <a:gd name="connsiteY45" fmla="*/ 1426463 h 4671148"/>
              <a:gd name="connsiteX46" fmla="*/ 4439266 w 4671148"/>
              <a:gd name="connsiteY46" fmla="*/ 1326113 h 4671148"/>
              <a:gd name="connsiteX47" fmla="*/ 259711 w 4671148"/>
              <a:gd name="connsiteY47" fmla="*/ 1268344 h 4671148"/>
              <a:gd name="connsiteX48" fmla="*/ 203538 w 4671148"/>
              <a:gd name="connsiteY48" fmla="*/ 1384952 h 4671148"/>
              <a:gd name="connsiteX49" fmla="*/ 191412 w 4671148"/>
              <a:gd name="connsiteY49" fmla="*/ 1385006 h 4671148"/>
              <a:gd name="connsiteX50" fmla="*/ 256350 w 4671148"/>
              <a:gd name="connsiteY50" fmla="*/ 1268359 h 4671148"/>
              <a:gd name="connsiteX51" fmla="*/ 2335574 w 4671148"/>
              <a:gd name="connsiteY51" fmla="*/ 0 h 4671148"/>
              <a:gd name="connsiteX52" fmla="*/ 4389257 w 4671148"/>
              <a:gd name="connsiteY52" fmla="*/ 1222301 h 4671148"/>
              <a:gd name="connsiteX53" fmla="*/ 4439266 w 4671148"/>
              <a:gd name="connsiteY53" fmla="*/ 1326113 h 4671148"/>
              <a:gd name="connsiteX54" fmla="*/ 4204258 w 4671148"/>
              <a:gd name="connsiteY54" fmla="*/ 1683835 h 4671148"/>
              <a:gd name="connsiteX55" fmla="*/ 3779224 w 4671148"/>
              <a:gd name="connsiteY55" fmla="*/ 1668782 h 4671148"/>
              <a:gd name="connsiteX56" fmla="*/ 3734995 w 4671148"/>
              <a:gd name="connsiteY56" fmla="*/ 1576967 h 4671148"/>
              <a:gd name="connsiteX57" fmla="*/ 2335574 w 4671148"/>
              <a:gd name="connsiteY57" fmla="*/ 744067 h 4671148"/>
              <a:gd name="connsiteX58" fmla="*/ 936154 w 4671148"/>
              <a:gd name="connsiteY58" fmla="*/ 1576967 h 4671148"/>
              <a:gd name="connsiteX59" fmla="*/ 911753 w 4671148"/>
              <a:gd name="connsiteY59" fmla="*/ 1627620 h 4671148"/>
              <a:gd name="connsiteX60" fmla="*/ 690121 w 4671148"/>
              <a:gd name="connsiteY60" fmla="*/ 1266408 h 4671148"/>
              <a:gd name="connsiteX61" fmla="*/ 259711 w 4671148"/>
              <a:gd name="connsiteY61" fmla="*/ 1268344 h 4671148"/>
              <a:gd name="connsiteX62" fmla="*/ 281891 w 4671148"/>
              <a:gd name="connsiteY62" fmla="*/ 1222301 h 4671148"/>
              <a:gd name="connsiteX63" fmla="*/ 2335574 w 4671148"/>
              <a:gd name="connsiteY63" fmla="*/ 0 h 4671148"/>
              <a:gd name="connsiteX0" fmla="*/ 2174881 w 4671148"/>
              <a:gd name="connsiteY0" fmla="*/ 4663459 h 4671573"/>
              <a:gd name="connsiteX1" fmla="*/ 2312290 w 4671148"/>
              <a:gd name="connsiteY1" fmla="*/ 4670397 h 4671573"/>
              <a:gd name="connsiteX2" fmla="*/ 2312951 w 4671148"/>
              <a:gd name="connsiteY2" fmla="*/ 4671573 h 4671573"/>
              <a:gd name="connsiteX3" fmla="*/ 2179446 w 4671148"/>
              <a:gd name="connsiteY3" fmla="*/ 4671573 h 4671573"/>
              <a:gd name="connsiteX4" fmla="*/ 2174881 w 4671148"/>
              <a:gd name="connsiteY4" fmla="*/ 4663459 h 4671573"/>
              <a:gd name="connsiteX5" fmla="*/ 2179446 w 4671148"/>
              <a:gd name="connsiteY5" fmla="*/ 3915473 h 4671573"/>
              <a:gd name="connsiteX6" fmla="*/ 2312951 w 4671148"/>
              <a:gd name="connsiteY6" fmla="*/ 3915473 h 4671573"/>
              <a:gd name="connsiteX7" fmla="*/ 2306993 w 4671148"/>
              <a:gd name="connsiteY7" fmla="*/ 3926063 h 4671573"/>
              <a:gd name="connsiteX8" fmla="*/ 2177176 w 4671148"/>
              <a:gd name="connsiteY8" fmla="*/ 3919508 h 4671573"/>
              <a:gd name="connsiteX9" fmla="*/ 2179446 w 4671148"/>
              <a:gd name="connsiteY9" fmla="*/ 3915473 h 4671573"/>
              <a:gd name="connsiteX10" fmla="*/ 3770754 w 4671148"/>
              <a:gd name="connsiteY10" fmla="*/ 1668907 h 4671573"/>
              <a:gd name="connsiteX11" fmla="*/ 3779224 w 4671148"/>
              <a:gd name="connsiteY11" fmla="*/ 1669207 h 4671573"/>
              <a:gd name="connsiteX12" fmla="*/ 3802013 w 4671148"/>
              <a:gd name="connsiteY12" fmla="*/ 1716513 h 4671573"/>
              <a:gd name="connsiteX13" fmla="*/ 3818147 w 4671148"/>
              <a:gd name="connsiteY13" fmla="*/ 1760595 h 4671573"/>
              <a:gd name="connsiteX14" fmla="*/ 3770754 w 4671148"/>
              <a:gd name="connsiteY14" fmla="*/ 1668907 h 4671573"/>
              <a:gd name="connsiteX15" fmla="*/ 911753 w 4671148"/>
              <a:gd name="connsiteY15" fmla="*/ 1628045 h 4671573"/>
              <a:gd name="connsiteX16" fmla="*/ 916978 w 4671148"/>
              <a:gd name="connsiteY16" fmla="*/ 1636559 h 4671573"/>
              <a:gd name="connsiteX17" fmla="*/ 862742 w 4671148"/>
              <a:gd name="connsiteY17" fmla="*/ 1733980 h 4671573"/>
              <a:gd name="connsiteX18" fmla="*/ 869136 w 4671148"/>
              <a:gd name="connsiteY18" fmla="*/ 1716513 h 4671573"/>
              <a:gd name="connsiteX19" fmla="*/ 911753 w 4671148"/>
              <a:gd name="connsiteY19" fmla="*/ 1628045 h 4671573"/>
              <a:gd name="connsiteX20" fmla="*/ 4496534 w 4671148"/>
              <a:gd name="connsiteY20" fmla="*/ 1451278 h 4671573"/>
              <a:gd name="connsiteX21" fmla="*/ 4566145 w 4671148"/>
              <a:gd name="connsiteY21" fmla="*/ 1641471 h 4671573"/>
              <a:gd name="connsiteX22" fmla="*/ 4671148 w 4671148"/>
              <a:gd name="connsiteY22" fmla="*/ 2335999 h 4671573"/>
              <a:gd name="connsiteX23" fmla="*/ 2335574 w 4671148"/>
              <a:gd name="connsiteY23" fmla="*/ 4671573 h 4671573"/>
              <a:gd name="connsiteX24" fmla="*/ 2312290 w 4671148"/>
              <a:gd name="connsiteY24" fmla="*/ 4670397 h 4671573"/>
              <a:gd name="connsiteX25" fmla="*/ 2100256 w 4671148"/>
              <a:gd name="connsiteY25" fmla="*/ 4293523 h 4671573"/>
              <a:gd name="connsiteX26" fmla="*/ 2306993 w 4671148"/>
              <a:gd name="connsiteY26" fmla="*/ 3926063 h 4671573"/>
              <a:gd name="connsiteX27" fmla="*/ 2335574 w 4671148"/>
              <a:gd name="connsiteY27" fmla="*/ 3927506 h 4671573"/>
              <a:gd name="connsiteX28" fmla="*/ 3927081 w 4671148"/>
              <a:gd name="connsiteY28" fmla="*/ 2335999 h 4671573"/>
              <a:gd name="connsiteX29" fmla="*/ 3855530 w 4671148"/>
              <a:gd name="connsiteY29" fmla="*/ 1862734 h 4671573"/>
              <a:gd name="connsiteX30" fmla="*/ 3818147 w 4671148"/>
              <a:gd name="connsiteY30" fmla="*/ 1760595 h 4671573"/>
              <a:gd name="connsiteX31" fmla="*/ 3832057 w 4671148"/>
              <a:gd name="connsiteY31" fmla="*/ 1787505 h 4671573"/>
              <a:gd name="connsiteX32" fmla="*/ 4265560 w 4671148"/>
              <a:gd name="connsiteY32" fmla="*/ 1802858 h 4671573"/>
              <a:gd name="connsiteX33" fmla="*/ 4496534 w 4671148"/>
              <a:gd name="connsiteY33" fmla="*/ 1451278 h 4671573"/>
              <a:gd name="connsiteX34" fmla="*/ 625183 w 4671148"/>
              <a:gd name="connsiteY34" fmla="*/ 1383481 h 4671573"/>
              <a:gd name="connsiteX35" fmla="*/ 852039 w 4671148"/>
              <a:gd name="connsiteY35" fmla="*/ 1753207 h 4671573"/>
              <a:gd name="connsiteX36" fmla="*/ 862742 w 4671148"/>
              <a:gd name="connsiteY36" fmla="*/ 1733980 h 4671573"/>
              <a:gd name="connsiteX37" fmla="*/ 815618 w 4671148"/>
              <a:gd name="connsiteY37" fmla="*/ 1862734 h 4671573"/>
              <a:gd name="connsiteX38" fmla="*/ 744067 w 4671148"/>
              <a:gd name="connsiteY38" fmla="*/ 2335999 h 4671573"/>
              <a:gd name="connsiteX39" fmla="*/ 2172852 w 4671148"/>
              <a:gd name="connsiteY39" fmla="*/ 3919289 h 4671573"/>
              <a:gd name="connsiteX40" fmla="*/ 2177176 w 4671148"/>
              <a:gd name="connsiteY40" fmla="*/ 3919508 h 4671573"/>
              <a:gd name="connsiteX41" fmla="*/ 1966751 w 4671148"/>
              <a:gd name="connsiteY41" fmla="*/ 4293523 h 4671573"/>
              <a:gd name="connsiteX42" fmla="*/ 2174881 w 4671148"/>
              <a:gd name="connsiteY42" fmla="*/ 4663459 h 4671573"/>
              <a:gd name="connsiteX43" fmla="*/ 2096775 w 4671148"/>
              <a:gd name="connsiteY43" fmla="*/ 4659515 h 4671573"/>
              <a:gd name="connsiteX44" fmla="*/ 0 w 4671148"/>
              <a:gd name="connsiteY44" fmla="*/ 2335999 h 4671573"/>
              <a:gd name="connsiteX45" fmla="*/ 183541 w 4671148"/>
              <a:gd name="connsiteY45" fmla="*/ 1426888 h 4671573"/>
              <a:gd name="connsiteX46" fmla="*/ 203538 w 4671148"/>
              <a:gd name="connsiteY46" fmla="*/ 1385377 h 4671573"/>
              <a:gd name="connsiteX47" fmla="*/ 625183 w 4671148"/>
              <a:gd name="connsiteY47" fmla="*/ 1383481 h 4671573"/>
              <a:gd name="connsiteX48" fmla="*/ 4442430 w 4671148"/>
              <a:gd name="connsiteY48" fmla="*/ 1321721 h 4671573"/>
              <a:gd name="connsiteX49" fmla="*/ 4503733 w 4671148"/>
              <a:gd name="connsiteY49" fmla="*/ 1440319 h 4671573"/>
              <a:gd name="connsiteX50" fmla="*/ 4496534 w 4671148"/>
              <a:gd name="connsiteY50" fmla="*/ 1451278 h 4671573"/>
              <a:gd name="connsiteX51" fmla="*/ 4487607 w 4671148"/>
              <a:gd name="connsiteY51" fmla="*/ 1426888 h 4671573"/>
              <a:gd name="connsiteX52" fmla="*/ 4439266 w 4671148"/>
              <a:gd name="connsiteY52" fmla="*/ 1326538 h 4671573"/>
              <a:gd name="connsiteX53" fmla="*/ 4442430 w 4671148"/>
              <a:gd name="connsiteY53" fmla="*/ 1321721 h 4671573"/>
              <a:gd name="connsiteX54" fmla="*/ 259711 w 4671148"/>
              <a:gd name="connsiteY54" fmla="*/ 1268769 h 4671573"/>
              <a:gd name="connsiteX55" fmla="*/ 203538 w 4671148"/>
              <a:gd name="connsiteY55" fmla="*/ 1385377 h 4671573"/>
              <a:gd name="connsiteX56" fmla="*/ 191412 w 4671148"/>
              <a:gd name="connsiteY56" fmla="*/ 1385431 h 4671573"/>
              <a:gd name="connsiteX57" fmla="*/ 256350 w 4671148"/>
              <a:gd name="connsiteY57" fmla="*/ 1268784 h 4671573"/>
              <a:gd name="connsiteX58" fmla="*/ 259711 w 4671148"/>
              <a:gd name="connsiteY58" fmla="*/ 1268769 h 4671573"/>
              <a:gd name="connsiteX59" fmla="*/ 2335574 w 4671148"/>
              <a:gd name="connsiteY59" fmla="*/ 425 h 4671573"/>
              <a:gd name="connsiteX60" fmla="*/ 4439266 w 4671148"/>
              <a:gd name="connsiteY60" fmla="*/ 1326538 h 4671573"/>
              <a:gd name="connsiteX61" fmla="*/ 4204258 w 4671148"/>
              <a:gd name="connsiteY61" fmla="*/ 1684260 h 4671573"/>
              <a:gd name="connsiteX62" fmla="*/ 3779224 w 4671148"/>
              <a:gd name="connsiteY62" fmla="*/ 1669207 h 4671573"/>
              <a:gd name="connsiteX63" fmla="*/ 3734995 w 4671148"/>
              <a:gd name="connsiteY63" fmla="*/ 1577392 h 4671573"/>
              <a:gd name="connsiteX64" fmla="*/ 2335574 w 4671148"/>
              <a:gd name="connsiteY64" fmla="*/ 744492 h 4671573"/>
              <a:gd name="connsiteX65" fmla="*/ 936154 w 4671148"/>
              <a:gd name="connsiteY65" fmla="*/ 1577392 h 4671573"/>
              <a:gd name="connsiteX66" fmla="*/ 911753 w 4671148"/>
              <a:gd name="connsiteY66" fmla="*/ 1628045 h 4671573"/>
              <a:gd name="connsiteX67" fmla="*/ 690121 w 4671148"/>
              <a:gd name="connsiteY67" fmla="*/ 1266833 h 4671573"/>
              <a:gd name="connsiteX68" fmla="*/ 259711 w 4671148"/>
              <a:gd name="connsiteY68" fmla="*/ 1268769 h 4671573"/>
              <a:gd name="connsiteX69" fmla="*/ 281891 w 4671148"/>
              <a:gd name="connsiteY69" fmla="*/ 1222726 h 4671573"/>
              <a:gd name="connsiteX70" fmla="*/ 2335574 w 4671148"/>
              <a:gd name="connsiteY70" fmla="*/ 425 h 4671573"/>
              <a:gd name="connsiteX0" fmla="*/ 2174881 w 4671148"/>
              <a:gd name="connsiteY0" fmla="*/ 4669987 h 4678101"/>
              <a:gd name="connsiteX1" fmla="*/ 2312290 w 4671148"/>
              <a:gd name="connsiteY1" fmla="*/ 4676925 h 4678101"/>
              <a:gd name="connsiteX2" fmla="*/ 2312951 w 4671148"/>
              <a:gd name="connsiteY2" fmla="*/ 4678101 h 4678101"/>
              <a:gd name="connsiteX3" fmla="*/ 2179446 w 4671148"/>
              <a:gd name="connsiteY3" fmla="*/ 4678101 h 4678101"/>
              <a:gd name="connsiteX4" fmla="*/ 2174881 w 4671148"/>
              <a:gd name="connsiteY4" fmla="*/ 4669987 h 4678101"/>
              <a:gd name="connsiteX5" fmla="*/ 2179446 w 4671148"/>
              <a:gd name="connsiteY5" fmla="*/ 3922001 h 4678101"/>
              <a:gd name="connsiteX6" fmla="*/ 2312951 w 4671148"/>
              <a:gd name="connsiteY6" fmla="*/ 3922001 h 4678101"/>
              <a:gd name="connsiteX7" fmla="*/ 2306993 w 4671148"/>
              <a:gd name="connsiteY7" fmla="*/ 3932591 h 4678101"/>
              <a:gd name="connsiteX8" fmla="*/ 2177176 w 4671148"/>
              <a:gd name="connsiteY8" fmla="*/ 3926036 h 4678101"/>
              <a:gd name="connsiteX9" fmla="*/ 2179446 w 4671148"/>
              <a:gd name="connsiteY9" fmla="*/ 3922001 h 4678101"/>
              <a:gd name="connsiteX10" fmla="*/ 3770754 w 4671148"/>
              <a:gd name="connsiteY10" fmla="*/ 1675435 h 4678101"/>
              <a:gd name="connsiteX11" fmla="*/ 3779224 w 4671148"/>
              <a:gd name="connsiteY11" fmla="*/ 1675735 h 4678101"/>
              <a:gd name="connsiteX12" fmla="*/ 3802013 w 4671148"/>
              <a:gd name="connsiteY12" fmla="*/ 1723041 h 4678101"/>
              <a:gd name="connsiteX13" fmla="*/ 3818147 w 4671148"/>
              <a:gd name="connsiteY13" fmla="*/ 1767123 h 4678101"/>
              <a:gd name="connsiteX14" fmla="*/ 3770754 w 4671148"/>
              <a:gd name="connsiteY14" fmla="*/ 1675435 h 4678101"/>
              <a:gd name="connsiteX15" fmla="*/ 911753 w 4671148"/>
              <a:gd name="connsiteY15" fmla="*/ 1634573 h 4678101"/>
              <a:gd name="connsiteX16" fmla="*/ 916978 w 4671148"/>
              <a:gd name="connsiteY16" fmla="*/ 1643087 h 4678101"/>
              <a:gd name="connsiteX17" fmla="*/ 862742 w 4671148"/>
              <a:gd name="connsiteY17" fmla="*/ 1740508 h 4678101"/>
              <a:gd name="connsiteX18" fmla="*/ 869136 w 4671148"/>
              <a:gd name="connsiteY18" fmla="*/ 1723041 h 4678101"/>
              <a:gd name="connsiteX19" fmla="*/ 911753 w 4671148"/>
              <a:gd name="connsiteY19" fmla="*/ 1634573 h 4678101"/>
              <a:gd name="connsiteX20" fmla="*/ 4496534 w 4671148"/>
              <a:gd name="connsiteY20" fmla="*/ 1457806 h 4678101"/>
              <a:gd name="connsiteX21" fmla="*/ 4566145 w 4671148"/>
              <a:gd name="connsiteY21" fmla="*/ 1647999 h 4678101"/>
              <a:gd name="connsiteX22" fmla="*/ 4671148 w 4671148"/>
              <a:gd name="connsiteY22" fmla="*/ 2342527 h 4678101"/>
              <a:gd name="connsiteX23" fmla="*/ 2335574 w 4671148"/>
              <a:gd name="connsiteY23" fmla="*/ 4678101 h 4678101"/>
              <a:gd name="connsiteX24" fmla="*/ 2312290 w 4671148"/>
              <a:gd name="connsiteY24" fmla="*/ 4676925 h 4678101"/>
              <a:gd name="connsiteX25" fmla="*/ 2100256 w 4671148"/>
              <a:gd name="connsiteY25" fmla="*/ 4300051 h 4678101"/>
              <a:gd name="connsiteX26" fmla="*/ 2306993 w 4671148"/>
              <a:gd name="connsiteY26" fmla="*/ 3932591 h 4678101"/>
              <a:gd name="connsiteX27" fmla="*/ 2335574 w 4671148"/>
              <a:gd name="connsiteY27" fmla="*/ 3934034 h 4678101"/>
              <a:gd name="connsiteX28" fmla="*/ 3927081 w 4671148"/>
              <a:gd name="connsiteY28" fmla="*/ 2342527 h 4678101"/>
              <a:gd name="connsiteX29" fmla="*/ 3855530 w 4671148"/>
              <a:gd name="connsiteY29" fmla="*/ 1869262 h 4678101"/>
              <a:gd name="connsiteX30" fmla="*/ 3818147 w 4671148"/>
              <a:gd name="connsiteY30" fmla="*/ 1767123 h 4678101"/>
              <a:gd name="connsiteX31" fmla="*/ 3832057 w 4671148"/>
              <a:gd name="connsiteY31" fmla="*/ 1794033 h 4678101"/>
              <a:gd name="connsiteX32" fmla="*/ 4265560 w 4671148"/>
              <a:gd name="connsiteY32" fmla="*/ 1809386 h 4678101"/>
              <a:gd name="connsiteX33" fmla="*/ 4496534 w 4671148"/>
              <a:gd name="connsiteY33" fmla="*/ 1457806 h 4678101"/>
              <a:gd name="connsiteX34" fmla="*/ 625183 w 4671148"/>
              <a:gd name="connsiteY34" fmla="*/ 1390009 h 4678101"/>
              <a:gd name="connsiteX35" fmla="*/ 852039 w 4671148"/>
              <a:gd name="connsiteY35" fmla="*/ 1759735 h 4678101"/>
              <a:gd name="connsiteX36" fmla="*/ 862742 w 4671148"/>
              <a:gd name="connsiteY36" fmla="*/ 1740508 h 4678101"/>
              <a:gd name="connsiteX37" fmla="*/ 815618 w 4671148"/>
              <a:gd name="connsiteY37" fmla="*/ 1869262 h 4678101"/>
              <a:gd name="connsiteX38" fmla="*/ 744067 w 4671148"/>
              <a:gd name="connsiteY38" fmla="*/ 2342527 h 4678101"/>
              <a:gd name="connsiteX39" fmla="*/ 2172852 w 4671148"/>
              <a:gd name="connsiteY39" fmla="*/ 3925817 h 4678101"/>
              <a:gd name="connsiteX40" fmla="*/ 2177176 w 4671148"/>
              <a:gd name="connsiteY40" fmla="*/ 3926036 h 4678101"/>
              <a:gd name="connsiteX41" fmla="*/ 1966751 w 4671148"/>
              <a:gd name="connsiteY41" fmla="*/ 4300051 h 4678101"/>
              <a:gd name="connsiteX42" fmla="*/ 2174881 w 4671148"/>
              <a:gd name="connsiteY42" fmla="*/ 4669987 h 4678101"/>
              <a:gd name="connsiteX43" fmla="*/ 2096775 w 4671148"/>
              <a:gd name="connsiteY43" fmla="*/ 4666043 h 4678101"/>
              <a:gd name="connsiteX44" fmla="*/ 0 w 4671148"/>
              <a:gd name="connsiteY44" fmla="*/ 2342527 h 4678101"/>
              <a:gd name="connsiteX45" fmla="*/ 183541 w 4671148"/>
              <a:gd name="connsiteY45" fmla="*/ 1433416 h 4678101"/>
              <a:gd name="connsiteX46" fmla="*/ 203538 w 4671148"/>
              <a:gd name="connsiteY46" fmla="*/ 1391905 h 4678101"/>
              <a:gd name="connsiteX47" fmla="*/ 625183 w 4671148"/>
              <a:gd name="connsiteY47" fmla="*/ 1390009 h 4678101"/>
              <a:gd name="connsiteX48" fmla="*/ 4442430 w 4671148"/>
              <a:gd name="connsiteY48" fmla="*/ 1328249 h 4678101"/>
              <a:gd name="connsiteX49" fmla="*/ 4503733 w 4671148"/>
              <a:gd name="connsiteY49" fmla="*/ 1446847 h 4678101"/>
              <a:gd name="connsiteX50" fmla="*/ 4496534 w 4671148"/>
              <a:gd name="connsiteY50" fmla="*/ 1457806 h 4678101"/>
              <a:gd name="connsiteX51" fmla="*/ 4487607 w 4671148"/>
              <a:gd name="connsiteY51" fmla="*/ 1433416 h 4678101"/>
              <a:gd name="connsiteX52" fmla="*/ 4439266 w 4671148"/>
              <a:gd name="connsiteY52" fmla="*/ 1333066 h 4678101"/>
              <a:gd name="connsiteX53" fmla="*/ 4442430 w 4671148"/>
              <a:gd name="connsiteY53" fmla="*/ 1328249 h 4678101"/>
              <a:gd name="connsiteX54" fmla="*/ 259711 w 4671148"/>
              <a:gd name="connsiteY54" fmla="*/ 1275297 h 4678101"/>
              <a:gd name="connsiteX55" fmla="*/ 203538 w 4671148"/>
              <a:gd name="connsiteY55" fmla="*/ 1391905 h 4678101"/>
              <a:gd name="connsiteX56" fmla="*/ 191412 w 4671148"/>
              <a:gd name="connsiteY56" fmla="*/ 1391959 h 4678101"/>
              <a:gd name="connsiteX57" fmla="*/ 256350 w 4671148"/>
              <a:gd name="connsiteY57" fmla="*/ 1275312 h 4678101"/>
              <a:gd name="connsiteX58" fmla="*/ 259711 w 4671148"/>
              <a:gd name="connsiteY58" fmla="*/ 1275297 h 4678101"/>
              <a:gd name="connsiteX59" fmla="*/ 2335574 w 4671148"/>
              <a:gd name="connsiteY59" fmla="*/ 6953 h 4678101"/>
              <a:gd name="connsiteX60" fmla="*/ 4204258 w 4671148"/>
              <a:gd name="connsiteY60" fmla="*/ 1690788 h 4678101"/>
              <a:gd name="connsiteX61" fmla="*/ 3779224 w 4671148"/>
              <a:gd name="connsiteY61" fmla="*/ 1675735 h 4678101"/>
              <a:gd name="connsiteX62" fmla="*/ 3734995 w 4671148"/>
              <a:gd name="connsiteY62" fmla="*/ 1583920 h 4678101"/>
              <a:gd name="connsiteX63" fmla="*/ 2335574 w 4671148"/>
              <a:gd name="connsiteY63" fmla="*/ 751020 h 4678101"/>
              <a:gd name="connsiteX64" fmla="*/ 936154 w 4671148"/>
              <a:gd name="connsiteY64" fmla="*/ 1583920 h 4678101"/>
              <a:gd name="connsiteX65" fmla="*/ 911753 w 4671148"/>
              <a:gd name="connsiteY65" fmla="*/ 1634573 h 4678101"/>
              <a:gd name="connsiteX66" fmla="*/ 690121 w 4671148"/>
              <a:gd name="connsiteY66" fmla="*/ 1273361 h 4678101"/>
              <a:gd name="connsiteX67" fmla="*/ 259711 w 4671148"/>
              <a:gd name="connsiteY67" fmla="*/ 1275297 h 4678101"/>
              <a:gd name="connsiteX68" fmla="*/ 281891 w 4671148"/>
              <a:gd name="connsiteY68" fmla="*/ 1229254 h 4678101"/>
              <a:gd name="connsiteX69" fmla="*/ 2335574 w 4671148"/>
              <a:gd name="connsiteY69" fmla="*/ 6953 h 4678101"/>
              <a:gd name="connsiteX0" fmla="*/ 2174881 w 4671148"/>
              <a:gd name="connsiteY0" fmla="*/ 4669589 h 4677703"/>
              <a:gd name="connsiteX1" fmla="*/ 2312290 w 4671148"/>
              <a:gd name="connsiteY1" fmla="*/ 4676527 h 4677703"/>
              <a:gd name="connsiteX2" fmla="*/ 2312951 w 4671148"/>
              <a:gd name="connsiteY2" fmla="*/ 4677703 h 4677703"/>
              <a:gd name="connsiteX3" fmla="*/ 2179446 w 4671148"/>
              <a:gd name="connsiteY3" fmla="*/ 4677703 h 4677703"/>
              <a:gd name="connsiteX4" fmla="*/ 2174881 w 4671148"/>
              <a:gd name="connsiteY4" fmla="*/ 4669589 h 4677703"/>
              <a:gd name="connsiteX5" fmla="*/ 2179446 w 4671148"/>
              <a:gd name="connsiteY5" fmla="*/ 3921603 h 4677703"/>
              <a:gd name="connsiteX6" fmla="*/ 2312951 w 4671148"/>
              <a:gd name="connsiteY6" fmla="*/ 3921603 h 4677703"/>
              <a:gd name="connsiteX7" fmla="*/ 2306993 w 4671148"/>
              <a:gd name="connsiteY7" fmla="*/ 3932193 h 4677703"/>
              <a:gd name="connsiteX8" fmla="*/ 2177176 w 4671148"/>
              <a:gd name="connsiteY8" fmla="*/ 3925638 h 4677703"/>
              <a:gd name="connsiteX9" fmla="*/ 2179446 w 4671148"/>
              <a:gd name="connsiteY9" fmla="*/ 3921603 h 4677703"/>
              <a:gd name="connsiteX10" fmla="*/ 3770754 w 4671148"/>
              <a:gd name="connsiteY10" fmla="*/ 1675037 h 4677703"/>
              <a:gd name="connsiteX11" fmla="*/ 3779224 w 4671148"/>
              <a:gd name="connsiteY11" fmla="*/ 1675337 h 4677703"/>
              <a:gd name="connsiteX12" fmla="*/ 3802013 w 4671148"/>
              <a:gd name="connsiteY12" fmla="*/ 1722643 h 4677703"/>
              <a:gd name="connsiteX13" fmla="*/ 3818147 w 4671148"/>
              <a:gd name="connsiteY13" fmla="*/ 1766725 h 4677703"/>
              <a:gd name="connsiteX14" fmla="*/ 3770754 w 4671148"/>
              <a:gd name="connsiteY14" fmla="*/ 1675037 h 4677703"/>
              <a:gd name="connsiteX15" fmla="*/ 911753 w 4671148"/>
              <a:gd name="connsiteY15" fmla="*/ 1634175 h 4677703"/>
              <a:gd name="connsiteX16" fmla="*/ 916978 w 4671148"/>
              <a:gd name="connsiteY16" fmla="*/ 1642689 h 4677703"/>
              <a:gd name="connsiteX17" fmla="*/ 862742 w 4671148"/>
              <a:gd name="connsiteY17" fmla="*/ 1740110 h 4677703"/>
              <a:gd name="connsiteX18" fmla="*/ 869136 w 4671148"/>
              <a:gd name="connsiteY18" fmla="*/ 1722643 h 4677703"/>
              <a:gd name="connsiteX19" fmla="*/ 911753 w 4671148"/>
              <a:gd name="connsiteY19" fmla="*/ 1634175 h 4677703"/>
              <a:gd name="connsiteX20" fmla="*/ 4496534 w 4671148"/>
              <a:gd name="connsiteY20" fmla="*/ 1457408 h 4677703"/>
              <a:gd name="connsiteX21" fmla="*/ 4566145 w 4671148"/>
              <a:gd name="connsiteY21" fmla="*/ 1647601 h 4677703"/>
              <a:gd name="connsiteX22" fmla="*/ 4671148 w 4671148"/>
              <a:gd name="connsiteY22" fmla="*/ 2342129 h 4677703"/>
              <a:gd name="connsiteX23" fmla="*/ 2335574 w 4671148"/>
              <a:gd name="connsiteY23" fmla="*/ 4677703 h 4677703"/>
              <a:gd name="connsiteX24" fmla="*/ 2312290 w 4671148"/>
              <a:gd name="connsiteY24" fmla="*/ 4676527 h 4677703"/>
              <a:gd name="connsiteX25" fmla="*/ 2100256 w 4671148"/>
              <a:gd name="connsiteY25" fmla="*/ 4299653 h 4677703"/>
              <a:gd name="connsiteX26" fmla="*/ 2306993 w 4671148"/>
              <a:gd name="connsiteY26" fmla="*/ 3932193 h 4677703"/>
              <a:gd name="connsiteX27" fmla="*/ 2335574 w 4671148"/>
              <a:gd name="connsiteY27" fmla="*/ 3933636 h 4677703"/>
              <a:gd name="connsiteX28" fmla="*/ 3927081 w 4671148"/>
              <a:gd name="connsiteY28" fmla="*/ 2342129 h 4677703"/>
              <a:gd name="connsiteX29" fmla="*/ 3855530 w 4671148"/>
              <a:gd name="connsiteY29" fmla="*/ 1868864 h 4677703"/>
              <a:gd name="connsiteX30" fmla="*/ 3818147 w 4671148"/>
              <a:gd name="connsiteY30" fmla="*/ 1766725 h 4677703"/>
              <a:gd name="connsiteX31" fmla="*/ 3832057 w 4671148"/>
              <a:gd name="connsiteY31" fmla="*/ 1793635 h 4677703"/>
              <a:gd name="connsiteX32" fmla="*/ 4265560 w 4671148"/>
              <a:gd name="connsiteY32" fmla="*/ 1808988 h 4677703"/>
              <a:gd name="connsiteX33" fmla="*/ 4496534 w 4671148"/>
              <a:gd name="connsiteY33" fmla="*/ 1457408 h 4677703"/>
              <a:gd name="connsiteX34" fmla="*/ 625183 w 4671148"/>
              <a:gd name="connsiteY34" fmla="*/ 1389611 h 4677703"/>
              <a:gd name="connsiteX35" fmla="*/ 852039 w 4671148"/>
              <a:gd name="connsiteY35" fmla="*/ 1759337 h 4677703"/>
              <a:gd name="connsiteX36" fmla="*/ 862742 w 4671148"/>
              <a:gd name="connsiteY36" fmla="*/ 1740110 h 4677703"/>
              <a:gd name="connsiteX37" fmla="*/ 815618 w 4671148"/>
              <a:gd name="connsiteY37" fmla="*/ 1868864 h 4677703"/>
              <a:gd name="connsiteX38" fmla="*/ 744067 w 4671148"/>
              <a:gd name="connsiteY38" fmla="*/ 2342129 h 4677703"/>
              <a:gd name="connsiteX39" fmla="*/ 2172852 w 4671148"/>
              <a:gd name="connsiteY39" fmla="*/ 3925419 h 4677703"/>
              <a:gd name="connsiteX40" fmla="*/ 2177176 w 4671148"/>
              <a:gd name="connsiteY40" fmla="*/ 3925638 h 4677703"/>
              <a:gd name="connsiteX41" fmla="*/ 1966751 w 4671148"/>
              <a:gd name="connsiteY41" fmla="*/ 4299653 h 4677703"/>
              <a:gd name="connsiteX42" fmla="*/ 2174881 w 4671148"/>
              <a:gd name="connsiteY42" fmla="*/ 4669589 h 4677703"/>
              <a:gd name="connsiteX43" fmla="*/ 2096775 w 4671148"/>
              <a:gd name="connsiteY43" fmla="*/ 4665645 h 4677703"/>
              <a:gd name="connsiteX44" fmla="*/ 0 w 4671148"/>
              <a:gd name="connsiteY44" fmla="*/ 2342129 h 4677703"/>
              <a:gd name="connsiteX45" fmla="*/ 183541 w 4671148"/>
              <a:gd name="connsiteY45" fmla="*/ 1433018 h 4677703"/>
              <a:gd name="connsiteX46" fmla="*/ 203538 w 4671148"/>
              <a:gd name="connsiteY46" fmla="*/ 1391507 h 4677703"/>
              <a:gd name="connsiteX47" fmla="*/ 625183 w 4671148"/>
              <a:gd name="connsiteY47" fmla="*/ 1389611 h 4677703"/>
              <a:gd name="connsiteX48" fmla="*/ 4442430 w 4671148"/>
              <a:gd name="connsiteY48" fmla="*/ 1327851 h 4677703"/>
              <a:gd name="connsiteX49" fmla="*/ 4503733 w 4671148"/>
              <a:gd name="connsiteY49" fmla="*/ 1446449 h 4677703"/>
              <a:gd name="connsiteX50" fmla="*/ 4496534 w 4671148"/>
              <a:gd name="connsiteY50" fmla="*/ 1457408 h 4677703"/>
              <a:gd name="connsiteX51" fmla="*/ 4487607 w 4671148"/>
              <a:gd name="connsiteY51" fmla="*/ 1433018 h 4677703"/>
              <a:gd name="connsiteX52" fmla="*/ 4439266 w 4671148"/>
              <a:gd name="connsiteY52" fmla="*/ 1332668 h 4677703"/>
              <a:gd name="connsiteX53" fmla="*/ 4442430 w 4671148"/>
              <a:gd name="connsiteY53" fmla="*/ 1327851 h 4677703"/>
              <a:gd name="connsiteX54" fmla="*/ 259711 w 4671148"/>
              <a:gd name="connsiteY54" fmla="*/ 1274899 h 4677703"/>
              <a:gd name="connsiteX55" fmla="*/ 203538 w 4671148"/>
              <a:gd name="connsiteY55" fmla="*/ 1391507 h 4677703"/>
              <a:gd name="connsiteX56" fmla="*/ 191412 w 4671148"/>
              <a:gd name="connsiteY56" fmla="*/ 1391561 h 4677703"/>
              <a:gd name="connsiteX57" fmla="*/ 256350 w 4671148"/>
              <a:gd name="connsiteY57" fmla="*/ 1274914 h 4677703"/>
              <a:gd name="connsiteX58" fmla="*/ 259711 w 4671148"/>
              <a:gd name="connsiteY58" fmla="*/ 1274899 h 4677703"/>
              <a:gd name="connsiteX59" fmla="*/ 2335574 w 4671148"/>
              <a:gd name="connsiteY59" fmla="*/ 6555 h 4677703"/>
              <a:gd name="connsiteX60" fmla="*/ 3779224 w 4671148"/>
              <a:gd name="connsiteY60" fmla="*/ 1675337 h 4677703"/>
              <a:gd name="connsiteX61" fmla="*/ 3734995 w 4671148"/>
              <a:gd name="connsiteY61" fmla="*/ 1583522 h 4677703"/>
              <a:gd name="connsiteX62" fmla="*/ 2335574 w 4671148"/>
              <a:gd name="connsiteY62" fmla="*/ 750622 h 4677703"/>
              <a:gd name="connsiteX63" fmla="*/ 936154 w 4671148"/>
              <a:gd name="connsiteY63" fmla="*/ 1583522 h 4677703"/>
              <a:gd name="connsiteX64" fmla="*/ 911753 w 4671148"/>
              <a:gd name="connsiteY64" fmla="*/ 1634175 h 4677703"/>
              <a:gd name="connsiteX65" fmla="*/ 690121 w 4671148"/>
              <a:gd name="connsiteY65" fmla="*/ 1272963 h 4677703"/>
              <a:gd name="connsiteX66" fmla="*/ 259711 w 4671148"/>
              <a:gd name="connsiteY66" fmla="*/ 1274899 h 4677703"/>
              <a:gd name="connsiteX67" fmla="*/ 281891 w 4671148"/>
              <a:gd name="connsiteY67" fmla="*/ 1228856 h 4677703"/>
              <a:gd name="connsiteX68" fmla="*/ 2335574 w 4671148"/>
              <a:gd name="connsiteY68" fmla="*/ 6555 h 4677703"/>
              <a:gd name="connsiteX0" fmla="*/ 2174881 w 4671148"/>
              <a:gd name="connsiteY0" fmla="*/ 4667364 h 4675478"/>
              <a:gd name="connsiteX1" fmla="*/ 2312290 w 4671148"/>
              <a:gd name="connsiteY1" fmla="*/ 4674302 h 4675478"/>
              <a:gd name="connsiteX2" fmla="*/ 2312951 w 4671148"/>
              <a:gd name="connsiteY2" fmla="*/ 4675478 h 4675478"/>
              <a:gd name="connsiteX3" fmla="*/ 2179446 w 4671148"/>
              <a:gd name="connsiteY3" fmla="*/ 4675478 h 4675478"/>
              <a:gd name="connsiteX4" fmla="*/ 2174881 w 4671148"/>
              <a:gd name="connsiteY4" fmla="*/ 4667364 h 4675478"/>
              <a:gd name="connsiteX5" fmla="*/ 2179446 w 4671148"/>
              <a:gd name="connsiteY5" fmla="*/ 3919378 h 4675478"/>
              <a:gd name="connsiteX6" fmla="*/ 2312951 w 4671148"/>
              <a:gd name="connsiteY6" fmla="*/ 3919378 h 4675478"/>
              <a:gd name="connsiteX7" fmla="*/ 2306993 w 4671148"/>
              <a:gd name="connsiteY7" fmla="*/ 3929968 h 4675478"/>
              <a:gd name="connsiteX8" fmla="*/ 2177176 w 4671148"/>
              <a:gd name="connsiteY8" fmla="*/ 3923413 h 4675478"/>
              <a:gd name="connsiteX9" fmla="*/ 2179446 w 4671148"/>
              <a:gd name="connsiteY9" fmla="*/ 3919378 h 4675478"/>
              <a:gd name="connsiteX10" fmla="*/ 3770754 w 4671148"/>
              <a:gd name="connsiteY10" fmla="*/ 1672812 h 4675478"/>
              <a:gd name="connsiteX11" fmla="*/ 3779224 w 4671148"/>
              <a:gd name="connsiteY11" fmla="*/ 1673112 h 4675478"/>
              <a:gd name="connsiteX12" fmla="*/ 3802013 w 4671148"/>
              <a:gd name="connsiteY12" fmla="*/ 1720418 h 4675478"/>
              <a:gd name="connsiteX13" fmla="*/ 3818147 w 4671148"/>
              <a:gd name="connsiteY13" fmla="*/ 1764500 h 4675478"/>
              <a:gd name="connsiteX14" fmla="*/ 3770754 w 4671148"/>
              <a:gd name="connsiteY14" fmla="*/ 1672812 h 4675478"/>
              <a:gd name="connsiteX15" fmla="*/ 911753 w 4671148"/>
              <a:gd name="connsiteY15" fmla="*/ 1631950 h 4675478"/>
              <a:gd name="connsiteX16" fmla="*/ 916978 w 4671148"/>
              <a:gd name="connsiteY16" fmla="*/ 1640464 h 4675478"/>
              <a:gd name="connsiteX17" fmla="*/ 862742 w 4671148"/>
              <a:gd name="connsiteY17" fmla="*/ 1737885 h 4675478"/>
              <a:gd name="connsiteX18" fmla="*/ 869136 w 4671148"/>
              <a:gd name="connsiteY18" fmla="*/ 1720418 h 4675478"/>
              <a:gd name="connsiteX19" fmla="*/ 911753 w 4671148"/>
              <a:gd name="connsiteY19" fmla="*/ 1631950 h 4675478"/>
              <a:gd name="connsiteX20" fmla="*/ 4496534 w 4671148"/>
              <a:gd name="connsiteY20" fmla="*/ 1455183 h 4675478"/>
              <a:gd name="connsiteX21" fmla="*/ 4566145 w 4671148"/>
              <a:gd name="connsiteY21" fmla="*/ 1645376 h 4675478"/>
              <a:gd name="connsiteX22" fmla="*/ 4671148 w 4671148"/>
              <a:gd name="connsiteY22" fmla="*/ 2339904 h 4675478"/>
              <a:gd name="connsiteX23" fmla="*/ 2335574 w 4671148"/>
              <a:gd name="connsiteY23" fmla="*/ 4675478 h 4675478"/>
              <a:gd name="connsiteX24" fmla="*/ 2312290 w 4671148"/>
              <a:gd name="connsiteY24" fmla="*/ 4674302 h 4675478"/>
              <a:gd name="connsiteX25" fmla="*/ 2100256 w 4671148"/>
              <a:gd name="connsiteY25" fmla="*/ 4297428 h 4675478"/>
              <a:gd name="connsiteX26" fmla="*/ 2306993 w 4671148"/>
              <a:gd name="connsiteY26" fmla="*/ 3929968 h 4675478"/>
              <a:gd name="connsiteX27" fmla="*/ 2335574 w 4671148"/>
              <a:gd name="connsiteY27" fmla="*/ 3931411 h 4675478"/>
              <a:gd name="connsiteX28" fmla="*/ 3927081 w 4671148"/>
              <a:gd name="connsiteY28" fmla="*/ 2339904 h 4675478"/>
              <a:gd name="connsiteX29" fmla="*/ 3855530 w 4671148"/>
              <a:gd name="connsiteY29" fmla="*/ 1866639 h 4675478"/>
              <a:gd name="connsiteX30" fmla="*/ 3818147 w 4671148"/>
              <a:gd name="connsiteY30" fmla="*/ 1764500 h 4675478"/>
              <a:gd name="connsiteX31" fmla="*/ 3832057 w 4671148"/>
              <a:gd name="connsiteY31" fmla="*/ 1791410 h 4675478"/>
              <a:gd name="connsiteX32" fmla="*/ 4265560 w 4671148"/>
              <a:gd name="connsiteY32" fmla="*/ 1806763 h 4675478"/>
              <a:gd name="connsiteX33" fmla="*/ 4496534 w 4671148"/>
              <a:gd name="connsiteY33" fmla="*/ 1455183 h 4675478"/>
              <a:gd name="connsiteX34" fmla="*/ 625183 w 4671148"/>
              <a:gd name="connsiteY34" fmla="*/ 1387386 h 4675478"/>
              <a:gd name="connsiteX35" fmla="*/ 852039 w 4671148"/>
              <a:gd name="connsiteY35" fmla="*/ 1757112 h 4675478"/>
              <a:gd name="connsiteX36" fmla="*/ 862742 w 4671148"/>
              <a:gd name="connsiteY36" fmla="*/ 1737885 h 4675478"/>
              <a:gd name="connsiteX37" fmla="*/ 815618 w 4671148"/>
              <a:gd name="connsiteY37" fmla="*/ 1866639 h 4675478"/>
              <a:gd name="connsiteX38" fmla="*/ 744067 w 4671148"/>
              <a:gd name="connsiteY38" fmla="*/ 2339904 h 4675478"/>
              <a:gd name="connsiteX39" fmla="*/ 2172852 w 4671148"/>
              <a:gd name="connsiteY39" fmla="*/ 3923194 h 4675478"/>
              <a:gd name="connsiteX40" fmla="*/ 2177176 w 4671148"/>
              <a:gd name="connsiteY40" fmla="*/ 3923413 h 4675478"/>
              <a:gd name="connsiteX41" fmla="*/ 1966751 w 4671148"/>
              <a:gd name="connsiteY41" fmla="*/ 4297428 h 4675478"/>
              <a:gd name="connsiteX42" fmla="*/ 2174881 w 4671148"/>
              <a:gd name="connsiteY42" fmla="*/ 4667364 h 4675478"/>
              <a:gd name="connsiteX43" fmla="*/ 2096775 w 4671148"/>
              <a:gd name="connsiteY43" fmla="*/ 4663420 h 4675478"/>
              <a:gd name="connsiteX44" fmla="*/ 0 w 4671148"/>
              <a:gd name="connsiteY44" fmla="*/ 2339904 h 4675478"/>
              <a:gd name="connsiteX45" fmla="*/ 183541 w 4671148"/>
              <a:gd name="connsiteY45" fmla="*/ 1430793 h 4675478"/>
              <a:gd name="connsiteX46" fmla="*/ 203538 w 4671148"/>
              <a:gd name="connsiteY46" fmla="*/ 1389282 h 4675478"/>
              <a:gd name="connsiteX47" fmla="*/ 625183 w 4671148"/>
              <a:gd name="connsiteY47" fmla="*/ 1387386 h 4675478"/>
              <a:gd name="connsiteX48" fmla="*/ 4442430 w 4671148"/>
              <a:gd name="connsiteY48" fmla="*/ 1325626 h 4675478"/>
              <a:gd name="connsiteX49" fmla="*/ 4503733 w 4671148"/>
              <a:gd name="connsiteY49" fmla="*/ 1444224 h 4675478"/>
              <a:gd name="connsiteX50" fmla="*/ 4496534 w 4671148"/>
              <a:gd name="connsiteY50" fmla="*/ 1455183 h 4675478"/>
              <a:gd name="connsiteX51" fmla="*/ 4487607 w 4671148"/>
              <a:gd name="connsiteY51" fmla="*/ 1430793 h 4675478"/>
              <a:gd name="connsiteX52" fmla="*/ 4439266 w 4671148"/>
              <a:gd name="connsiteY52" fmla="*/ 1330443 h 4675478"/>
              <a:gd name="connsiteX53" fmla="*/ 4442430 w 4671148"/>
              <a:gd name="connsiteY53" fmla="*/ 1325626 h 4675478"/>
              <a:gd name="connsiteX54" fmla="*/ 259711 w 4671148"/>
              <a:gd name="connsiteY54" fmla="*/ 1272674 h 4675478"/>
              <a:gd name="connsiteX55" fmla="*/ 203538 w 4671148"/>
              <a:gd name="connsiteY55" fmla="*/ 1389282 h 4675478"/>
              <a:gd name="connsiteX56" fmla="*/ 191412 w 4671148"/>
              <a:gd name="connsiteY56" fmla="*/ 1389336 h 4675478"/>
              <a:gd name="connsiteX57" fmla="*/ 256350 w 4671148"/>
              <a:gd name="connsiteY57" fmla="*/ 1272689 h 4675478"/>
              <a:gd name="connsiteX58" fmla="*/ 259711 w 4671148"/>
              <a:gd name="connsiteY58" fmla="*/ 1272674 h 4675478"/>
              <a:gd name="connsiteX59" fmla="*/ 2335574 w 4671148"/>
              <a:gd name="connsiteY59" fmla="*/ 4330 h 4675478"/>
              <a:gd name="connsiteX60" fmla="*/ 3734995 w 4671148"/>
              <a:gd name="connsiteY60" fmla="*/ 1581297 h 4675478"/>
              <a:gd name="connsiteX61" fmla="*/ 2335574 w 4671148"/>
              <a:gd name="connsiteY61" fmla="*/ 748397 h 4675478"/>
              <a:gd name="connsiteX62" fmla="*/ 936154 w 4671148"/>
              <a:gd name="connsiteY62" fmla="*/ 1581297 h 4675478"/>
              <a:gd name="connsiteX63" fmla="*/ 911753 w 4671148"/>
              <a:gd name="connsiteY63" fmla="*/ 1631950 h 4675478"/>
              <a:gd name="connsiteX64" fmla="*/ 690121 w 4671148"/>
              <a:gd name="connsiteY64" fmla="*/ 1270738 h 4675478"/>
              <a:gd name="connsiteX65" fmla="*/ 259711 w 4671148"/>
              <a:gd name="connsiteY65" fmla="*/ 1272674 h 4675478"/>
              <a:gd name="connsiteX66" fmla="*/ 281891 w 4671148"/>
              <a:gd name="connsiteY66" fmla="*/ 1226631 h 4675478"/>
              <a:gd name="connsiteX67" fmla="*/ 2335574 w 4671148"/>
              <a:gd name="connsiteY67" fmla="*/ 4330 h 4675478"/>
              <a:gd name="connsiteX0" fmla="*/ 2174881 w 4671148"/>
              <a:gd name="connsiteY0" fmla="*/ 4663881 h 4671995"/>
              <a:gd name="connsiteX1" fmla="*/ 2312290 w 4671148"/>
              <a:gd name="connsiteY1" fmla="*/ 4670819 h 4671995"/>
              <a:gd name="connsiteX2" fmla="*/ 2312951 w 4671148"/>
              <a:gd name="connsiteY2" fmla="*/ 4671995 h 4671995"/>
              <a:gd name="connsiteX3" fmla="*/ 2179446 w 4671148"/>
              <a:gd name="connsiteY3" fmla="*/ 4671995 h 4671995"/>
              <a:gd name="connsiteX4" fmla="*/ 2174881 w 4671148"/>
              <a:gd name="connsiteY4" fmla="*/ 4663881 h 4671995"/>
              <a:gd name="connsiteX5" fmla="*/ 2179446 w 4671148"/>
              <a:gd name="connsiteY5" fmla="*/ 3915895 h 4671995"/>
              <a:gd name="connsiteX6" fmla="*/ 2312951 w 4671148"/>
              <a:gd name="connsiteY6" fmla="*/ 3915895 h 4671995"/>
              <a:gd name="connsiteX7" fmla="*/ 2306993 w 4671148"/>
              <a:gd name="connsiteY7" fmla="*/ 3926485 h 4671995"/>
              <a:gd name="connsiteX8" fmla="*/ 2177176 w 4671148"/>
              <a:gd name="connsiteY8" fmla="*/ 3919930 h 4671995"/>
              <a:gd name="connsiteX9" fmla="*/ 2179446 w 4671148"/>
              <a:gd name="connsiteY9" fmla="*/ 3915895 h 4671995"/>
              <a:gd name="connsiteX10" fmla="*/ 3770754 w 4671148"/>
              <a:gd name="connsiteY10" fmla="*/ 1669329 h 4671995"/>
              <a:gd name="connsiteX11" fmla="*/ 3779224 w 4671148"/>
              <a:gd name="connsiteY11" fmla="*/ 1669629 h 4671995"/>
              <a:gd name="connsiteX12" fmla="*/ 3802013 w 4671148"/>
              <a:gd name="connsiteY12" fmla="*/ 1716935 h 4671995"/>
              <a:gd name="connsiteX13" fmla="*/ 3818147 w 4671148"/>
              <a:gd name="connsiteY13" fmla="*/ 1761017 h 4671995"/>
              <a:gd name="connsiteX14" fmla="*/ 3770754 w 4671148"/>
              <a:gd name="connsiteY14" fmla="*/ 1669329 h 4671995"/>
              <a:gd name="connsiteX15" fmla="*/ 911753 w 4671148"/>
              <a:gd name="connsiteY15" fmla="*/ 1628467 h 4671995"/>
              <a:gd name="connsiteX16" fmla="*/ 916978 w 4671148"/>
              <a:gd name="connsiteY16" fmla="*/ 1636981 h 4671995"/>
              <a:gd name="connsiteX17" fmla="*/ 862742 w 4671148"/>
              <a:gd name="connsiteY17" fmla="*/ 1734402 h 4671995"/>
              <a:gd name="connsiteX18" fmla="*/ 869136 w 4671148"/>
              <a:gd name="connsiteY18" fmla="*/ 1716935 h 4671995"/>
              <a:gd name="connsiteX19" fmla="*/ 911753 w 4671148"/>
              <a:gd name="connsiteY19" fmla="*/ 1628467 h 4671995"/>
              <a:gd name="connsiteX20" fmla="*/ 4496534 w 4671148"/>
              <a:gd name="connsiteY20" fmla="*/ 1451700 h 4671995"/>
              <a:gd name="connsiteX21" fmla="*/ 4566145 w 4671148"/>
              <a:gd name="connsiteY21" fmla="*/ 1641893 h 4671995"/>
              <a:gd name="connsiteX22" fmla="*/ 4671148 w 4671148"/>
              <a:gd name="connsiteY22" fmla="*/ 2336421 h 4671995"/>
              <a:gd name="connsiteX23" fmla="*/ 2335574 w 4671148"/>
              <a:gd name="connsiteY23" fmla="*/ 4671995 h 4671995"/>
              <a:gd name="connsiteX24" fmla="*/ 2312290 w 4671148"/>
              <a:gd name="connsiteY24" fmla="*/ 4670819 h 4671995"/>
              <a:gd name="connsiteX25" fmla="*/ 2100256 w 4671148"/>
              <a:gd name="connsiteY25" fmla="*/ 4293945 h 4671995"/>
              <a:gd name="connsiteX26" fmla="*/ 2306993 w 4671148"/>
              <a:gd name="connsiteY26" fmla="*/ 3926485 h 4671995"/>
              <a:gd name="connsiteX27" fmla="*/ 2335574 w 4671148"/>
              <a:gd name="connsiteY27" fmla="*/ 3927928 h 4671995"/>
              <a:gd name="connsiteX28" fmla="*/ 3927081 w 4671148"/>
              <a:gd name="connsiteY28" fmla="*/ 2336421 h 4671995"/>
              <a:gd name="connsiteX29" fmla="*/ 3855530 w 4671148"/>
              <a:gd name="connsiteY29" fmla="*/ 1863156 h 4671995"/>
              <a:gd name="connsiteX30" fmla="*/ 3818147 w 4671148"/>
              <a:gd name="connsiteY30" fmla="*/ 1761017 h 4671995"/>
              <a:gd name="connsiteX31" fmla="*/ 3832057 w 4671148"/>
              <a:gd name="connsiteY31" fmla="*/ 1787927 h 4671995"/>
              <a:gd name="connsiteX32" fmla="*/ 4265560 w 4671148"/>
              <a:gd name="connsiteY32" fmla="*/ 1803280 h 4671995"/>
              <a:gd name="connsiteX33" fmla="*/ 4496534 w 4671148"/>
              <a:gd name="connsiteY33" fmla="*/ 1451700 h 4671995"/>
              <a:gd name="connsiteX34" fmla="*/ 625183 w 4671148"/>
              <a:gd name="connsiteY34" fmla="*/ 1383903 h 4671995"/>
              <a:gd name="connsiteX35" fmla="*/ 852039 w 4671148"/>
              <a:gd name="connsiteY35" fmla="*/ 1753629 h 4671995"/>
              <a:gd name="connsiteX36" fmla="*/ 862742 w 4671148"/>
              <a:gd name="connsiteY36" fmla="*/ 1734402 h 4671995"/>
              <a:gd name="connsiteX37" fmla="*/ 815618 w 4671148"/>
              <a:gd name="connsiteY37" fmla="*/ 1863156 h 4671995"/>
              <a:gd name="connsiteX38" fmla="*/ 744067 w 4671148"/>
              <a:gd name="connsiteY38" fmla="*/ 2336421 h 4671995"/>
              <a:gd name="connsiteX39" fmla="*/ 2172852 w 4671148"/>
              <a:gd name="connsiteY39" fmla="*/ 3919711 h 4671995"/>
              <a:gd name="connsiteX40" fmla="*/ 2177176 w 4671148"/>
              <a:gd name="connsiteY40" fmla="*/ 3919930 h 4671995"/>
              <a:gd name="connsiteX41" fmla="*/ 1966751 w 4671148"/>
              <a:gd name="connsiteY41" fmla="*/ 4293945 h 4671995"/>
              <a:gd name="connsiteX42" fmla="*/ 2174881 w 4671148"/>
              <a:gd name="connsiteY42" fmla="*/ 4663881 h 4671995"/>
              <a:gd name="connsiteX43" fmla="*/ 2096775 w 4671148"/>
              <a:gd name="connsiteY43" fmla="*/ 4659937 h 4671995"/>
              <a:gd name="connsiteX44" fmla="*/ 0 w 4671148"/>
              <a:gd name="connsiteY44" fmla="*/ 2336421 h 4671995"/>
              <a:gd name="connsiteX45" fmla="*/ 183541 w 4671148"/>
              <a:gd name="connsiteY45" fmla="*/ 1427310 h 4671995"/>
              <a:gd name="connsiteX46" fmla="*/ 203538 w 4671148"/>
              <a:gd name="connsiteY46" fmla="*/ 1385799 h 4671995"/>
              <a:gd name="connsiteX47" fmla="*/ 625183 w 4671148"/>
              <a:gd name="connsiteY47" fmla="*/ 1383903 h 4671995"/>
              <a:gd name="connsiteX48" fmla="*/ 4442430 w 4671148"/>
              <a:gd name="connsiteY48" fmla="*/ 1322143 h 4671995"/>
              <a:gd name="connsiteX49" fmla="*/ 4503733 w 4671148"/>
              <a:gd name="connsiteY49" fmla="*/ 1440741 h 4671995"/>
              <a:gd name="connsiteX50" fmla="*/ 4496534 w 4671148"/>
              <a:gd name="connsiteY50" fmla="*/ 1451700 h 4671995"/>
              <a:gd name="connsiteX51" fmla="*/ 4487607 w 4671148"/>
              <a:gd name="connsiteY51" fmla="*/ 1427310 h 4671995"/>
              <a:gd name="connsiteX52" fmla="*/ 4439266 w 4671148"/>
              <a:gd name="connsiteY52" fmla="*/ 1326960 h 4671995"/>
              <a:gd name="connsiteX53" fmla="*/ 4442430 w 4671148"/>
              <a:gd name="connsiteY53" fmla="*/ 1322143 h 4671995"/>
              <a:gd name="connsiteX54" fmla="*/ 259711 w 4671148"/>
              <a:gd name="connsiteY54" fmla="*/ 1269191 h 4671995"/>
              <a:gd name="connsiteX55" fmla="*/ 203538 w 4671148"/>
              <a:gd name="connsiteY55" fmla="*/ 1385799 h 4671995"/>
              <a:gd name="connsiteX56" fmla="*/ 191412 w 4671148"/>
              <a:gd name="connsiteY56" fmla="*/ 1385853 h 4671995"/>
              <a:gd name="connsiteX57" fmla="*/ 256350 w 4671148"/>
              <a:gd name="connsiteY57" fmla="*/ 1269206 h 4671995"/>
              <a:gd name="connsiteX58" fmla="*/ 259711 w 4671148"/>
              <a:gd name="connsiteY58" fmla="*/ 1269191 h 4671995"/>
              <a:gd name="connsiteX59" fmla="*/ 2335574 w 4671148"/>
              <a:gd name="connsiteY59" fmla="*/ 847 h 4671995"/>
              <a:gd name="connsiteX60" fmla="*/ 3439635 w 4671148"/>
              <a:gd name="connsiteY60" fmla="*/ 1371467 h 4671995"/>
              <a:gd name="connsiteX61" fmla="*/ 2335574 w 4671148"/>
              <a:gd name="connsiteY61" fmla="*/ 744914 h 4671995"/>
              <a:gd name="connsiteX62" fmla="*/ 936154 w 4671148"/>
              <a:gd name="connsiteY62" fmla="*/ 1577814 h 4671995"/>
              <a:gd name="connsiteX63" fmla="*/ 911753 w 4671148"/>
              <a:gd name="connsiteY63" fmla="*/ 1628467 h 4671995"/>
              <a:gd name="connsiteX64" fmla="*/ 690121 w 4671148"/>
              <a:gd name="connsiteY64" fmla="*/ 1267255 h 4671995"/>
              <a:gd name="connsiteX65" fmla="*/ 259711 w 4671148"/>
              <a:gd name="connsiteY65" fmla="*/ 1269191 h 4671995"/>
              <a:gd name="connsiteX66" fmla="*/ 281891 w 4671148"/>
              <a:gd name="connsiteY66" fmla="*/ 1223148 h 4671995"/>
              <a:gd name="connsiteX67" fmla="*/ 2335574 w 4671148"/>
              <a:gd name="connsiteY67" fmla="*/ 847 h 4671995"/>
              <a:gd name="connsiteX0" fmla="*/ 2174881 w 4671148"/>
              <a:gd name="connsiteY0" fmla="*/ 4670714 h 4678828"/>
              <a:gd name="connsiteX1" fmla="*/ 2312290 w 4671148"/>
              <a:gd name="connsiteY1" fmla="*/ 4677652 h 4678828"/>
              <a:gd name="connsiteX2" fmla="*/ 2312951 w 4671148"/>
              <a:gd name="connsiteY2" fmla="*/ 4678828 h 4678828"/>
              <a:gd name="connsiteX3" fmla="*/ 2179446 w 4671148"/>
              <a:gd name="connsiteY3" fmla="*/ 4678828 h 4678828"/>
              <a:gd name="connsiteX4" fmla="*/ 2174881 w 4671148"/>
              <a:gd name="connsiteY4" fmla="*/ 4670714 h 4678828"/>
              <a:gd name="connsiteX5" fmla="*/ 2179446 w 4671148"/>
              <a:gd name="connsiteY5" fmla="*/ 3922728 h 4678828"/>
              <a:gd name="connsiteX6" fmla="*/ 2312951 w 4671148"/>
              <a:gd name="connsiteY6" fmla="*/ 3922728 h 4678828"/>
              <a:gd name="connsiteX7" fmla="*/ 2306993 w 4671148"/>
              <a:gd name="connsiteY7" fmla="*/ 3933318 h 4678828"/>
              <a:gd name="connsiteX8" fmla="*/ 2177176 w 4671148"/>
              <a:gd name="connsiteY8" fmla="*/ 3926763 h 4678828"/>
              <a:gd name="connsiteX9" fmla="*/ 2179446 w 4671148"/>
              <a:gd name="connsiteY9" fmla="*/ 3922728 h 4678828"/>
              <a:gd name="connsiteX10" fmla="*/ 3770754 w 4671148"/>
              <a:gd name="connsiteY10" fmla="*/ 1676162 h 4678828"/>
              <a:gd name="connsiteX11" fmla="*/ 3779224 w 4671148"/>
              <a:gd name="connsiteY11" fmla="*/ 1676462 h 4678828"/>
              <a:gd name="connsiteX12" fmla="*/ 3802013 w 4671148"/>
              <a:gd name="connsiteY12" fmla="*/ 1723768 h 4678828"/>
              <a:gd name="connsiteX13" fmla="*/ 3818147 w 4671148"/>
              <a:gd name="connsiteY13" fmla="*/ 1767850 h 4678828"/>
              <a:gd name="connsiteX14" fmla="*/ 3770754 w 4671148"/>
              <a:gd name="connsiteY14" fmla="*/ 1676162 h 4678828"/>
              <a:gd name="connsiteX15" fmla="*/ 911753 w 4671148"/>
              <a:gd name="connsiteY15" fmla="*/ 1635300 h 4678828"/>
              <a:gd name="connsiteX16" fmla="*/ 916978 w 4671148"/>
              <a:gd name="connsiteY16" fmla="*/ 1643814 h 4678828"/>
              <a:gd name="connsiteX17" fmla="*/ 862742 w 4671148"/>
              <a:gd name="connsiteY17" fmla="*/ 1741235 h 4678828"/>
              <a:gd name="connsiteX18" fmla="*/ 869136 w 4671148"/>
              <a:gd name="connsiteY18" fmla="*/ 1723768 h 4678828"/>
              <a:gd name="connsiteX19" fmla="*/ 911753 w 4671148"/>
              <a:gd name="connsiteY19" fmla="*/ 1635300 h 4678828"/>
              <a:gd name="connsiteX20" fmla="*/ 4496534 w 4671148"/>
              <a:gd name="connsiteY20" fmla="*/ 1458533 h 4678828"/>
              <a:gd name="connsiteX21" fmla="*/ 4566145 w 4671148"/>
              <a:gd name="connsiteY21" fmla="*/ 1648726 h 4678828"/>
              <a:gd name="connsiteX22" fmla="*/ 4671148 w 4671148"/>
              <a:gd name="connsiteY22" fmla="*/ 2343254 h 4678828"/>
              <a:gd name="connsiteX23" fmla="*/ 2335574 w 4671148"/>
              <a:gd name="connsiteY23" fmla="*/ 4678828 h 4678828"/>
              <a:gd name="connsiteX24" fmla="*/ 2312290 w 4671148"/>
              <a:gd name="connsiteY24" fmla="*/ 4677652 h 4678828"/>
              <a:gd name="connsiteX25" fmla="*/ 2100256 w 4671148"/>
              <a:gd name="connsiteY25" fmla="*/ 4300778 h 4678828"/>
              <a:gd name="connsiteX26" fmla="*/ 2306993 w 4671148"/>
              <a:gd name="connsiteY26" fmla="*/ 3933318 h 4678828"/>
              <a:gd name="connsiteX27" fmla="*/ 2335574 w 4671148"/>
              <a:gd name="connsiteY27" fmla="*/ 3934761 h 4678828"/>
              <a:gd name="connsiteX28" fmla="*/ 3927081 w 4671148"/>
              <a:gd name="connsiteY28" fmla="*/ 2343254 h 4678828"/>
              <a:gd name="connsiteX29" fmla="*/ 3855530 w 4671148"/>
              <a:gd name="connsiteY29" fmla="*/ 1869989 h 4678828"/>
              <a:gd name="connsiteX30" fmla="*/ 3818147 w 4671148"/>
              <a:gd name="connsiteY30" fmla="*/ 1767850 h 4678828"/>
              <a:gd name="connsiteX31" fmla="*/ 3832057 w 4671148"/>
              <a:gd name="connsiteY31" fmla="*/ 1794760 h 4678828"/>
              <a:gd name="connsiteX32" fmla="*/ 4265560 w 4671148"/>
              <a:gd name="connsiteY32" fmla="*/ 1810113 h 4678828"/>
              <a:gd name="connsiteX33" fmla="*/ 4496534 w 4671148"/>
              <a:gd name="connsiteY33" fmla="*/ 1458533 h 4678828"/>
              <a:gd name="connsiteX34" fmla="*/ 625183 w 4671148"/>
              <a:gd name="connsiteY34" fmla="*/ 1390736 h 4678828"/>
              <a:gd name="connsiteX35" fmla="*/ 852039 w 4671148"/>
              <a:gd name="connsiteY35" fmla="*/ 1760462 h 4678828"/>
              <a:gd name="connsiteX36" fmla="*/ 862742 w 4671148"/>
              <a:gd name="connsiteY36" fmla="*/ 1741235 h 4678828"/>
              <a:gd name="connsiteX37" fmla="*/ 815618 w 4671148"/>
              <a:gd name="connsiteY37" fmla="*/ 1869989 h 4678828"/>
              <a:gd name="connsiteX38" fmla="*/ 744067 w 4671148"/>
              <a:gd name="connsiteY38" fmla="*/ 2343254 h 4678828"/>
              <a:gd name="connsiteX39" fmla="*/ 2172852 w 4671148"/>
              <a:gd name="connsiteY39" fmla="*/ 3926544 h 4678828"/>
              <a:gd name="connsiteX40" fmla="*/ 2177176 w 4671148"/>
              <a:gd name="connsiteY40" fmla="*/ 3926763 h 4678828"/>
              <a:gd name="connsiteX41" fmla="*/ 1966751 w 4671148"/>
              <a:gd name="connsiteY41" fmla="*/ 4300778 h 4678828"/>
              <a:gd name="connsiteX42" fmla="*/ 2174881 w 4671148"/>
              <a:gd name="connsiteY42" fmla="*/ 4670714 h 4678828"/>
              <a:gd name="connsiteX43" fmla="*/ 2096775 w 4671148"/>
              <a:gd name="connsiteY43" fmla="*/ 4666770 h 4678828"/>
              <a:gd name="connsiteX44" fmla="*/ 0 w 4671148"/>
              <a:gd name="connsiteY44" fmla="*/ 2343254 h 4678828"/>
              <a:gd name="connsiteX45" fmla="*/ 183541 w 4671148"/>
              <a:gd name="connsiteY45" fmla="*/ 1434143 h 4678828"/>
              <a:gd name="connsiteX46" fmla="*/ 203538 w 4671148"/>
              <a:gd name="connsiteY46" fmla="*/ 1392632 h 4678828"/>
              <a:gd name="connsiteX47" fmla="*/ 625183 w 4671148"/>
              <a:gd name="connsiteY47" fmla="*/ 1390736 h 4678828"/>
              <a:gd name="connsiteX48" fmla="*/ 4442430 w 4671148"/>
              <a:gd name="connsiteY48" fmla="*/ 1328976 h 4678828"/>
              <a:gd name="connsiteX49" fmla="*/ 4503733 w 4671148"/>
              <a:gd name="connsiteY49" fmla="*/ 1447574 h 4678828"/>
              <a:gd name="connsiteX50" fmla="*/ 4496534 w 4671148"/>
              <a:gd name="connsiteY50" fmla="*/ 1458533 h 4678828"/>
              <a:gd name="connsiteX51" fmla="*/ 4487607 w 4671148"/>
              <a:gd name="connsiteY51" fmla="*/ 1434143 h 4678828"/>
              <a:gd name="connsiteX52" fmla="*/ 4439266 w 4671148"/>
              <a:gd name="connsiteY52" fmla="*/ 1333793 h 4678828"/>
              <a:gd name="connsiteX53" fmla="*/ 4442430 w 4671148"/>
              <a:gd name="connsiteY53" fmla="*/ 1328976 h 4678828"/>
              <a:gd name="connsiteX54" fmla="*/ 259711 w 4671148"/>
              <a:gd name="connsiteY54" fmla="*/ 1276024 h 4678828"/>
              <a:gd name="connsiteX55" fmla="*/ 203538 w 4671148"/>
              <a:gd name="connsiteY55" fmla="*/ 1392632 h 4678828"/>
              <a:gd name="connsiteX56" fmla="*/ 191412 w 4671148"/>
              <a:gd name="connsiteY56" fmla="*/ 1392686 h 4678828"/>
              <a:gd name="connsiteX57" fmla="*/ 256350 w 4671148"/>
              <a:gd name="connsiteY57" fmla="*/ 1276039 h 4678828"/>
              <a:gd name="connsiteX58" fmla="*/ 259711 w 4671148"/>
              <a:gd name="connsiteY58" fmla="*/ 1276024 h 4678828"/>
              <a:gd name="connsiteX59" fmla="*/ 2335574 w 4671148"/>
              <a:gd name="connsiteY59" fmla="*/ 7680 h 4678828"/>
              <a:gd name="connsiteX60" fmla="*/ 2335574 w 4671148"/>
              <a:gd name="connsiteY60" fmla="*/ 751747 h 4678828"/>
              <a:gd name="connsiteX61" fmla="*/ 936154 w 4671148"/>
              <a:gd name="connsiteY61" fmla="*/ 1584647 h 4678828"/>
              <a:gd name="connsiteX62" fmla="*/ 911753 w 4671148"/>
              <a:gd name="connsiteY62" fmla="*/ 1635300 h 4678828"/>
              <a:gd name="connsiteX63" fmla="*/ 690121 w 4671148"/>
              <a:gd name="connsiteY63" fmla="*/ 1274088 h 4678828"/>
              <a:gd name="connsiteX64" fmla="*/ 259711 w 4671148"/>
              <a:gd name="connsiteY64" fmla="*/ 1276024 h 4678828"/>
              <a:gd name="connsiteX65" fmla="*/ 281891 w 4671148"/>
              <a:gd name="connsiteY65" fmla="*/ 1229981 h 4678828"/>
              <a:gd name="connsiteX66" fmla="*/ 2335574 w 4671148"/>
              <a:gd name="connsiteY66" fmla="*/ 7680 h 4678828"/>
              <a:gd name="connsiteX0" fmla="*/ 2174881 w 4671148"/>
              <a:gd name="connsiteY0" fmla="*/ 4667364 h 4675478"/>
              <a:gd name="connsiteX1" fmla="*/ 2312290 w 4671148"/>
              <a:gd name="connsiteY1" fmla="*/ 4674302 h 4675478"/>
              <a:gd name="connsiteX2" fmla="*/ 2312951 w 4671148"/>
              <a:gd name="connsiteY2" fmla="*/ 4675478 h 4675478"/>
              <a:gd name="connsiteX3" fmla="*/ 2179446 w 4671148"/>
              <a:gd name="connsiteY3" fmla="*/ 4675478 h 4675478"/>
              <a:gd name="connsiteX4" fmla="*/ 2174881 w 4671148"/>
              <a:gd name="connsiteY4" fmla="*/ 4667364 h 4675478"/>
              <a:gd name="connsiteX5" fmla="*/ 2179446 w 4671148"/>
              <a:gd name="connsiteY5" fmla="*/ 3919378 h 4675478"/>
              <a:gd name="connsiteX6" fmla="*/ 2312951 w 4671148"/>
              <a:gd name="connsiteY6" fmla="*/ 3919378 h 4675478"/>
              <a:gd name="connsiteX7" fmla="*/ 2306993 w 4671148"/>
              <a:gd name="connsiteY7" fmla="*/ 3929968 h 4675478"/>
              <a:gd name="connsiteX8" fmla="*/ 2177176 w 4671148"/>
              <a:gd name="connsiteY8" fmla="*/ 3923413 h 4675478"/>
              <a:gd name="connsiteX9" fmla="*/ 2179446 w 4671148"/>
              <a:gd name="connsiteY9" fmla="*/ 3919378 h 4675478"/>
              <a:gd name="connsiteX10" fmla="*/ 3770754 w 4671148"/>
              <a:gd name="connsiteY10" fmla="*/ 1672812 h 4675478"/>
              <a:gd name="connsiteX11" fmla="*/ 3779224 w 4671148"/>
              <a:gd name="connsiteY11" fmla="*/ 1673112 h 4675478"/>
              <a:gd name="connsiteX12" fmla="*/ 3802013 w 4671148"/>
              <a:gd name="connsiteY12" fmla="*/ 1720418 h 4675478"/>
              <a:gd name="connsiteX13" fmla="*/ 3818147 w 4671148"/>
              <a:gd name="connsiteY13" fmla="*/ 1764500 h 4675478"/>
              <a:gd name="connsiteX14" fmla="*/ 3770754 w 4671148"/>
              <a:gd name="connsiteY14" fmla="*/ 1672812 h 4675478"/>
              <a:gd name="connsiteX15" fmla="*/ 911753 w 4671148"/>
              <a:gd name="connsiteY15" fmla="*/ 1631950 h 4675478"/>
              <a:gd name="connsiteX16" fmla="*/ 916978 w 4671148"/>
              <a:gd name="connsiteY16" fmla="*/ 1640464 h 4675478"/>
              <a:gd name="connsiteX17" fmla="*/ 862742 w 4671148"/>
              <a:gd name="connsiteY17" fmla="*/ 1737885 h 4675478"/>
              <a:gd name="connsiteX18" fmla="*/ 869136 w 4671148"/>
              <a:gd name="connsiteY18" fmla="*/ 1720418 h 4675478"/>
              <a:gd name="connsiteX19" fmla="*/ 911753 w 4671148"/>
              <a:gd name="connsiteY19" fmla="*/ 1631950 h 4675478"/>
              <a:gd name="connsiteX20" fmla="*/ 4496534 w 4671148"/>
              <a:gd name="connsiteY20" fmla="*/ 1455183 h 4675478"/>
              <a:gd name="connsiteX21" fmla="*/ 4566145 w 4671148"/>
              <a:gd name="connsiteY21" fmla="*/ 1645376 h 4675478"/>
              <a:gd name="connsiteX22" fmla="*/ 4671148 w 4671148"/>
              <a:gd name="connsiteY22" fmla="*/ 2339904 h 4675478"/>
              <a:gd name="connsiteX23" fmla="*/ 2335574 w 4671148"/>
              <a:gd name="connsiteY23" fmla="*/ 4675478 h 4675478"/>
              <a:gd name="connsiteX24" fmla="*/ 2312290 w 4671148"/>
              <a:gd name="connsiteY24" fmla="*/ 4674302 h 4675478"/>
              <a:gd name="connsiteX25" fmla="*/ 2100256 w 4671148"/>
              <a:gd name="connsiteY25" fmla="*/ 4297428 h 4675478"/>
              <a:gd name="connsiteX26" fmla="*/ 2306993 w 4671148"/>
              <a:gd name="connsiteY26" fmla="*/ 3929968 h 4675478"/>
              <a:gd name="connsiteX27" fmla="*/ 2335574 w 4671148"/>
              <a:gd name="connsiteY27" fmla="*/ 3931411 h 4675478"/>
              <a:gd name="connsiteX28" fmla="*/ 3927081 w 4671148"/>
              <a:gd name="connsiteY28" fmla="*/ 2339904 h 4675478"/>
              <a:gd name="connsiteX29" fmla="*/ 3855530 w 4671148"/>
              <a:gd name="connsiteY29" fmla="*/ 1866639 h 4675478"/>
              <a:gd name="connsiteX30" fmla="*/ 3818147 w 4671148"/>
              <a:gd name="connsiteY30" fmla="*/ 1764500 h 4675478"/>
              <a:gd name="connsiteX31" fmla="*/ 3832057 w 4671148"/>
              <a:gd name="connsiteY31" fmla="*/ 1791410 h 4675478"/>
              <a:gd name="connsiteX32" fmla="*/ 4265560 w 4671148"/>
              <a:gd name="connsiteY32" fmla="*/ 1806763 h 4675478"/>
              <a:gd name="connsiteX33" fmla="*/ 4496534 w 4671148"/>
              <a:gd name="connsiteY33" fmla="*/ 1455183 h 4675478"/>
              <a:gd name="connsiteX34" fmla="*/ 625183 w 4671148"/>
              <a:gd name="connsiteY34" fmla="*/ 1387386 h 4675478"/>
              <a:gd name="connsiteX35" fmla="*/ 852039 w 4671148"/>
              <a:gd name="connsiteY35" fmla="*/ 1757112 h 4675478"/>
              <a:gd name="connsiteX36" fmla="*/ 862742 w 4671148"/>
              <a:gd name="connsiteY36" fmla="*/ 1737885 h 4675478"/>
              <a:gd name="connsiteX37" fmla="*/ 815618 w 4671148"/>
              <a:gd name="connsiteY37" fmla="*/ 1866639 h 4675478"/>
              <a:gd name="connsiteX38" fmla="*/ 744067 w 4671148"/>
              <a:gd name="connsiteY38" fmla="*/ 2339904 h 4675478"/>
              <a:gd name="connsiteX39" fmla="*/ 2172852 w 4671148"/>
              <a:gd name="connsiteY39" fmla="*/ 3923194 h 4675478"/>
              <a:gd name="connsiteX40" fmla="*/ 2177176 w 4671148"/>
              <a:gd name="connsiteY40" fmla="*/ 3923413 h 4675478"/>
              <a:gd name="connsiteX41" fmla="*/ 1966751 w 4671148"/>
              <a:gd name="connsiteY41" fmla="*/ 4297428 h 4675478"/>
              <a:gd name="connsiteX42" fmla="*/ 2174881 w 4671148"/>
              <a:gd name="connsiteY42" fmla="*/ 4667364 h 4675478"/>
              <a:gd name="connsiteX43" fmla="*/ 2096775 w 4671148"/>
              <a:gd name="connsiteY43" fmla="*/ 4663420 h 4675478"/>
              <a:gd name="connsiteX44" fmla="*/ 0 w 4671148"/>
              <a:gd name="connsiteY44" fmla="*/ 2339904 h 4675478"/>
              <a:gd name="connsiteX45" fmla="*/ 183541 w 4671148"/>
              <a:gd name="connsiteY45" fmla="*/ 1430793 h 4675478"/>
              <a:gd name="connsiteX46" fmla="*/ 203538 w 4671148"/>
              <a:gd name="connsiteY46" fmla="*/ 1389282 h 4675478"/>
              <a:gd name="connsiteX47" fmla="*/ 625183 w 4671148"/>
              <a:gd name="connsiteY47" fmla="*/ 1387386 h 4675478"/>
              <a:gd name="connsiteX48" fmla="*/ 4442430 w 4671148"/>
              <a:gd name="connsiteY48" fmla="*/ 1325626 h 4675478"/>
              <a:gd name="connsiteX49" fmla="*/ 4503733 w 4671148"/>
              <a:gd name="connsiteY49" fmla="*/ 1444224 h 4675478"/>
              <a:gd name="connsiteX50" fmla="*/ 4496534 w 4671148"/>
              <a:gd name="connsiteY50" fmla="*/ 1455183 h 4675478"/>
              <a:gd name="connsiteX51" fmla="*/ 4487607 w 4671148"/>
              <a:gd name="connsiteY51" fmla="*/ 1430793 h 4675478"/>
              <a:gd name="connsiteX52" fmla="*/ 4439266 w 4671148"/>
              <a:gd name="connsiteY52" fmla="*/ 1330443 h 4675478"/>
              <a:gd name="connsiteX53" fmla="*/ 4442430 w 4671148"/>
              <a:gd name="connsiteY53" fmla="*/ 1325626 h 4675478"/>
              <a:gd name="connsiteX54" fmla="*/ 259711 w 4671148"/>
              <a:gd name="connsiteY54" fmla="*/ 1272674 h 4675478"/>
              <a:gd name="connsiteX55" fmla="*/ 203538 w 4671148"/>
              <a:gd name="connsiteY55" fmla="*/ 1389282 h 4675478"/>
              <a:gd name="connsiteX56" fmla="*/ 191412 w 4671148"/>
              <a:gd name="connsiteY56" fmla="*/ 1389336 h 4675478"/>
              <a:gd name="connsiteX57" fmla="*/ 256350 w 4671148"/>
              <a:gd name="connsiteY57" fmla="*/ 1272689 h 4675478"/>
              <a:gd name="connsiteX58" fmla="*/ 259711 w 4671148"/>
              <a:gd name="connsiteY58" fmla="*/ 1272674 h 4675478"/>
              <a:gd name="connsiteX59" fmla="*/ 2335574 w 4671148"/>
              <a:gd name="connsiteY59" fmla="*/ 4330 h 4675478"/>
              <a:gd name="connsiteX60" fmla="*/ 936154 w 4671148"/>
              <a:gd name="connsiteY60" fmla="*/ 1581297 h 4675478"/>
              <a:gd name="connsiteX61" fmla="*/ 911753 w 4671148"/>
              <a:gd name="connsiteY61" fmla="*/ 1631950 h 4675478"/>
              <a:gd name="connsiteX62" fmla="*/ 690121 w 4671148"/>
              <a:gd name="connsiteY62" fmla="*/ 1270738 h 4675478"/>
              <a:gd name="connsiteX63" fmla="*/ 259711 w 4671148"/>
              <a:gd name="connsiteY63" fmla="*/ 1272674 h 4675478"/>
              <a:gd name="connsiteX64" fmla="*/ 281891 w 4671148"/>
              <a:gd name="connsiteY64" fmla="*/ 1226631 h 4675478"/>
              <a:gd name="connsiteX65" fmla="*/ 2335574 w 4671148"/>
              <a:gd name="connsiteY65" fmla="*/ 4330 h 4675478"/>
              <a:gd name="connsiteX0" fmla="*/ 2174881 w 4671148"/>
              <a:gd name="connsiteY0" fmla="*/ 3440733 h 3448847"/>
              <a:gd name="connsiteX1" fmla="*/ 2312290 w 4671148"/>
              <a:gd name="connsiteY1" fmla="*/ 3447671 h 3448847"/>
              <a:gd name="connsiteX2" fmla="*/ 2312951 w 4671148"/>
              <a:gd name="connsiteY2" fmla="*/ 3448847 h 3448847"/>
              <a:gd name="connsiteX3" fmla="*/ 2179446 w 4671148"/>
              <a:gd name="connsiteY3" fmla="*/ 3448847 h 3448847"/>
              <a:gd name="connsiteX4" fmla="*/ 2174881 w 4671148"/>
              <a:gd name="connsiteY4" fmla="*/ 3440733 h 3448847"/>
              <a:gd name="connsiteX5" fmla="*/ 2179446 w 4671148"/>
              <a:gd name="connsiteY5" fmla="*/ 2692747 h 3448847"/>
              <a:gd name="connsiteX6" fmla="*/ 2312951 w 4671148"/>
              <a:gd name="connsiteY6" fmla="*/ 2692747 h 3448847"/>
              <a:gd name="connsiteX7" fmla="*/ 2306993 w 4671148"/>
              <a:gd name="connsiteY7" fmla="*/ 2703337 h 3448847"/>
              <a:gd name="connsiteX8" fmla="*/ 2177176 w 4671148"/>
              <a:gd name="connsiteY8" fmla="*/ 2696782 h 3448847"/>
              <a:gd name="connsiteX9" fmla="*/ 2179446 w 4671148"/>
              <a:gd name="connsiteY9" fmla="*/ 2692747 h 3448847"/>
              <a:gd name="connsiteX10" fmla="*/ 3770754 w 4671148"/>
              <a:gd name="connsiteY10" fmla="*/ 446181 h 3448847"/>
              <a:gd name="connsiteX11" fmla="*/ 3779224 w 4671148"/>
              <a:gd name="connsiteY11" fmla="*/ 446481 h 3448847"/>
              <a:gd name="connsiteX12" fmla="*/ 3802013 w 4671148"/>
              <a:gd name="connsiteY12" fmla="*/ 493787 h 3448847"/>
              <a:gd name="connsiteX13" fmla="*/ 3818147 w 4671148"/>
              <a:gd name="connsiteY13" fmla="*/ 537869 h 3448847"/>
              <a:gd name="connsiteX14" fmla="*/ 3770754 w 4671148"/>
              <a:gd name="connsiteY14" fmla="*/ 446181 h 3448847"/>
              <a:gd name="connsiteX15" fmla="*/ 911753 w 4671148"/>
              <a:gd name="connsiteY15" fmla="*/ 405319 h 3448847"/>
              <a:gd name="connsiteX16" fmla="*/ 916978 w 4671148"/>
              <a:gd name="connsiteY16" fmla="*/ 413833 h 3448847"/>
              <a:gd name="connsiteX17" fmla="*/ 862742 w 4671148"/>
              <a:gd name="connsiteY17" fmla="*/ 511254 h 3448847"/>
              <a:gd name="connsiteX18" fmla="*/ 869136 w 4671148"/>
              <a:gd name="connsiteY18" fmla="*/ 493787 h 3448847"/>
              <a:gd name="connsiteX19" fmla="*/ 911753 w 4671148"/>
              <a:gd name="connsiteY19" fmla="*/ 405319 h 3448847"/>
              <a:gd name="connsiteX20" fmla="*/ 4496534 w 4671148"/>
              <a:gd name="connsiteY20" fmla="*/ 228552 h 3448847"/>
              <a:gd name="connsiteX21" fmla="*/ 4566145 w 4671148"/>
              <a:gd name="connsiteY21" fmla="*/ 418745 h 3448847"/>
              <a:gd name="connsiteX22" fmla="*/ 4671148 w 4671148"/>
              <a:gd name="connsiteY22" fmla="*/ 1113273 h 3448847"/>
              <a:gd name="connsiteX23" fmla="*/ 2335574 w 4671148"/>
              <a:gd name="connsiteY23" fmla="*/ 3448847 h 3448847"/>
              <a:gd name="connsiteX24" fmla="*/ 2312290 w 4671148"/>
              <a:gd name="connsiteY24" fmla="*/ 3447671 h 3448847"/>
              <a:gd name="connsiteX25" fmla="*/ 2100256 w 4671148"/>
              <a:gd name="connsiteY25" fmla="*/ 3070797 h 3448847"/>
              <a:gd name="connsiteX26" fmla="*/ 2306993 w 4671148"/>
              <a:gd name="connsiteY26" fmla="*/ 2703337 h 3448847"/>
              <a:gd name="connsiteX27" fmla="*/ 2335574 w 4671148"/>
              <a:gd name="connsiteY27" fmla="*/ 2704780 h 3448847"/>
              <a:gd name="connsiteX28" fmla="*/ 3927081 w 4671148"/>
              <a:gd name="connsiteY28" fmla="*/ 1113273 h 3448847"/>
              <a:gd name="connsiteX29" fmla="*/ 3855530 w 4671148"/>
              <a:gd name="connsiteY29" fmla="*/ 640008 h 3448847"/>
              <a:gd name="connsiteX30" fmla="*/ 3818147 w 4671148"/>
              <a:gd name="connsiteY30" fmla="*/ 537869 h 3448847"/>
              <a:gd name="connsiteX31" fmla="*/ 3832057 w 4671148"/>
              <a:gd name="connsiteY31" fmla="*/ 564779 h 3448847"/>
              <a:gd name="connsiteX32" fmla="*/ 4265560 w 4671148"/>
              <a:gd name="connsiteY32" fmla="*/ 580132 h 3448847"/>
              <a:gd name="connsiteX33" fmla="*/ 4496534 w 4671148"/>
              <a:gd name="connsiteY33" fmla="*/ 228552 h 3448847"/>
              <a:gd name="connsiteX34" fmla="*/ 625183 w 4671148"/>
              <a:gd name="connsiteY34" fmla="*/ 160755 h 3448847"/>
              <a:gd name="connsiteX35" fmla="*/ 852039 w 4671148"/>
              <a:gd name="connsiteY35" fmla="*/ 530481 h 3448847"/>
              <a:gd name="connsiteX36" fmla="*/ 862742 w 4671148"/>
              <a:gd name="connsiteY36" fmla="*/ 511254 h 3448847"/>
              <a:gd name="connsiteX37" fmla="*/ 815618 w 4671148"/>
              <a:gd name="connsiteY37" fmla="*/ 640008 h 3448847"/>
              <a:gd name="connsiteX38" fmla="*/ 744067 w 4671148"/>
              <a:gd name="connsiteY38" fmla="*/ 1113273 h 3448847"/>
              <a:gd name="connsiteX39" fmla="*/ 2172852 w 4671148"/>
              <a:gd name="connsiteY39" fmla="*/ 2696563 h 3448847"/>
              <a:gd name="connsiteX40" fmla="*/ 2177176 w 4671148"/>
              <a:gd name="connsiteY40" fmla="*/ 2696782 h 3448847"/>
              <a:gd name="connsiteX41" fmla="*/ 1966751 w 4671148"/>
              <a:gd name="connsiteY41" fmla="*/ 3070797 h 3448847"/>
              <a:gd name="connsiteX42" fmla="*/ 2174881 w 4671148"/>
              <a:gd name="connsiteY42" fmla="*/ 3440733 h 3448847"/>
              <a:gd name="connsiteX43" fmla="*/ 2096775 w 4671148"/>
              <a:gd name="connsiteY43" fmla="*/ 3436789 h 3448847"/>
              <a:gd name="connsiteX44" fmla="*/ 0 w 4671148"/>
              <a:gd name="connsiteY44" fmla="*/ 1113273 h 3448847"/>
              <a:gd name="connsiteX45" fmla="*/ 183541 w 4671148"/>
              <a:gd name="connsiteY45" fmla="*/ 204162 h 3448847"/>
              <a:gd name="connsiteX46" fmla="*/ 203538 w 4671148"/>
              <a:gd name="connsiteY46" fmla="*/ 162651 h 3448847"/>
              <a:gd name="connsiteX47" fmla="*/ 625183 w 4671148"/>
              <a:gd name="connsiteY47" fmla="*/ 160755 h 3448847"/>
              <a:gd name="connsiteX48" fmla="*/ 4442430 w 4671148"/>
              <a:gd name="connsiteY48" fmla="*/ 98995 h 3448847"/>
              <a:gd name="connsiteX49" fmla="*/ 4503733 w 4671148"/>
              <a:gd name="connsiteY49" fmla="*/ 217593 h 3448847"/>
              <a:gd name="connsiteX50" fmla="*/ 4496534 w 4671148"/>
              <a:gd name="connsiteY50" fmla="*/ 228552 h 3448847"/>
              <a:gd name="connsiteX51" fmla="*/ 4487607 w 4671148"/>
              <a:gd name="connsiteY51" fmla="*/ 204162 h 3448847"/>
              <a:gd name="connsiteX52" fmla="*/ 4439266 w 4671148"/>
              <a:gd name="connsiteY52" fmla="*/ 103812 h 3448847"/>
              <a:gd name="connsiteX53" fmla="*/ 4442430 w 4671148"/>
              <a:gd name="connsiteY53" fmla="*/ 98995 h 3448847"/>
              <a:gd name="connsiteX54" fmla="*/ 259711 w 4671148"/>
              <a:gd name="connsiteY54" fmla="*/ 46043 h 3448847"/>
              <a:gd name="connsiteX55" fmla="*/ 203538 w 4671148"/>
              <a:gd name="connsiteY55" fmla="*/ 162651 h 3448847"/>
              <a:gd name="connsiteX56" fmla="*/ 191412 w 4671148"/>
              <a:gd name="connsiteY56" fmla="*/ 162705 h 3448847"/>
              <a:gd name="connsiteX57" fmla="*/ 256350 w 4671148"/>
              <a:gd name="connsiteY57" fmla="*/ 46058 h 3448847"/>
              <a:gd name="connsiteX58" fmla="*/ 259711 w 4671148"/>
              <a:gd name="connsiteY58" fmla="*/ 46043 h 3448847"/>
              <a:gd name="connsiteX59" fmla="*/ 281891 w 4671148"/>
              <a:gd name="connsiteY59" fmla="*/ 0 h 3448847"/>
              <a:gd name="connsiteX60" fmla="*/ 936154 w 4671148"/>
              <a:gd name="connsiteY60" fmla="*/ 354666 h 3448847"/>
              <a:gd name="connsiteX61" fmla="*/ 911753 w 4671148"/>
              <a:gd name="connsiteY61" fmla="*/ 405319 h 3448847"/>
              <a:gd name="connsiteX62" fmla="*/ 690121 w 4671148"/>
              <a:gd name="connsiteY62" fmla="*/ 44107 h 3448847"/>
              <a:gd name="connsiteX63" fmla="*/ 259711 w 4671148"/>
              <a:gd name="connsiteY63" fmla="*/ 46043 h 3448847"/>
              <a:gd name="connsiteX64" fmla="*/ 281891 w 4671148"/>
              <a:gd name="connsiteY64" fmla="*/ 0 h 3448847"/>
              <a:gd name="connsiteX0" fmla="*/ 2174881 w 4671148"/>
              <a:gd name="connsiteY0" fmla="*/ 3440733 h 3448847"/>
              <a:gd name="connsiteX1" fmla="*/ 2312290 w 4671148"/>
              <a:gd name="connsiteY1" fmla="*/ 3447671 h 3448847"/>
              <a:gd name="connsiteX2" fmla="*/ 2312951 w 4671148"/>
              <a:gd name="connsiteY2" fmla="*/ 3448847 h 3448847"/>
              <a:gd name="connsiteX3" fmla="*/ 2179446 w 4671148"/>
              <a:gd name="connsiteY3" fmla="*/ 3448847 h 3448847"/>
              <a:gd name="connsiteX4" fmla="*/ 2174881 w 4671148"/>
              <a:gd name="connsiteY4" fmla="*/ 3440733 h 3448847"/>
              <a:gd name="connsiteX5" fmla="*/ 2179446 w 4671148"/>
              <a:gd name="connsiteY5" fmla="*/ 2692747 h 3448847"/>
              <a:gd name="connsiteX6" fmla="*/ 2312951 w 4671148"/>
              <a:gd name="connsiteY6" fmla="*/ 2692747 h 3448847"/>
              <a:gd name="connsiteX7" fmla="*/ 2306993 w 4671148"/>
              <a:gd name="connsiteY7" fmla="*/ 2703337 h 3448847"/>
              <a:gd name="connsiteX8" fmla="*/ 2177176 w 4671148"/>
              <a:gd name="connsiteY8" fmla="*/ 2696782 h 3448847"/>
              <a:gd name="connsiteX9" fmla="*/ 2179446 w 4671148"/>
              <a:gd name="connsiteY9" fmla="*/ 2692747 h 3448847"/>
              <a:gd name="connsiteX10" fmla="*/ 3770754 w 4671148"/>
              <a:gd name="connsiteY10" fmla="*/ 446181 h 3448847"/>
              <a:gd name="connsiteX11" fmla="*/ 3779224 w 4671148"/>
              <a:gd name="connsiteY11" fmla="*/ 446481 h 3448847"/>
              <a:gd name="connsiteX12" fmla="*/ 3802013 w 4671148"/>
              <a:gd name="connsiteY12" fmla="*/ 493787 h 3448847"/>
              <a:gd name="connsiteX13" fmla="*/ 3818147 w 4671148"/>
              <a:gd name="connsiteY13" fmla="*/ 537869 h 3448847"/>
              <a:gd name="connsiteX14" fmla="*/ 3770754 w 4671148"/>
              <a:gd name="connsiteY14" fmla="*/ 446181 h 3448847"/>
              <a:gd name="connsiteX15" fmla="*/ 911753 w 4671148"/>
              <a:gd name="connsiteY15" fmla="*/ 405319 h 3448847"/>
              <a:gd name="connsiteX16" fmla="*/ 916978 w 4671148"/>
              <a:gd name="connsiteY16" fmla="*/ 413833 h 3448847"/>
              <a:gd name="connsiteX17" fmla="*/ 862742 w 4671148"/>
              <a:gd name="connsiteY17" fmla="*/ 511254 h 3448847"/>
              <a:gd name="connsiteX18" fmla="*/ 869136 w 4671148"/>
              <a:gd name="connsiteY18" fmla="*/ 493787 h 3448847"/>
              <a:gd name="connsiteX19" fmla="*/ 911753 w 4671148"/>
              <a:gd name="connsiteY19" fmla="*/ 405319 h 3448847"/>
              <a:gd name="connsiteX20" fmla="*/ 4496534 w 4671148"/>
              <a:gd name="connsiteY20" fmla="*/ 228552 h 3448847"/>
              <a:gd name="connsiteX21" fmla="*/ 4566145 w 4671148"/>
              <a:gd name="connsiteY21" fmla="*/ 418745 h 3448847"/>
              <a:gd name="connsiteX22" fmla="*/ 4671148 w 4671148"/>
              <a:gd name="connsiteY22" fmla="*/ 1113273 h 3448847"/>
              <a:gd name="connsiteX23" fmla="*/ 2335574 w 4671148"/>
              <a:gd name="connsiteY23" fmla="*/ 3448847 h 3448847"/>
              <a:gd name="connsiteX24" fmla="*/ 2312290 w 4671148"/>
              <a:gd name="connsiteY24" fmla="*/ 3447671 h 3448847"/>
              <a:gd name="connsiteX25" fmla="*/ 2100256 w 4671148"/>
              <a:gd name="connsiteY25" fmla="*/ 3070797 h 3448847"/>
              <a:gd name="connsiteX26" fmla="*/ 2306993 w 4671148"/>
              <a:gd name="connsiteY26" fmla="*/ 2703337 h 3448847"/>
              <a:gd name="connsiteX27" fmla="*/ 2335574 w 4671148"/>
              <a:gd name="connsiteY27" fmla="*/ 2704780 h 3448847"/>
              <a:gd name="connsiteX28" fmla="*/ 3927081 w 4671148"/>
              <a:gd name="connsiteY28" fmla="*/ 1113273 h 3448847"/>
              <a:gd name="connsiteX29" fmla="*/ 3855530 w 4671148"/>
              <a:gd name="connsiteY29" fmla="*/ 640008 h 3448847"/>
              <a:gd name="connsiteX30" fmla="*/ 3818147 w 4671148"/>
              <a:gd name="connsiteY30" fmla="*/ 537869 h 3448847"/>
              <a:gd name="connsiteX31" fmla="*/ 3832057 w 4671148"/>
              <a:gd name="connsiteY31" fmla="*/ 564779 h 3448847"/>
              <a:gd name="connsiteX32" fmla="*/ 4265560 w 4671148"/>
              <a:gd name="connsiteY32" fmla="*/ 580132 h 3448847"/>
              <a:gd name="connsiteX33" fmla="*/ 4496534 w 4671148"/>
              <a:gd name="connsiteY33" fmla="*/ 228552 h 3448847"/>
              <a:gd name="connsiteX34" fmla="*/ 625183 w 4671148"/>
              <a:gd name="connsiteY34" fmla="*/ 160755 h 3448847"/>
              <a:gd name="connsiteX35" fmla="*/ 852039 w 4671148"/>
              <a:gd name="connsiteY35" fmla="*/ 530481 h 3448847"/>
              <a:gd name="connsiteX36" fmla="*/ 862742 w 4671148"/>
              <a:gd name="connsiteY36" fmla="*/ 511254 h 3448847"/>
              <a:gd name="connsiteX37" fmla="*/ 815618 w 4671148"/>
              <a:gd name="connsiteY37" fmla="*/ 640008 h 3448847"/>
              <a:gd name="connsiteX38" fmla="*/ 744067 w 4671148"/>
              <a:gd name="connsiteY38" fmla="*/ 1113273 h 3448847"/>
              <a:gd name="connsiteX39" fmla="*/ 2172852 w 4671148"/>
              <a:gd name="connsiteY39" fmla="*/ 2696563 h 3448847"/>
              <a:gd name="connsiteX40" fmla="*/ 2177176 w 4671148"/>
              <a:gd name="connsiteY40" fmla="*/ 2696782 h 3448847"/>
              <a:gd name="connsiteX41" fmla="*/ 1966751 w 4671148"/>
              <a:gd name="connsiteY41" fmla="*/ 3070797 h 3448847"/>
              <a:gd name="connsiteX42" fmla="*/ 2174881 w 4671148"/>
              <a:gd name="connsiteY42" fmla="*/ 3440733 h 3448847"/>
              <a:gd name="connsiteX43" fmla="*/ 2096775 w 4671148"/>
              <a:gd name="connsiteY43" fmla="*/ 3436789 h 3448847"/>
              <a:gd name="connsiteX44" fmla="*/ 0 w 4671148"/>
              <a:gd name="connsiteY44" fmla="*/ 1113273 h 3448847"/>
              <a:gd name="connsiteX45" fmla="*/ 183541 w 4671148"/>
              <a:gd name="connsiteY45" fmla="*/ 204162 h 3448847"/>
              <a:gd name="connsiteX46" fmla="*/ 203538 w 4671148"/>
              <a:gd name="connsiteY46" fmla="*/ 162651 h 3448847"/>
              <a:gd name="connsiteX47" fmla="*/ 625183 w 4671148"/>
              <a:gd name="connsiteY47" fmla="*/ 160755 h 3448847"/>
              <a:gd name="connsiteX48" fmla="*/ 4442430 w 4671148"/>
              <a:gd name="connsiteY48" fmla="*/ 98995 h 3448847"/>
              <a:gd name="connsiteX49" fmla="*/ 4503733 w 4671148"/>
              <a:gd name="connsiteY49" fmla="*/ 217593 h 3448847"/>
              <a:gd name="connsiteX50" fmla="*/ 4496534 w 4671148"/>
              <a:gd name="connsiteY50" fmla="*/ 228552 h 3448847"/>
              <a:gd name="connsiteX51" fmla="*/ 4487607 w 4671148"/>
              <a:gd name="connsiteY51" fmla="*/ 204162 h 3448847"/>
              <a:gd name="connsiteX52" fmla="*/ 4439266 w 4671148"/>
              <a:gd name="connsiteY52" fmla="*/ 103812 h 3448847"/>
              <a:gd name="connsiteX53" fmla="*/ 4442430 w 4671148"/>
              <a:gd name="connsiteY53" fmla="*/ 98995 h 3448847"/>
              <a:gd name="connsiteX54" fmla="*/ 259711 w 4671148"/>
              <a:gd name="connsiteY54" fmla="*/ 46043 h 3448847"/>
              <a:gd name="connsiteX55" fmla="*/ 203538 w 4671148"/>
              <a:gd name="connsiteY55" fmla="*/ 162651 h 3448847"/>
              <a:gd name="connsiteX56" fmla="*/ 191412 w 4671148"/>
              <a:gd name="connsiteY56" fmla="*/ 162705 h 3448847"/>
              <a:gd name="connsiteX57" fmla="*/ 256350 w 4671148"/>
              <a:gd name="connsiteY57" fmla="*/ 46058 h 3448847"/>
              <a:gd name="connsiteX58" fmla="*/ 259711 w 4671148"/>
              <a:gd name="connsiteY58" fmla="*/ 46043 h 3448847"/>
              <a:gd name="connsiteX59" fmla="*/ 281891 w 4671148"/>
              <a:gd name="connsiteY59" fmla="*/ 0 h 3448847"/>
              <a:gd name="connsiteX60" fmla="*/ 936154 w 4671148"/>
              <a:gd name="connsiteY60" fmla="*/ 354666 h 3448847"/>
              <a:gd name="connsiteX61" fmla="*/ 911753 w 4671148"/>
              <a:gd name="connsiteY61" fmla="*/ 405319 h 3448847"/>
              <a:gd name="connsiteX62" fmla="*/ 259711 w 4671148"/>
              <a:gd name="connsiteY62" fmla="*/ 46043 h 3448847"/>
              <a:gd name="connsiteX63" fmla="*/ 281891 w 4671148"/>
              <a:gd name="connsiteY63" fmla="*/ 0 h 3448847"/>
              <a:gd name="connsiteX0" fmla="*/ 2174881 w 4671148"/>
              <a:gd name="connsiteY0" fmla="*/ 3440733 h 3448847"/>
              <a:gd name="connsiteX1" fmla="*/ 2312290 w 4671148"/>
              <a:gd name="connsiteY1" fmla="*/ 3447671 h 3448847"/>
              <a:gd name="connsiteX2" fmla="*/ 2312951 w 4671148"/>
              <a:gd name="connsiteY2" fmla="*/ 3448847 h 3448847"/>
              <a:gd name="connsiteX3" fmla="*/ 2179446 w 4671148"/>
              <a:gd name="connsiteY3" fmla="*/ 3448847 h 3448847"/>
              <a:gd name="connsiteX4" fmla="*/ 2174881 w 4671148"/>
              <a:gd name="connsiteY4" fmla="*/ 3440733 h 3448847"/>
              <a:gd name="connsiteX5" fmla="*/ 2179446 w 4671148"/>
              <a:gd name="connsiteY5" fmla="*/ 2692747 h 3448847"/>
              <a:gd name="connsiteX6" fmla="*/ 2312951 w 4671148"/>
              <a:gd name="connsiteY6" fmla="*/ 2692747 h 3448847"/>
              <a:gd name="connsiteX7" fmla="*/ 2306993 w 4671148"/>
              <a:gd name="connsiteY7" fmla="*/ 2703337 h 3448847"/>
              <a:gd name="connsiteX8" fmla="*/ 2177176 w 4671148"/>
              <a:gd name="connsiteY8" fmla="*/ 2696782 h 3448847"/>
              <a:gd name="connsiteX9" fmla="*/ 2179446 w 4671148"/>
              <a:gd name="connsiteY9" fmla="*/ 2692747 h 3448847"/>
              <a:gd name="connsiteX10" fmla="*/ 3770754 w 4671148"/>
              <a:gd name="connsiteY10" fmla="*/ 446181 h 3448847"/>
              <a:gd name="connsiteX11" fmla="*/ 3779224 w 4671148"/>
              <a:gd name="connsiteY11" fmla="*/ 446481 h 3448847"/>
              <a:gd name="connsiteX12" fmla="*/ 3802013 w 4671148"/>
              <a:gd name="connsiteY12" fmla="*/ 493787 h 3448847"/>
              <a:gd name="connsiteX13" fmla="*/ 3818147 w 4671148"/>
              <a:gd name="connsiteY13" fmla="*/ 537869 h 3448847"/>
              <a:gd name="connsiteX14" fmla="*/ 3770754 w 4671148"/>
              <a:gd name="connsiteY14" fmla="*/ 446181 h 3448847"/>
              <a:gd name="connsiteX15" fmla="*/ 911753 w 4671148"/>
              <a:gd name="connsiteY15" fmla="*/ 405319 h 3448847"/>
              <a:gd name="connsiteX16" fmla="*/ 916978 w 4671148"/>
              <a:gd name="connsiteY16" fmla="*/ 413833 h 3448847"/>
              <a:gd name="connsiteX17" fmla="*/ 862742 w 4671148"/>
              <a:gd name="connsiteY17" fmla="*/ 511254 h 3448847"/>
              <a:gd name="connsiteX18" fmla="*/ 869136 w 4671148"/>
              <a:gd name="connsiteY18" fmla="*/ 493787 h 3448847"/>
              <a:gd name="connsiteX19" fmla="*/ 911753 w 4671148"/>
              <a:gd name="connsiteY19" fmla="*/ 405319 h 3448847"/>
              <a:gd name="connsiteX20" fmla="*/ 4496534 w 4671148"/>
              <a:gd name="connsiteY20" fmla="*/ 228552 h 3448847"/>
              <a:gd name="connsiteX21" fmla="*/ 4566145 w 4671148"/>
              <a:gd name="connsiteY21" fmla="*/ 418745 h 3448847"/>
              <a:gd name="connsiteX22" fmla="*/ 4671148 w 4671148"/>
              <a:gd name="connsiteY22" fmla="*/ 1113273 h 3448847"/>
              <a:gd name="connsiteX23" fmla="*/ 2335574 w 4671148"/>
              <a:gd name="connsiteY23" fmla="*/ 3448847 h 3448847"/>
              <a:gd name="connsiteX24" fmla="*/ 2312290 w 4671148"/>
              <a:gd name="connsiteY24" fmla="*/ 3447671 h 3448847"/>
              <a:gd name="connsiteX25" fmla="*/ 2100256 w 4671148"/>
              <a:gd name="connsiteY25" fmla="*/ 3070797 h 3448847"/>
              <a:gd name="connsiteX26" fmla="*/ 2306993 w 4671148"/>
              <a:gd name="connsiteY26" fmla="*/ 2703337 h 3448847"/>
              <a:gd name="connsiteX27" fmla="*/ 2335574 w 4671148"/>
              <a:gd name="connsiteY27" fmla="*/ 2704780 h 3448847"/>
              <a:gd name="connsiteX28" fmla="*/ 3927081 w 4671148"/>
              <a:gd name="connsiteY28" fmla="*/ 1113273 h 3448847"/>
              <a:gd name="connsiteX29" fmla="*/ 3855530 w 4671148"/>
              <a:gd name="connsiteY29" fmla="*/ 640008 h 3448847"/>
              <a:gd name="connsiteX30" fmla="*/ 3818147 w 4671148"/>
              <a:gd name="connsiteY30" fmla="*/ 537869 h 3448847"/>
              <a:gd name="connsiteX31" fmla="*/ 3832057 w 4671148"/>
              <a:gd name="connsiteY31" fmla="*/ 564779 h 3448847"/>
              <a:gd name="connsiteX32" fmla="*/ 4265560 w 4671148"/>
              <a:gd name="connsiteY32" fmla="*/ 580132 h 3448847"/>
              <a:gd name="connsiteX33" fmla="*/ 4496534 w 4671148"/>
              <a:gd name="connsiteY33" fmla="*/ 228552 h 3448847"/>
              <a:gd name="connsiteX34" fmla="*/ 625183 w 4671148"/>
              <a:gd name="connsiteY34" fmla="*/ 160755 h 3448847"/>
              <a:gd name="connsiteX35" fmla="*/ 852039 w 4671148"/>
              <a:gd name="connsiteY35" fmla="*/ 530481 h 3448847"/>
              <a:gd name="connsiteX36" fmla="*/ 862742 w 4671148"/>
              <a:gd name="connsiteY36" fmla="*/ 511254 h 3448847"/>
              <a:gd name="connsiteX37" fmla="*/ 815618 w 4671148"/>
              <a:gd name="connsiteY37" fmla="*/ 640008 h 3448847"/>
              <a:gd name="connsiteX38" fmla="*/ 744067 w 4671148"/>
              <a:gd name="connsiteY38" fmla="*/ 1113273 h 3448847"/>
              <a:gd name="connsiteX39" fmla="*/ 2172852 w 4671148"/>
              <a:gd name="connsiteY39" fmla="*/ 2696563 h 3448847"/>
              <a:gd name="connsiteX40" fmla="*/ 2177176 w 4671148"/>
              <a:gd name="connsiteY40" fmla="*/ 2696782 h 3448847"/>
              <a:gd name="connsiteX41" fmla="*/ 1966751 w 4671148"/>
              <a:gd name="connsiteY41" fmla="*/ 3070797 h 3448847"/>
              <a:gd name="connsiteX42" fmla="*/ 2174881 w 4671148"/>
              <a:gd name="connsiteY42" fmla="*/ 3440733 h 3448847"/>
              <a:gd name="connsiteX43" fmla="*/ 2096775 w 4671148"/>
              <a:gd name="connsiteY43" fmla="*/ 3436789 h 3448847"/>
              <a:gd name="connsiteX44" fmla="*/ 0 w 4671148"/>
              <a:gd name="connsiteY44" fmla="*/ 1113273 h 3448847"/>
              <a:gd name="connsiteX45" fmla="*/ 183541 w 4671148"/>
              <a:gd name="connsiteY45" fmla="*/ 204162 h 3448847"/>
              <a:gd name="connsiteX46" fmla="*/ 203538 w 4671148"/>
              <a:gd name="connsiteY46" fmla="*/ 162651 h 3448847"/>
              <a:gd name="connsiteX47" fmla="*/ 625183 w 4671148"/>
              <a:gd name="connsiteY47" fmla="*/ 160755 h 3448847"/>
              <a:gd name="connsiteX48" fmla="*/ 4442430 w 4671148"/>
              <a:gd name="connsiteY48" fmla="*/ 98995 h 3448847"/>
              <a:gd name="connsiteX49" fmla="*/ 4503733 w 4671148"/>
              <a:gd name="connsiteY49" fmla="*/ 217593 h 3448847"/>
              <a:gd name="connsiteX50" fmla="*/ 4496534 w 4671148"/>
              <a:gd name="connsiteY50" fmla="*/ 228552 h 3448847"/>
              <a:gd name="connsiteX51" fmla="*/ 4487607 w 4671148"/>
              <a:gd name="connsiteY51" fmla="*/ 204162 h 3448847"/>
              <a:gd name="connsiteX52" fmla="*/ 4439266 w 4671148"/>
              <a:gd name="connsiteY52" fmla="*/ 103812 h 3448847"/>
              <a:gd name="connsiteX53" fmla="*/ 4442430 w 4671148"/>
              <a:gd name="connsiteY53" fmla="*/ 98995 h 3448847"/>
              <a:gd name="connsiteX54" fmla="*/ 259711 w 4671148"/>
              <a:gd name="connsiteY54" fmla="*/ 46043 h 3448847"/>
              <a:gd name="connsiteX55" fmla="*/ 203538 w 4671148"/>
              <a:gd name="connsiteY55" fmla="*/ 162651 h 3448847"/>
              <a:gd name="connsiteX56" fmla="*/ 191412 w 4671148"/>
              <a:gd name="connsiteY56" fmla="*/ 162705 h 3448847"/>
              <a:gd name="connsiteX57" fmla="*/ 256350 w 4671148"/>
              <a:gd name="connsiteY57" fmla="*/ 46058 h 3448847"/>
              <a:gd name="connsiteX58" fmla="*/ 259711 w 4671148"/>
              <a:gd name="connsiteY58" fmla="*/ 46043 h 3448847"/>
              <a:gd name="connsiteX59" fmla="*/ 281891 w 4671148"/>
              <a:gd name="connsiteY59" fmla="*/ 0 h 3448847"/>
              <a:gd name="connsiteX60" fmla="*/ 911753 w 4671148"/>
              <a:gd name="connsiteY60" fmla="*/ 405319 h 3448847"/>
              <a:gd name="connsiteX61" fmla="*/ 259711 w 4671148"/>
              <a:gd name="connsiteY61" fmla="*/ 46043 h 3448847"/>
              <a:gd name="connsiteX62" fmla="*/ 281891 w 4671148"/>
              <a:gd name="connsiteY62" fmla="*/ 0 h 3448847"/>
              <a:gd name="connsiteX0" fmla="*/ 2174881 w 4671148"/>
              <a:gd name="connsiteY0" fmla="*/ 3440733 h 3448847"/>
              <a:gd name="connsiteX1" fmla="*/ 2312290 w 4671148"/>
              <a:gd name="connsiteY1" fmla="*/ 3447671 h 3448847"/>
              <a:gd name="connsiteX2" fmla="*/ 2312951 w 4671148"/>
              <a:gd name="connsiteY2" fmla="*/ 3448847 h 3448847"/>
              <a:gd name="connsiteX3" fmla="*/ 2179446 w 4671148"/>
              <a:gd name="connsiteY3" fmla="*/ 3448847 h 3448847"/>
              <a:gd name="connsiteX4" fmla="*/ 2174881 w 4671148"/>
              <a:gd name="connsiteY4" fmla="*/ 3440733 h 3448847"/>
              <a:gd name="connsiteX5" fmla="*/ 2179446 w 4671148"/>
              <a:gd name="connsiteY5" fmla="*/ 2692747 h 3448847"/>
              <a:gd name="connsiteX6" fmla="*/ 2312951 w 4671148"/>
              <a:gd name="connsiteY6" fmla="*/ 2692747 h 3448847"/>
              <a:gd name="connsiteX7" fmla="*/ 2306993 w 4671148"/>
              <a:gd name="connsiteY7" fmla="*/ 2703337 h 3448847"/>
              <a:gd name="connsiteX8" fmla="*/ 2177176 w 4671148"/>
              <a:gd name="connsiteY8" fmla="*/ 2696782 h 3448847"/>
              <a:gd name="connsiteX9" fmla="*/ 2179446 w 4671148"/>
              <a:gd name="connsiteY9" fmla="*/ 2692747 h 3448847"/>
              <a:gd name="connsiteX10" fmla="*/ 3770754 w 4671148"/>
              <a:gd name="connsiteY10" fmla="*/ 446181 h 3448847"/>
              <a:gd name="connsiteX11" fmla="*/ 3779224 w 4671148"/>
              <a:gd name="connsiteY11" fmla="*/ 446481 h 3448847"/>
              <a:gd name="connsiteX12" fmla="*/ 3802013 w 4671148"/>
              <a:gd name="connsiteY12" fmla="*/ 493787 h 3448847"/>
              <a:gd name="connsiteX13" fmla="*/ 3818147 w 4671148"/>
              <a:gd name="connsiteY13" fmla="*/ 537869 h 3448847"/>
              <a:gd name="connsiteX14" fmla="*/ 3770754 w 4671148"/>
              <a:gd name="connsiteY14" fmla="*/ 446181 h 3448847"/>
              <a:gd name="connsiteX15" fmla="*/ 911753 w 4671148"/>
              <a:gd name="connsiteY15" fmla="*/ 405319 h 3448847"/>
              <a:gd name="connsiteX16" fmla="*/ 916978 w 4671148"/>
              <a:gd name="connsiteY16" fmla="*/ 413833 h 3448847"/>
              <a:gd name="connsiteX17" fmla="*/ 862742 w 4671148"/>
              <a:gd name="connsiteY17" fmla="*/ 511254 h 3448847"/>
              <a:gd name="connsiteX18" fmla="*/ 869136 w 4671148"/>
              <a:gd name="connsiteY18" fmla="*/ 493787 h 3448847"/>
              <a:gd name="connsiteX19" fmla="*/ 911753 w 4671148"/>
              <a:gd name="connsiteY19" fmla="*/ 405319 h 3448847"/>
              <a:gd name="connsiteX20" fmla="*/ 4496534 w 4671148"/>
              <a:gd name="connsiteY20" fmla="*/ 228552 h 3448847"/>
              <a:gd name="connsiteX21" fmla="*/ 4566145 w 4671148"/>
              <a:gd name="connsiteY21" fmla="*/ 418745 h 3448847"/>
              <a:gd name="connsiteX22" fmla="*/ 4671148 w 4671148"/>
              <a:gd name="connsiteY22" fmla="*/ 1113273 h 3448847"/>
              <a:gd name="connsiteX23" fmla="*/ 2335574 w 4671148"/>
              <a:gd name="connsiteY23" fmla="*/ 3448847 h 3448847"/>
              <a:gd name="connsiteX24" fmla="*/ 2312290 w 4671148"/>
              <a:gd name="connsiteY24" fmla="*/ 3447671 h 3448847"/>
              <a:gd name="connsiteX25" fmla="*/ 2100256 w 4671148"/>
              <a:gd name="connsiteY25" fmla="*/ 3070797 h 3448847"/>
              <a:gd name="connsiteX26" fmla="*/ 2306993 w 4671148"/>
              <a:gd name="connsiteY26" fmla="*/ 2703337 h 3448847"/>
              <a:gd name="connsiteX27" fmla="*/ 2335574 w 4671148"/>
              <a:gd name="connsiteY27" fmla="*/ 2704780 h 3448847"/>
              <a:gd name="connsiteX28" fmla="*/ 3927081 w 4671148"/>
              <a:gd name="connsiteY28" fmla="*/ 1113273 h 3448847"/>
              <a:gd name="connsiteX29" fmla="*/ 3855530 w 4671148"/>
              <a:gd name="connsiteY29" fmla="*/ 640008 h 3448847"/>
              <a:gd name="connsiteX30" fmla="*/ 3818147 w 4671148"/>
              <a:gd name="connsiteY30" fmla="*/ 537869 h 3448847"/>
              <a:gd name="connsiteX31" fmla="*/ 3832057 w 4671148"/>
              <a:gd name="connsiteY31" fmla="*/ 564779 h 3448847"/>
              <a:gd name="connsiteX32" fmla="*/ 4265560 w 4671148"/>
              <a:gd name="connsiteY32" fmla="*/ 580132 h 3448847"/>
              <a:gd name="connsiteX33" fmla="*/ 4496534 w 4671148"/>
              <a:gd name="connsiteY33" fmla="*/ 228552 h 3448847"/>
              <a:gd name="connsiteX34" fmla="*/ 625183 w 4671148"/>
              <a:gd name="connsiteY34" fmla="*/ 160755 h 3448847"/>
              <a:gd name="connsiteX35" fmla="*/ 852039 w 4671148"/>
              <a:gd name="connsiteY35" fmla="*/ 530481 h 3448847"/>
              <a:gd name="connsiteX36" fmla="*/ 862742 w 4671148"/>
              <a:gd name="connsiteY36" fmla="*/ 511254 h 3448847"/>
              <a:gd name="connsiteX37" fmla="*/ 815618 w 4671148"/>
              <a:gd name="connsiteY37" fmla="*/ 640008 h 3448847"/>
              <a:gd name="connsiteX38" fmla="*/ 744067 w 4671148"/>
              <a:gd name="connsiteY38" fmla="*/ 1113273 h 3448847"/>
              <a:gd name="connsiteX39" fmla="*/ 2172852 w 4671148"/>
              <a:gd name="connsiteY39" fmla="*/ 2696563 h 3448847"/>
              <a:gd name="connsiteX40" fmla="*/ 2177176 w 4671148"/>
              <a:gd name="connsiteY40" fmla="*/ 2696782 h 3448847"/>
              <a:gd name="connsiteX41" fmla="*/ 1966751 w 4671148"/>
              <a:gd name="connsiteY41" fmla="*/ 3070797 h 3448847"/>
              <a:gd name="connsiteX42" fmla="*/ 2174881 w 4671148"/>
              <a:gd name="connsiteY42" fmla="*/ 3440733 h 3448847"/>
              <a:gd name="connsiteX43" fmla="*/ 2096775 w 4671148"/>
              <a:gd name="connsiteY43" fmla="*/ 3436789 h 3448847"/>
              <a:gd name="connsiteX44" fmla="*/ 0 w 4671148"/>
              <a:gd name="connsiteY44" fmla="*/ 1113273 h 3448847"/>
              <a:gd name="connsiteX45" fmla="*/ 183541 w 4671148"/>
              <a:gd name="connsiteY45" fmla="*/ 204162 h 3448847"/>
              <a:gd name="connsiteX46" fmla="*/ 203538 w 4671148"/>
              <a:gd name="connsiteY46" fmla="*/ 162651 h 3448847"/>
              <a:gd name="connsiteX47" fmla="*/ 625183 w 4671148"/>
              <a:gd name="connsiteY47" fmla="*/ 160755 h 3448847"/>
              <a:gd name="connsiteX48" fmla="*/ 4442430 w 4671148"/>
              <a:gd name="connsiteY48" fmla="*/ 98995 h 3448847"/>
              <a:gd name="connsiteX49" fmla="*/ 4503733 w 4671148"/>
              <a:gd name="connsiteY49" fmla="*/ 217593 h 3448847"/>
              <a:gd name="connsiteX50" fmla="*/ 4496534 w 4671148"/>
              <a:gd name="connsiteY50" fmla="*/ 228552 h 3448847"/>
              <a:gd name="connsiteX51" fmla="*/ 4487607 w 4671148"/>
              <a:gd name="connsiteY51" fmla="*/ 204162 h 3448847"/>
              <a:gd name="connsiteX52" fmla="*/ 4439266 w 4671148"/>
              <a:gd name="connsiteY52" fmla="*/ 103812 h 3448847"/>
              <a:gd name="connsiteX53" fmla="*/ 4442430 w 4671148"/>
              <a:gd name="connsiteY53" fmla="*/ 98995 h 3448847"/>
              <a:gd name="connsiteX54" fmla="*/ 259711 w 4671148"/>
              <a:gd name="connsiteY54" fmla="*/ 46043 h 3448847"/>
              <a:gd name="connsiteX55" fmla="*/ 203538 w 4671148"/>
              <a:gd name="connsiteY55" fmla="*/ 162651 h 3448847"/>
              <a:gd name="connsiteX56" fmla="*/ 191412 w 4671148"/>
              <a:gd name="connsiteY56" fmla="*/ 162705 h 3448847"/>
              <a:gd name="connsiteX57" fmla="*/ 256350 w 4671148"/>
              <a:gd name="connsiteY57" fmla="*/ 46058 h 3448847"/>
              <a:gd name="connsiteX58" fmla="*/ 259711 w 4671148"/>
              <a:gd name="connsiteY58" fmla="*/ 46043 h 3448847"/>
              <a:gd name="connsiteX59" fmla="*/ 281891 w 4671148"/>
              <a:gd name="connsiteY59" fmla="*/ 0 h 3448847"/>
              <a:gd name="connsiteX60" fmla="*/ 259711 w 4671148"/>
              <a:gd name="connsiteY60" fmla="*/ 46043 h 3448847"/>
              <a:gd name="connsiteX61" fmla="*/ 281891 w 4671148"/>
              <a:gd name="connsiteY61" fmla="*/ 0 h 3448847"/>
              <a:gd name="connsiteX0" fmla="*/ 2174881 w 4671148"/>
              <a:gd name="connsiteY0" fmla="*/ 3394690 h 3402804"/>
              <a:gd name="connsiteX1" fmla="*/ 2312290 w 4671148"/>
              <a:gd name="connsiteY1" fmla="*/ 3401628 h 3402804"/>
              <a:gd name="connsiteX2" fmla="*/ 2312951 w 4671148"/>
              <a:gd name="connsiteY2" fmla="*/ 3402804 h 3402804"/>
              <a:gd name="connsiteX3" fmla="*/ 2179446 w 4671148"/>
              <a:gd name="connsiteY3" fmla="*/ 3402804 h 3402804"/>
              <a:gd name="connsiteX4" fmla="*/ 2174881 w 4671148"/>
              <a:gd name="connsiteY4" fmla="*/ 3394690 h 3402804"/>
              <a:gd name="connsiteX5" fmla="*/ 2179446 w 4671148"/>
              <a:gd name="connsiteY5" fmla="*/ 2646704 h 3402804"/>
              <a:gd name="connsiteX6" fmla="*/ 2312951 w 4671148"/>
              <a:gd name="connsiteY6" fmla="*/ 2646704 h 3402804"/>
              <a:gd name="connsiteX7" fmla="*/ 2306993 w 4671148"/>
              <a:gd name="connsiteY7" fmla="*/ 2657294 h 3402804"/>
              <a:gd name="connsiteX8" fmla="*/ 2177176 w 4671148"/>
              <a:gd name="connsiteY8" fmla="*/ 2650739 h 3402804"/>
              <a:gd name="connsiteX9" fmla="*/ 2179446 w 4671148"/>
              <a:gd name="connsiteY9" fmla="*/ 2646704 h 3402804"/>
              <a:gd name="connsiteX10" fmla="*/ 3770754 w 4671148"/>
              <a:gd name="connsiteY10" fmla="*/ 400138 h 3402804"/>
              <a:gd name="connsiteX11" fmla="*/ 3779224 w 4671148"/>
              <a:gd name="connsiteY11" fmla="*/ 400438 h 3402804"/>
              <a:gd name="connsiteX12" fmla="*/ 3802013 w 4671148"/>
              <a:gd name="connsiteY12" fmla="*/ 447744 h 3402804"/>
              <a:gd name="connsiteX13" fmla="*/ 3818147 w 4671148"/>
              <a:gd name="connsiteY13" fmla="*/ 491826 h 3402804"/>
              <a:gd name="connsiteX14" fmla="*/ 3770754 w 4671148"/>
              <a:gd name="connsiteY14" fmla="*/ 400138 h 3402804"/>
              <a:gd name="connsiteX15" fmla="*/ 911753 w 4671148"/>
              <a:gd name="connsiteY15" fmla="*/ 359276 h 3402804"/>
              <a:gd name="connsiteX16" fmla="*/ 916978 w 4671148"/>
              <a:gd name="connsiteY16" fmla="*/ 367790 h 3402804"/>
              <a:gd name="connsiteX17" fmla="*/ 862742 w 4671148"/>
              <a:gd name="connsiteY17" fmla="*/ 465211 h 3402804"/>
              <a:gd name="connsiteX18" fmla="*/ 869136 w 4671148"/>
              <a:gd name="connsiteY18" fmla="*/ 447744 h 3402804"/>
              <a:gd name="connsiteX19" fmla="*/ 911753 w 4671148"/>
              <a:gd name="connsiteY19" fmla="*/ 359276 h 3402804"/>
              <a:gd name="connsiteX20" fmla="*/ 4496534 w 4671148"/>
              <a:gd name="connsiteY20" fmla="*/ 182509 h 3402804"/>
              <a:gd name="connsiteX21" fmla="*/ 4566145 w 4671148"/>
              <a:gd name="connsiteY21" fmla="*/ 372702 h 3402804"/>
              <a:gd name="connsiteX22" fmla="*/ 4671148 w 4671148"/>
              <a:gd name="connsiteY22" fmla="*/ 1067230 h 3402804"/>
              <a:gd name="connsiteX23" fmla="*/ 2335574 w 4671148"/>
              <a:gd name="connsiteY23" fmla="*/ 3402804 h 3402804"/>
              <a:gd name="connsiteX24" fmla="*/ 2312290 w 4671148"/>
              <a:gd name="connsiteY24" fmla="*/ 3401628 h 3402804"/>
              <a:gd name="connsiteX25" fmla="*/ 2100256 w 4671148"/>
              <a:gd name="connsiteY25" fmla="*/ 3024754 h 3402804"/>
              <a:gd name="connsiteX26" fmla="*/ 2306993 w 4671148"/>
              <a:gd name="connsiteY26" fmla="*/ 2657294 h 3402804"/>
              <a:gd name="connsiteX27" fmla="*/ 2335574 w 4671148"/>
              <a:gd name="connsiteY27" fmla="*/ 2658737 h 3402804"/>
              <a:gd name="connsiteX28" fmla="*/ 3927081 w 4671148"/>
              <a:gd name="connsiteY28" fmla="*/ 1067230 h 3402804"/>
              <a:gd name="connsiteX29" fmla="*/ 3855530 w 4671148"/>
              <a:gd name="connsiteY29" fmla="*/ 593965 h 3402804"/>
              <a:gd name="connsiteX30" fmla="*/ 3818147 w 4671148"/>
              <a:gd name="connsiteY30" fmla="*/ 491826 h 3402804"/>
              <a:gd name="connsiteX31" fmla="*/ 3832057 w 4671148"/>
              <a:gd name="connsiteY31" fmla="*/ 518736 h 3402804"/>
              <a:gd name="connsiteX32" fmla="*/ 4265560 w 4671148"/>
              <a:gd name="connsiteY32" fmla="*/ 534089 h 3402804"/>
              <a:gd name="connsiteX33" fmla="*/ 4496534 w 4671148"/>
              <a:gd name="connsiteY33" fmla="*/ 182509 h 3402804"/>
              <a:gd name="connsiteX34" fmla="*/ 625183 w 4671148"/>
              <a:gd name="connsiteY34" fmla="*/ 114712 h 3402804"/>
              <a:gd name="connsiteX35" fmla="*/ 852039 w 4671148"/>
              <a:gd name="connsiteY35" fmla="*/ 484438 h 3402804"/>
              <a:gd name="connsiteX36" fmla="*/ 862742 w 4671148"/>
              <a:gd name="connsiteY36" fmla="*/ 465211 h 3402804"/>
              <a:gd name="connsiteX37" fmla="*/ 815618 w 4671148"/>
              <a:gd name="connsiteY37" fmla="*/ 593965 h 3402804"/>
              <a:gd name="connsiteX38" fmla="*/ 744067 w 4671148"/>
              <a:gd name="connsiteY38" fmla="*/ 1067230 h 3402804"/>
              <a:gd name="connsiteX39" fmla="*/ 2172852 w 4671148"/>
              <a:gd name="connsiteY39" fmla="*/ 2650520 h 3402804"/>
              <a:gd name="connsiteX40" fmla="*/ 2177176 w 4671148"/>
              <a:gd name="connsiteY40" fmla="*/ 2650739 h 3402804"/>
              <a:gd name="connsiteX41" fmla="*/ 1966751 w 4671148"/>
              <a:gd name="connsiteY41" fmla="*/ 3024754 h 3402804"/>
              <a:gd name="connsiteX42" fmla="*/ 2174881 w 4671148"/>
              <a:gd name="connsiteY42" fmla="*/ 3394690 h 3402804"/>
              <a:gd name="connsiteX43" fmla="*/ 2096775 w 4671148"/>
              <a:gd name="connsiteY43" fmla="*/ 3390746 h 3402804"/>
              <a:gd name="connsiteX44" fmla="*/ 0 w 4671148"/>
              <a:gd name="connsiteY44" fmla="*/ 1067230 h 3402804"/>
              <a:gd name="connsiteX45" fmla="*/ 183541 w 4671148"/>
              <a:gd name="connsiteY45" fmla="*/ 158119 h 3402804"/>
              <a:gd name="connsiteX46" fmla="*/ 203538 w 4671148"/>
              <a:gd name="connsiteY46" fmla="*/ 116608 h 3402804"/>
              <a:gd name="connsiteX47" fmla="*/ 625183 w 4671148"/>
              <a:gd name="connsiteY47" fmla="*/ 114712 h 3402804"/>
              <a:gd name="connsiteX48" fmla="*/ 4442430 w 4671148"/>
              <a:gd name="connsiteY48" fmla="*/ 52952 h 3402804"/>
              <a:gd name="connsiteX49" fmla="*/ 4503733 w 4671148"/>
              <a:gd name="connsiteY49" fmla="*/ 171550 h 3402804"/>
              <a:gd name="connsiteX50" fmla="*/ 4496534 w 4671148"/>
              <a:gd name="connsiteY50" fmla="*/ 182509 h 3402804"/>
              <a:gd name="connsiteX51" fmla="*/ 4487607 w 4671148"/>
              <a:gd name="connsiteY51" fmla="*/ 158119 h 3402804"/>
              <a:gd name="connsiteX52" fmla="*/ 4439266 w 4671148"/>
              <a:gd name="connsiteY52" fmla="*/ 57769 h 3402804"/>
              <a:gd name="connsiteX53" fmla="*/ 4442430 w 4671148"/>
              <a:gd name="connsiteY53" fmla="*/ 52952 h 3402804"/>
              <a:gd name="connsiteX54" fmla="*/ 259711 w 4671148"/>
              <a:gd name="connsiteY54" fmla="*/ 0 h 3402804"/>
              <a:gd name="connsiteX55" fmla="*/ 203538 w 4671148"/>
              <a:gd name="connsiteY55" fmla="*/ 116608 h 3402804"/>
              <a:gd name="connsiteX56" fmla="*/ 191412 w 4671148"/>
              <a:gd name="connsiteY56" fmla="*/ 116662 h 3402804"/>
              <a:gd name="connsiteX57" fmla="*/ 256350 w 4671148"/>
              <a:gd name="connsiteY57" fmla="*/ 15 h 3402804"/>
              <a:gd name="connsiteX58" fmla="*/ 259711 w 4671148"/>
              <a:gd name="connsiteY58" fmla="*/ 0 h 3402804"/>
              <a:gd name="connsiteX0" fmla="*/ 2174881 w 4671148"/>
              <a:gd name="connsiteY0" fmla="*/ 3394675 h 3402789"/>
              <a:gd name="connsiteX1" fmla="*/ 2312290 w 4671148"/>
              <a:gd name="connsiteY1" fmla="*/ 3401613 h 3402789"/>
              <a:gd name="connsiteX2" fmla="*/ 2312951 w 4671148"/>
              <a:gd name="connsiteY2" fmla="*/ 3402789 h 3402789"/>
              <a:gd name="connsiteX3" fmla="*/ 2179446 w 4671148"/>
              <a:gd name="connsiteY3" fmla="*/ 3402789 h 3402789"/>
              <a:gd name="connsiteX4" fmla="*/ 2174881 w 4671148"/>
              <a:gd name="connsiteY4" fmla="*/ 3394675 h 3402789"/>
              <a:gd name="connsiteX5" fmla="*/ 2179446 w 4671148"/>
              <a:gd name="connsiteY5" fmla="*/ 2646689 h 3402789"/>
              <a:gd name="connsiteX6" fmla="*/ 2312951 w 4671148"/>
              <a:gd name="connsiteY6" fmla="*/ 2646689 h 3402789"/>
              <a:gd name="connsiteX7" fmla="*/ 2306993 w 4671148"/>
              <a:gd name="connsiteY7" fmla="*/ 2657279 h 3402789"/>
              <a:gd name="connsiteX8" fmla="*/ 2177176 w 4671148"/>
              <a:gd name="connsiteY8" fmla="*/ 2650724 h 3402789"/>
              <a:gd name="connsiteX9" fmla="*/ 2179446 w 4671148"/>
              <a:gd name="connsiteY9" fmla="*/ 2646689 h 3402789"/>
              <a:gd name="connsiteX10" fmla="*/ 3770754 w 4671148"/>
              <a:gd name="connsiteY10" fmla="*/ 400123 h 3402789"/>
              <a:gd name="connsiteX11" fmla="*/ 3779224 w 4671148"/>
              <a:gd name="connsiteY11" fmla="*/ 400423 h 3402789"/>
              <a:gd name="connsiteX12" fmla="*/ 3802013 w 4671148"/>
              <a:gd name="connsiteY12" fmla="*/ 447729 h 3402789"/>
              <a:gd name="connsiteX13" fmla="*/ 3818147 w 4671148"/>
              <a:gd name="connsiteY13" fmla="*/ 491811 h 3402789"/>
              <a:gd name="connsiteX14" fmla="*/ 3770754 w 4671148"/>
              <a:gd name="connsiteY14" fmla="*/ 400123 h 3402789"/>
              <a:gd name="connsiteX15" fmla="*/ 911753 w 4671148"/>
              <a:gd name="connsiteY15" fmla="*/ 359261 h 3402789"/>
              <a:gd name="connsiteX16" fmla="*/ 916978 w 4671148"/>
              <a:gd name="connsiteY16" fmla="*/ 367775 h 3402789"/>
              <a:gd name="connsiteX17" fmla="*/ 862742 w 4671148"/>
              <a:gd name="connsiteY17" fmla="*/ 465196 h 3402789"/>
              <a:gd name="connsiteX18" fmla="*/ 869136 w 4671148"/>
              <a:gd name="connsiteY18" fmla="*/ 447729 h 3402789"/>
              <a:gd name="connsiteX19" fmla="*/ 911753 w 4671148"/>
              <a:gd name="connsiteY19" fmla="*/ 359261 h 3402789"/>
              <a:gd name="connsiteX20" fmla="*/ 4496534 w 4671148"/>
              <a:gd name="connsiteY20" fmla="*/ 182494 h 3402789"/>
              <a:gd name="connsiteX21" fmla="*/ 4566145 w 4671148"/>
              <a:gd name="connsiteY21" fmla="*/ 372687 h 3402789"/>
              <a:gd name="connsiteX22" fmla="*/ 4671148 w 4671148"/>
              <a:gd name="connsiteY22" fmla="*/ 1067215 h 3402789"/>
              <a:gd name="connsiteX23" fmla="*/ 2335574 w 4671148"/>
              <a:gd name="connsiteY23" fmla="*/ 3402789 h 3402789"/>
              <a:gd name="connsiteX24" fmla="*/ 2312290 w 4671148"/>
              <a:gd name="connsiteY24" fmla="*/ 3401613 h 3402789"/>
              <a:gd name="connsiteX25" fmla="*/ 2100256 w 4671148"/>
              <a:gd name="connsiteY25" fmla="*/ 3024739 h 3402789"/>
              <a:gd name="connsiteX26" fmla="*/ 2306993 w 4671148"/>
              <a:gd name="connsiteY26" fmla="*/ 2657279 h 3402789"/>
              <a:gd name="connsiteX27" fmla="*/ 2335574 w 4671148"/>
              <a:gd name="connsiteY27" fmla="*/ 2658722 h 3402789"/>
              <a:gd name="connsiteX28" fmla="*/ 3927081 w 4671148"/>
              <a:gd name="connsiteY28" fmla="*/ 1067215 h 3402789"/>
              <a:gd name="connsiteX29" fmla="*/ 3855530 w 4671148"/>
              <a:gd name="connsiteY29" fmla="*/ 593950 h 3402789"/>
              <a:gd name="connsiteX30" fmla="*/ 3818147 w 4671148"/>
              <a:gd name="connsiteY30" fmla="*/ 491811 h 3402789"/>
              <a:gd name="connsiteX31" fmla="*/ 3832057 w 4671148"/>
              <a:gd name="connsiteY31" fmla="*/ 518721 h 3402789"/>
              <a:gd name="connsiteX32" fmla="*/ 4265560 w 4671148"/>
              <a:gd name="connsiteY32" fmla="*/ 534074 h 3402789"/>
              <a:gd name="connsiteX33" fmla="*/ 4496534 w 4671148"/>
              <a:gd name="connsiteY33" fmla="*/ 182494 h 3402789"/>
              <a:gd name="connsiteX34" fmla="*/ 625183 w 4671148"/>
              <a:gd name="connsiteY34" fmla="*/ 114697 h 3402789"/>
              <a:gd name="connsiteX35" fmla="*/ 852039 w 4671148"/>
              <a:gd name="connsiteY35" fmla="*/ 484423 h 3402789"/>
              <a:gd name="connsiteX36" fmla="*/ 862742 w 4671148"/>
              <a:gd name="connsiteY36" fmla="*/ 465196 h 3402789"/>
              <a:gd name="connsiteX37" fmla="*/ 815618 w 4671148"/>
              <a:gd name="connsiteY37" fmla="*/ 593950 h 3402789"/>
              <a:gd name="connsiteX38" fmla="*/ 744067 w 4671148"/>
              <a:gd name="connsiteY38" fmla="*/ 1067215 h 3402789"/>
              <a:gd name="connsiteX39" fmla="*/ 2172852 w 4671148"/>
              <a:gd name="connsiteY39" fmla="*/ 2650505 h 3402789"/>
              <a:gd name="connsiteX40" fmla="*/ 2177176 w 4671148"/>
              <a:gd name="connsiteY40" fmla="*/ 2650724 h 3402789"/>
              <a:gd name="connsiteX41" fmla="*/ 1966751 w 4671148"/>
              <a:gd name="connsiteY41" fmla="*/ 3024739 h 3402789"/>
              <a:gd name="connsiteX42" fmla="*/ 2174881 w 4671148"/>
              <a:gd name="connsiteY42" fmla="*/ 3394675 h 3402789"/>
              <a:gd name="connsiteX43" fmla="*/ 2096775 w 4671148"/>
              <a:gd name="connsiteY43" fmla="*/ 3390731 h 3402789"/>
              <a:gd name="connsiteX44" fmla="*/ 0 w 4671148"/>
              <a:gd name="connsiteY44" fmla="*/ 1067215 h 3402789"/>
              <a:gd name="connsiteX45" fmla="*/ 183541 w 4671148"/>
              <a:gd name="connsiteY45" fmla="*/ 158104 h 3402789"/>
              <a:gd name="connsiteX46" fmla="*/ 203538 w 4671148"/>
              <a:gd name="connsiteY46" fmla="*/ 116593 h 3402789"/>
              <a:gd name="connsiteX47" fmla="*/ 625183 w 4671148"/>
              <a:gd name="connsiteY47" fmla="*/ 114697 h 3402789"/>
              <a:gd name="connsiteX48" fmla="*/ 4442430 w 4671148"/>
              <a:gd name="connsiteY48" fmla="*/ 52937 h 3402789"/>
              <a:gd name="connsiteX49" fmla="*/ 4503733 w 4671148"/>
              <a:gd name="connsiteY49" fmla="*/ 171535 h 3402789"/>
              <a:gd name="connsiteX50" fmla="*/ 4496534 w 4671148"/>
              <a:gd name="connsiteY50" fmla="*/ 182494 h 3402789"/>
              <a:gd name="connsiteX51" fmla="*/ 4487607 w 4671148"/>
              <a:gd name="connsiteY51" fmla="*/ 158104 h 3402789"/>
              <a:gd name="connsiteX52" fmla="*/ 4439266 w 4671148"/>
              <a:gd name="connsiteY52" fmla="*/ 57754 h 3402789"/>
              <a:gd name="connsiteX53" fmla="*/ 4442430 w 4671148"/>
              <a:gd name="connsiteY53" fmla="*/ 52937 h 3402789"/>
              <a:gd name="connsiteX54" fmla="*/ 256350 w 4671148"/>
              <a:gd name="connsiteY54" fmla="*/ 0 h 3402789"/>
              <a:gd name="connsiteX55" fmla="*/ 203538 w 4671148"/>
              <a:gd name="connsiteY55" fmla="*/ 116593 h 3402789"/>
              <a:gd name="connsiteX56" fmla="*/ 191412 w 4671148"/>
              <a:gd name="connsiteY56" fmla="*/ 116647 h 3402789"/>
              <a:gd name="connsiteX57" fmla="*/ 256350 w 4671148"/>
              <a:gd name="connsiteY57" fmla="*/ 0 h 3402789"/>
              <a:gd name="connsiteX0" fmla="*/ 2174881 w 4671148"/>
              <a:gd name="connsiteY0" fmla="*/ 3341738 h 3349852"/>
              <a:gd name="connsiteX1" fmla="*/ 2312290 w 4671148"/>
              <a:gd name="connsiteY1" fmla="*/ 3348676 h 3349852"/>
              <a:gd name="connsiteX2" fmla="*/ 2312951 w 4671148"/>
              <a:gd name="connsiteY2" fmla="*/ 3349852 h 3349852"/>
              <a:gd name="connsiteX3" fmla="*/ 2179446 w 4671148"/>
              <a:gd name="connsiteY3" fmla="*/ 3349852 h 3349852"/>
              <a:gd name="connsiteX4" fmla="*/ 2174881 w 4671148"/>
              <a:gd name="connsiteY4" fmla="*/ 3341738 h 3349852"/>
              <a:gd name="connsiteX5" fmla="*/ 2179446 w 4671148"/>
              <a:gd name="connsiteY5" fmla="*/ 2593752 h 3349852"/>
              <a:gd name="connsiteX6" fmla="*/ 2312951 w 4671148"/>
              <a:gd name="connsiteY6" fmla="*/ 2593752 h 3349852"/>
              <a:gd name="connsiteX7" fmla="*/ 2306993 w 4671148"/>
              <a:gd name="connsiteY7" fmla="*/ 2604342 h 3349852"/>
              <a:gd name="connsiteX8" fmla="*/ 2177176 w 4671148"/>
              <a:gd name="connsiteY8" fmla="*/ 2597787 h 3349852"/>
              <a:gd name="connsiteX9" fmla="*/ 2179446 w 4671148"/>
              <a:gd name="connsiteY9" fmla="*/ 2593752 h 3349852"/>
              <a:gd name="connsiteX10" fmla="*/ 3770754 w 4671148"/>
              <a:gd name="connsiteY10" fmla="*/ 347186 h 3349852"/>
              <a:gd name="connsiteX11" fmla="*/ 3779224 w 4671148"/>
              <a:gd name="connsiteY11" fmla="*/ 347486 h 3349852"/>
              <a:gd name="connsiteX12" fmla="*/ 3802013 w 4671148"/>
              <a:gd name="connsiteY12" fmla="*/ 394792 h 3349852"/>
              <a:gd name="connsiteX13" fmla="*/ 3818147 w 4671148"/>
              <a:gd name="connsiteY13" fmla="*/ 438874 h 3349852"/>
              <a:gd name="connsiteX14" fmla="*/ 3770754 w 4671148"/>
              <a:gd name="connsiteY14" fmla="*/ 347186 h 3349852"/>
              <a:gd name="connsiteX15" fmla="*/ 911753 w 4671148"/>
              <a:gd name="connsiteY15" fmla="*/ 306324 h 3349852"/>
              <a:gd name="connsiteX16" fmla="*/ 916978 w 4671148"/>
              <a:gd name="connsiteY16" fmla="*/ 314838 h 3349852"/>
              <a:gd name="connsiteX17" fmla="*/ 862742 w 4671148"/>
              <a:gd name="connsiteY17" fmla="*/ 412259 h 3349852"/>
              <a:gd name="connsiteX18" fmla="*/ 869136 w 4671148"/>
              <a:gd name="connsiteY18" fmla="*/ 394792 h 3349852"/>
              <a:gd name="connsiteX19" fmla="*/ 911753 w 4671148"/>
              <a:gd name="connsiteY19" fmla="*/ 306324 h 3349852"/>
              <a:gd name="connsiteX20" fmla="*/ 4496534 w 4671148"/>
              <a:gd name="connsiteY20" fmla="*/ 129557 h 3349852"/>
              <a:gd name="connsiteX21" fmla="*/ 4566145 w 4671148"/>
              <a:gd name="connsiteY21" fmla="*/ 319750 h 3349852"/>
              <a:gd name="connsiteX22" fmla="*/ 4671148 w 4671148"/>
              <a:gd name="connsiteY22" fmla="*/ 1014278 h 3349852"/>
              <a:gd name="connsiteX23" fmla="*/ 2335574 w 4671148"/>
              <a:gd name="connsiteY23" fmla="*/ 3349852 h 3349852"/>
              <a:gd name="connsiteX24" fmla="*/ 2312290 w 4671148"/>
              <a:gd name="connsiteY24" fmla="*/ 3348676 h 3349852"/>
              <a:gd name="connsiteX25" fmla="*/ 2100256 w 4671148"/>
              <a:gd name="connsiteY25" fmla="*/ 2971802 h 3349852"/>
              <a:gd name="connsiteX26" fmla="*/ 2306993 w 4671148"/>
              <a:gd name="connsiteY26" fmla="*/ 2604342 h 3349852"/>
              <a:gd name="connsiteX27" fmla="*/ 2335574 w 4671148"/>
              <a:gd name="connsiteY27" fmla="*/ 2605785 h 3349852"/>
              <a:gd name="connsiteX28" fmla="*/ 3927081 w 4671148"/>
              <a:gd name="connsiteY28" fmla="*/ 1014278 h 3349852"/>
              <a:gd name="connsiteX29" fmla="*/ 3855530 w 4671148"/>
              <a:gd name="connsiteY29" fmla="*/ 541013 h 3349852"/>
              <a:gd name="connsiteX30" fmla="*/ 3818147 w 4671148"/>
              <a:gd name="connsiteY30" fmla="*/ 438874 h 3349852"/>
              <a:gd name="connsiteX31" fmla="*/ 3832057 w 4671148"/>
              <a:gd name="connsiteY31" fmla="*/ 465784 h 3349852"/>
              <a:gd name="connsiteX32" fmla="*/ 4265560 w 4671148"/>
              <a:gd name="connsiteY32" fmla="*/ 481137 h 3349852"/>
              <a:gd name="connsiteX33" fmla="*/ 4496534 w 4671148"/>
              <a:gd name="connsiteY33" fmla="*/ 129557 h 3349852"/>
              <a:gd name="connsiteX34" fmla="*/ 625183 w 4671148"/>
              <a:gd name="connsiteY34" fmla="*/ 61760 h 3349852"/>
              <a:gd name="connsiteX35" fmla="*/ 852039 w 4671148"/>
              <a:gd name="connsiteY35" fmla="*/ 431486 h 3349852"/>
              <a:gd name="connsiteX36" fmla="*/ 862742 w 4671148"/>
              <a:gd name="connsiteY36" fmla="*/ 412259 h 3349852"/>
              <a:gd name="connsiteX37" fmla="*/ 815618 w 4671148"/>
              <a:gd name="connsiteY37" fmla="*/ 541013 h 3349852"/>
              <a:gd name="connsiteX38" fmla="*/ 744067 w 4671148"/>
              <a:gd name="connsiteY38" fmla="*/ 1014278 h 3349852"/>
              <a:gd name="connsiteX39" fmla="*/ 2172852 w 4671148"/>
              <a:gd name="connsiteY39" fmla="*/ 2597568 h 3349852"/>
              <a:gd name="connsiteX40" fmla="*/ 2177176 w 4671148"/>
              <a:gd name="connsiteY40" fmla="*/ 2597787 h 3349852"/>
              <a:gd name="connsiteX41" fmla="*/ 1966751 w 4671148"/>
              <a:gd name="connsiteY41" fmla="*/ 2971802 h 3349852"/>
              <a:gd name="connsiteX42" fmla="*/ 2174881 w 4671148"/>
              <a:gd name="connsiteY42" fmla="*/ 3341738 h 3349852"/>
              <a:gd name="connsiteX43" fmla="*/ 2096775 w 4671148"/>
              <a:gd name="connsiteY43" fmla="*/ 3337794 h 3349852"/>
              <a:gd name="connsiteX44" fmla="*/ 0 w 4671148"/>
              <a:gd name="connsiteY44" fmla="*/ 1014278 h 3349852"/>
              <a:gd name="connsiteX45" fmla="*/ 183541 w 4671148"/>
              <a:gd name="connsiteY45" fmla="*/ 105167 h 3349852"/>
              <a:gd name="connsiteX46" fmla="*/ 203538 w 4671148"/>
              <a:gd name="connsiteY46" fmla="*/ 63656 h 3349852"/>
              <a:gd name="connsiteX47" fmla="*/ 625183 w 4671148"/>
              <a:gd name="connsiteY47" fmla="*/ 61760 h 3349852"/>
              <a:gd name="connsiteX48" fmla="*/ 4442430 w 4671148"/>
              <a:gd name="connsiteY48" fmla="*/ 0 h 3349852"/>
              <a:gd name="connsiteX49" fmla="*/ 4503733 w 4671148"/>
              <a:gd name="connsiteY49" fmla="*/ 118598 h 3349852"/>
              <a:gd name="connsiteX50" fmla="*/ 4496534 w 4671148"/>
              <a:gd name="connsiteY50" fmla="*/ 129557 h 3349852"/>
              <a:gd name="connsiteX51" fmla="*/ 4487607 w 4671148"/>
              <a:gd name="connsiteY51" fmla="*/ 105167 h 3349852"/>
              <a:gd name="connsiteX52" fmla="*/ 4439266 w 4671148"/>
              <a:gd name="connsiteY52" fmla="*/ 4817 h 3349852"/>
              <a:gd name="connsiteX53" fmla="*/ 4442430 w 4671148"/>
              <a:gd name="connsiteY53" fmla="*/ 0 h 3349852"/>
              <a:gd name="connsiteX54" fmla="*/ 191412 w 4671148"/>
              <a:gd name="connsiteY54" fmla="*/ 63710 h 3349852"/>
              <a:gd name="connsiteX55" fmla="*/ 203538 w 4671148"/>
              <a:gd name="connsiteY55" fmla="*/ 63656 h 3349852"/>
              <a:gd name="connsiteX56" fmla="*/ 191412 w 4671148"/>
              <a:gd name="connsiteY56" fmla="*/ 63710 h 3349852"/>
              <a:gd name="connsiteX0" fmla="*/ 2174881 w 4671148"/>
              <a:gd name="connsiteY0" fmla="*/ 3341738 h 3349852"/>
              <a:gd name="connsiteX1" fmla="*/ 2312290 w 4671148"/>
              <a:gd name="connsiteY1" fmla="*/ 3348676 h 3349852"/>
              <a:gd name="connsiteX2" fmla="*/ 2312951 w 4671148"/>
              <a:gd name="connsiteY2" fmla="*/ 3349852 h 3349852"/>
              <a:gd name="connsiteX3" fmla="*/ 2179446 w 4671148"/>
              <a:gd name="connsiteY3" fmla="*/ 3349852 h 3349852"/>
              <a:gd name="connsiteX4" fmla="*/ 2174881 w 4671148"/>
              <a:gd name="connsiteY4" fmla="*/ 3341738 h 3349852"/>
              <a:gd name="connsiteX5" fmla="*/ 2179446 w 4671148"/>
              <a:gd name="connsiteY5" fmla="*/ 2593752 h 3349852"/>
              <a:gd name="connsiteX6" fmla="*/ 2312951 w 4671148"/>
              <a:gd name="connsiteY6" fmla="*/ 2593752 h 3349852"/>
              <a:gd name="connsiteX7" fmla="*/ 2306993 w 4671148"/>
              <a:gd name="connsiteY7" fmla="*/ 2604342 h 3349852"/>
              <a:gd name="connsiteX8" fmla="*/ 2177176 w 4671148"/>
              <a:gd name="connsiteY8" fmla="*/ 2597787 h 3349852"/>
              <a:gd name="connsiteX9" fmla="*/ 2179446 w 4671148"/>
              <a:gd name="connsiteY9" fmla="*/ 2593752 h 3349852"/>
              <a:gd name="connsiteX10" fmla="*/ 3770754 w 4671148"/>
              <a:gd name="connsiteY10" fmla="*/ 347186 h 3349852"/>
              <a:gd name="connsiteX11" fmla="*/ 3779224 w 4671148"/>
              <a:gd name="connsiteY11" fmla="*/ 347486 h 3349852"/>
              <a:gd name="connsiteX12" fmla="*/ 3802013 w 4671148"/>
              <a:gd name="connsiteY12" fmla="*/ 394792 h 3349852"/>
              <a:gd name="connsiteX13" fmla="*/ 3818147 w 4671148"/>
              <a:gd name="connsiteY13" fmla="*/ 438874 h 3349852"/>
              <a:gd name="connsiteX14" fmla="*/ 3770754 w 4671148"/>
              <a:gd name="connsiteY14" fmla="*/ 347186 h 3349852"/>
              <a:gd name="connsiteX15" fmla="*/ 869136 w 4671148"/>
              <a:gd name="connsiteY15" fmla="*/ 394792 h 3349852"/>
              <a:gd name="connsiteX16" fmla="*/ 916978 w 4671148"/>
              <a:gd name="connsiteY16" fmla="*/ 314838 h 3349852"/>
              <a:gd name="connsiteX17" fmla="*/ 862742 w 4671148"/>
              <a:gd name="connsiteY17" fmla="*/ 412259 h 3349852"/>
              <a:gd name="connsiteX18" fmla="*/ 869136 w 4671148"/>
              <a:gd name="connsiteY18" fmla="*/ 394792 h 3349852"/>
              <a:gd name="connsiteX19" fmla="*/ 4496534 w 4671148"/>
              <a:gd name="connsiteY19" fmla="*/ 129557 h 3349852"/>
              <a:gd name="connsiteX20" fmla="*/ 4566145 w 4671148"/>
              <a:gd name="connsiteY20" fmla="*/ 319750 h 3349852"/>
              <a:gd name="connsiteX21" fmla="*/ 4671148 w 4671148"/>
              <a:gd name="connsiteY21" fmla="*/ 1014278 h 3349852"/>
              <a:gd name="connsiteX22" fmla="*/ 2335574 w 4671148"/>
              <a:gd name="connsiteY22" fmla="*/ 3349852 h 3349852"/>
              <a:gd name="connsiteX23" fmla="*/ 2312290 w 4671148"/>
              <a:gd name="connsiteY23" fmla="*/ 3348676 h 3349852"/>
              <a:gd name="connsiteX24" fmla="*/ 2100256 w 4671148"/>
              <a:gd name="connsiteY24" fmla="*/ 2971802 h 3349852"/>
              <a:gd name="connsiteX25" fmla="*/ 2306993 w 4671148"/>
              <a:gd name="connsiteY25" fmla="*/ 2604342 h 3349852"/>
              <a:gd name="connsiteX26" fmla="*/ 2335574 w 4671148"/>
              <a:gd name="connsiteY26" fmla="*/ 2605785 h 3349852"/>
              <a:gd name="connsiteX27" fmla="*/ 3927081 w 4671148"/>
              <a:gd name="connsiteY27" fmla="*/ 1014278 h 3349852"/>
              <a:gd name="connsiteX28" fmla="*/ 3855530 w 4671148"/>
              <a:gd name="connsiteY28" fmla="*/ 541013 h 3349852"/>
              <a:gd name="connsiteX29" fmla="*/ 3818147 w 4671148"/>
              <a:gd name="connsiteY29" fmla="*/ 438874 h 3349852"/>
              <a:gd name="connsiteX30" fmla="*/ 3832057 w 4671148"/>
              <a:gd name="connsiteY30" fmla="*/ 465784 h 3349852"/>
              <a:gd name="connsiteX31" fmla="*/ 4265560 w 4671148"/>
              <a:gd name="connsiteY31" fmla="*/ 481137 h 3349852"/>
              <a:gd name="connsiteX32" fmla="*/ 4496534 w 4671148"/>
              <a:gd name="connsiteY32" fmla="*/ 129557 h 3349852"/>
              <a:gd name="connsiteX33" fmla="*/ 625183 w 4671148"/>
              <a:gd name="connsiteY33" fmla="*/ 61760 h 3349852"/>
              <a:gd name="connsiteX34" fmla="*/ 852039 w 4671148"/>
              <a:gd name="connsiteY34" fmla="*/ 431486 h 3349852"/>
              <a:gd name="connsiteX35" fmla="*/ 862742 w 4671148"/>
              <a:gd name="connsiteY35" fmla="*/ 412259 h 3349852"/>
              <a:gd name="connsiteX36" fmla="*/ 815618 w 4671148"/>
              <a:gd name="connsiteY36" fmla="*/ 541013 h 3349852"/>
              <a:gd name="connsiteX37" fmla="*/ 744067 w 4671148"/>
              <a:gd name="connsiteY37" fmla="*/ 1014278 h 3349852"/>
              <a:gd name="connsiteX38" fmla="*/ 2172852 w 4671148"/>
              <a:gd name="connsiteY38" fmla="*/ 2597568 h 3349852"/>
              <a:gd name="connsiteX39" fmla="*/ 2177176 w 4671148"/>
              <a:gd name="connsiteY39" fmla="*/ 2597787 h 3349852"/>
              <a:gd name="connsiteX40" fmla="*/ 1966751 w 4671148"/>
              <a:gd name="connsiteY40" fmla="*/ 2971802 h 3349852"/>
              <a:gd name="connsiteX41" fmla="*/ 2174881 w 4671148"/>
              <a:gd name="connsiteY41" fmla="*/ 3341738 h 3349852"/>
              <a:gd name="connsiteX42" fmla="*/ 2096775 w 4671148"/>
              <a:gd name="connsiteY42" fmla="*/ 3337794 h 3349852"/>
              <a:gd name="connsiteX43" fmla="*/ 0 w 4671148"/>
              <a:gd name="connsiteY43" fmla="*/ 1014278 h 3349852"/>
              <a:gd name="connsiteX44" fmla="*/ 183541 w 4671148"/>
              <a:gd name="connsiteY44" fmla="*/ 105167 h 3349852"/>
              <a:gd name="connsiteX45" fmla="*/ 203538 w 4671148"/>
              <a:gd name="connsiteY45" fmla="*/ 63656 h 3349852"/>
              <a:gd name="connsiteX46" fmla="*/ 625183 w 4671148"/>
              <a:gd name="connsiteY46" fmla="*/ 61760 h 3349852"/>
              <a:gd name="connsiteX47" fmla="*/ 4442430 w 4671148"/>
              <a:gd name="connsiteY47" fmla="*/ 0 h 3349852"/>
              <a:gd name="connsiteX48" fmla="*/ 4503733 w 4671148"/>
              <a:gd name="connsiteY48" fmla="*/ 118598 h 3349852"/>
              <a:gd name="connsiteX49" fmla="*/ 4496534 w 4671148"/>
              <a:gd name="connsiteY49" fmla="*/ 129557 h 3349852"/>
              <a:gd name="connsiteX50" fmla="*/ 4487607 w 4671148"/>
              <a:gd name="connsiteY50" fmla="*/ 105167 h 3349852"/>
              <a:gd name="connsiteX51" fmla="*/ 4439266 w 4671148"/>
              <a:gd name="connsiteY51" fmla="*/ 4817 h 3349852"/>
              <a:gd name="connsiteX52" fmla="*/ 4442430 w 4671148"/>
              <a:gd name="connsiteY52" fmla="*/ 0 h 3349852"/>
              <a:gd name="connsiteX53" fmla="*/ 191412 w 4671148"/>
              <a:gd name="connsiteY53" fmla="*/ 63710 h 3349852"/>
              <a:gd name="connsiteX54" fmla="*/ 203538 w 4671148"/>
              <a:gd name="connsiteY54" fmla="*/ 63656 h 3349852"/>
              <a:gd name="connsiteX55" fmla="*/ 191412 w 4671148"/>
              <a:gd name="connsiteY55" fmla="*/ 63710 h 3349852"/>
              <a:gd name="connsiteX0" fmla="*/ 2174881 w 4671148"/>
              <a:gd name="connsiteY0" fmla="*/ 3341738 h 3349852"/>
              <a:gd name="connsiteX1" fmla="*/ 2312290 w 4671148"/>
              <a:gd name="connsiteY1" fmla="*/ 3348676 h 3349852"/>
              <a:gd name="connsiteX2" fmla="*/ 2312951 w 4671148"/>
              <a:gd name="connsiteY2" fmla="*/ 3349852 h 3349852"/>
              <a:gd name="connsiteX3" fmla="*/ 2179446 w 4671148"/>
              <a:gd name="connsiteY3" fmla="*/ 3349852 h 3349852"/>
              <a:gd name="connsiteX4" fmla="*/ 2174881 w 4671148"/>
              <a:gd name="connsiteY4" fmla="*/ 3341738 h 3349852"/>
              <a:gd name="connsiteX5" fmla="*/ 2179446 w 4671148"/>
              <a:gd name="connsiteY5" fmla="*/ 2593752 h 3349852"/>
              <a:gd name="connsiteX6" fmla="*/ 2312951 w 4671148"/>
              <a:gd name="connsiteY6" fmla="*/ 2593752 h 3349852"/>
              <a:gd name="connsiteX7" fmla="*/ 2306993 w 4671148"/>
              <a:gd name="connsiteY7" fmla="*/ 2604342 h 3349852"/>
              <a:gd name="connsiteX8" fmla="*/ 2177176 w 4671148"/>
              <a:gd name="connsiteY8" fmla="*/ 2597787 h 3349852"/>
              <a:gd name="connsiteX9" fmla="*/ 2179446 w 4671148"/>
              <a:gd name="connsiteY9" fmla="*/ 2593752 h 3349852"/>
              <a:gd name="connsiteX10" fmla="*/ 3770754 w 4671148"/>
              <a:gd name="connsiteY10" fmla="*/ 347186 h 3349852"/>
              <a:gd name="connsiteX11" fmla="*/ 3779224 w 4671148"/>
              <a:gd name="connsiteY11" fmla="*/ 347486 h 3349852"/>
              <a:gd name="connsiteX12" fmla="*/ 3802013 w 4671148"/>
              <a:gd name="connsiteY12" fmla="*/ 394792 h 3349852"/>
              <a:gd name="connsiteX13" fmla="*/ 3818147 w 4671148"/>
              <a:gd name="connsiteY13" fmla="*/ 438874 h 3349852"/>
              <a:gd name="connsiteX14" fmla="*/ 3770754 w 4671148"/>
              <a:gd name="connsiteY14" fmla="*/ 347186 h 3349852"/>
              <a:gd name="connsiteX15" fmla="*/ 869136 w 4671148"/>
              <a:gd name="connsiteY15" fmla="*/ 394792 h 3349852"/>
              <a:gd name="connsiteX16" fmla="*/ 862742 w 4671148"/>
              <a:gd name="connsiteY16" fmla="*/ 412259 h 3349852"/>
              <a:gd name="connsiteX17" fmla="*/ 869136 w 4671148"/>
              <a:gd name="connsiteY17" fmla="*/ 394792 h 3349852"/>
              <a:gd name="connsiteX18" fmla="*/ 4496534 w 4671148"/>
              <a:gd name="connsiteY18" fmla="*/ 129557 h 3349852"/>
              <a:gd name="connsiteX19" fmla="*/ 4566145 w 4671148"/>
              <a:gd name="connsiteY19" fmla="*/ 319750 h 3349852"/>
              <a:gd name="connsiteX20" fmla="*/ 4671148 w 4671148"/>
              <a:gd name="connsiteY20" fmla="*/ 1014278 h 3349852"/>
              <a:gd name="connsiteX21" fmla="*/ 2335574 w 4671148"/>
              <a:gd name="connsiteY21" fmla="*/ 3349852 h 3349852"/>
              <a:gd name="connsiteX22" fmla="*/ 2312290 w 4671148"/>
              <a:gd name="connsiteY22" fmla="*/ 3348676 h 3349852"/>
              <a:gd name="connsiteX23" fmla="*/ 2100256 w 4671148"/>
              <a:gd name="connsiteY23" fmla="*/ 2971802 h 3349852"/>
              <a:gd name="connsiteX24" fmla="*/ 2306993 w 4671148"/>
              <a:gd name="connsiteY24" fmla="*/ 2604342 h 3349852"/>
              <a:gd name="connsiteX25" fmla="*/ 2335574 w 4671148"/>
              <a:gd name="connsiteY25" fmla="*/ 2605785 h 3349852"/>
              <a:gd name="connsiteX26" fmla="*/ 3927081 w 4671148"/>
              <a:gd name="connsiteY26" fmla="*/ 1014278 h 3349852"/>
              <a:gd name="connsiteX27" fmla="*/ 3855530 w 4671148"/>
              <a:gd name="connsiteY27" fmla="*/ 541013 h 3349852"/>
              <a:gd name="connsiteX28" fmla="*/ 3818147 w 4671148"/>
              <a:gd name="connsiteY28" fmla="*/ 438874 h 3349852"/>
              <a:gd name="connsiteX29" fmla="*/ 3832057 w 4671148"/>
              <a:gd name="connsiteY29" fmla="*/ 465784 h 3349852"/>
              <a:gd name="connsiteX30" fmla="*/ 4265560 w 4671148"/>
              <a:gd name="connsiteY30" fmla="*/ 481137 h 3349852"/>
              <a:gd name="connsiteX31" fmla="*/ 4496534 w 4671148"/>
              <a:gd name="connsiteY31" fmla="*/ 129557 h 3349852"/>
              <a:gd name="connsiteX32" fmla="*/ 625183 w 4671148"/>
              <a:gd name="connsiteY32" fmla="*/ 61760 h 3349852"/>
              <a:gd name="connsiteX33" fmla="*/ 852039 w 4671148"/>
              <a:gd name="connsiteY33" fmla="*/ 431486 h 3349852"/>
              <a:gd name="connsiteX34" fmla="*/ 862742 w 4671148"/>
              <a:gd name="connsiteY34" fmla="*/ 412259 h 3349852"/>
              <a:gd name="connsiteX35" fmla="*/ 815618 w 4671148"/>
              <a:gd name="connsiteY35" fmla="*/ 541013 h 3349852"/>
              <a:gd name="connsiteX36" fmla="*/ 744067 w 4671148"/>
              <a:gd name="connsiteY36" fmla="*/ 1014278 h 3349852"/>
              <a:gd name="connsiteX37" fmla="*/ 2172852 w 4671148"/>
              <a:gd name="connsiteY37" fmla="*/ 2597568 h 3349852"/>
              <a:gd name="connsiteX38" fmla="*/ 2177176 w 4671148"/>
              <a:gd name="connsiteY38" fmla="*/ 2597787 h 3349852"/>
              <a:gd name="connsiteX39" fmla="*/ 1966751 w 4671148"/>
              <a:gd name="connsiteY39" fmla="*/ 2971802 h 3349852"/>
              <a:gd name="connsiteX40" fmla="*/ 2174881 w 4671148"/>
              <a:gd name="connsiteY40" fmla="*/ 3341738 h 3349852"/>
              <a:gd name="connsiteX41" fmla="*/ 2096775 w 4671148"/>
              <a:gd name="connsiteY41" fmla="*/ 3337794 h 3349852"/>
              <a:gd name="connsiteX42" fmla="*/ 0 w 4671148"/>
              <a:gd name="connsiteY42" fmla="*/ 1014278 h 3349852"/>
              <a:gd name="connsiteX43" fmla="*/ 183541 w 4671148"/>
              <a:gd name="connsiteY43" fmla="*/ 105167 h 3349852"/>
              <a:gd name="connsiteX44" fmla="*/ 203538 w 4671148"/>
              <a:gd name="connsiteY44" fmla="*/ 63656 h 3349852"/>
              <a:gd name="connsiteX45" fmla="*/ 625183 w 4671148"/>
              <a:gd name="connsiteY45" fmla="*/ 61760 h 3349852"/>
              <a:gd name="connsiteX46" fmla="*/ 4442430 w 4671148"/>
              <a:gd name="connsiteY46" fmla="*/ 0 h 3349852"/>
              <a:gd name="connsiteX47" fmla="*/ 4503733 w 4671148"/>
              <a:gd name="connsiteY47" fmla="*/ 118598 h 3349852"/>
              <a:gd name="connsiteX48" fmla="*/ 4496534 w 4671148"/>
              <a:gd name="connsiteY48" fmla="*/ 129557 h 3349852"/>
              <a:gd name="connsiteX49" fmla="*/ 4487607 w 4671148"/>
              <a:gd name="connsiteY49" fmla="*/ 105167 h 3349852"/>
              <a:gd name="connsiteX50" fmla="*/ 4439266 w 4671148"/>
              <a:gd name="connsiteY50" fmla="*/ 4817 h 3349852"/>
              <a:gd name="connsiteX51" fmla="*/ 4442430 w 4671148"/>
              <a:gd name="connsiteY51" fmla="*/ 0 h 3349852"/>
              <a:gd name="connsiteX52" fmla="*/ 191412 w 4671148"/>
              <a:gd name="connsiteY52" fmla="*/ 63710 h 3349852"/>
              <a:gd name="connsiteX53" fmla="*/ 203538 w 4671148"/>
              <a:gd name="connsiteY53" fmla="*/ 63656 h 3349852"/>
              <a:gd name="connsiteX54" fmla="*/ 191412 w 4671148"/>
              <a:gd name="connsiteY54" fmla="*/ 63710 h 3349852"/>
              <a:gd name="connsiteX0" fmla="*/ 2174881 w 4671148"/>
              <a:gd name="connsiteY0" fmla="*/ 3341738 h 3349852"/>
              <a:gd name="connsiteX1" fmla="*/ 2312290 w 4671148"/>
              <a:gd name="connsiteY1" fmla="*/ 3348676 h 3349852"/>
              <a:gd name="connsiteX2" fmla="*/ 2312951 w 4671148"/>
              <a:gd name="connsiteY2" fmla="*/ 3349852 h 3349852"/>
              <a:gd name="connsiteX3" fmla="*/ 2179446 w 4671148"/>
              <a:gd name="connsiteY3" fmla="*/ 3349852 h 3349852"/>
              <a:gd name="connsiteX4" fmla="*/ 2174881 w 4671148"/>
              <a:gd name="connsiteY4" fmla="*/ 3341738 h 3349852"/>
              <a:gd name="connsiteX5" fmla="*/ 2179446 w 4671148"/>
              <a:gd name="connsiteY5" fmla="*/ 2593752 h 3349852"/>
              <a:gd name="connsiteX6" fmla="*/ 2312951 w 4671148"/>
              <a:gd name="connsiteY6" fmla="*/ 2593752 h 3349852"/>
              <a:gd name="connsiteX7" fmla="*/ 2306993 w 4671148"/>
              <a:gd name="connsiteY7" fmla="*/ 2604342 h 3349852"/>
              <a:gd name="connsiteX8" fmla="*/ 2177176 w 4671148"/>
              <a:gd name="connsiteY8" fmla="*/ 2597787 h 3349852"/>
              <a:gd name="connsiteX9" fmla="*/ 2179446 w 4671148"/>
              <a:gd name="connsiteY9" fmla="*/ 2593752 h 3349852"/>
              <a:gd name="connsiteX10" fmla="*/ 3770754 w 4671148"/>
              <a:gd name="connsiteY10" fmla="*/ 347186 h 3349852"/>
              <a:gd name="connsiteX11" fmla="*/ 3779224 w 4671148"/>
              <a:gd name="connsiteY11" fmla="*/ 347486 h 3349852"/>
              <a:gd name="connsiteX12" fmla="*/ 3802013 w 4671148"/>
              <a:gd name="connsiteY12" fmla="*/ 394792 h 3349852"/>
              <a:gd name="connsiteX13" fmla="*/ 3818147 w 4671148"/>
              <a:gd name="connsiteY13" fmla="*/ 438874 h 3349852"/>
              <a:gd name="connsiteX14" fmla="*/ 3770754 w 4671148"/>
              <a:gd name="connsiteY14" fmla="*/ 347186 h 3349852"/>
              <a:gd name="connsiteX15" fmla="*/ 869136 w 4671148"/>
              <a:gd name="connsiteY15" fmla="*/ 394792 h 3349852"/>
              <a:gd name="connsiteX16" fmla="*/ 862742 w 4671148"/>
              <a:gd name="connsiteY16" fmla="*/ 412259 h 3349852"/>
              <a:gd name="connsiteX17" fmla="*/ 869136 w 4671148"/>
              <a:gd name="connsiteY17" fmla="*/ 394792 h 3349852"/>
              <a:gd name="connsiteX18" fmla="*/ 4496534 w 4671148"/>
              <a:gd name="connsiteY18" fmla="*/ 129557 h 3349852"/>
              <a:gd name="connsiteX19" fmla="*/ 4566145 w 4671148"/>
              <a:gd name="connsiteY19" fmla="*/ 319750 h 3349852"/>
              <a:gd name="connsiteX20" fmla="*/ 4671148 w 4671148"/>
              <a:gd name="connsiteY20" fmla="*/ 1014278 h 3349852"/>
              <a:gd name="connsiteX21" fmla="*/ 2335574 w 4671148"/>
              <a:gd name="connsiteY21" fmla="*/ 3349852 h 3349852"/>
              <a:gd name="connsiteX22" fmla="*/ 2312290 w 4671148"/>
              <a:gd name="connsiteY22" fmla="*/ 3348676 h 3349852"/>
              <a:gd name="connsiteX23" fmla="*/ 2100256 w 4671148"/>
              <a:gd name="connsiteY23" fmla="*/ 2971802 h 3349852"/>
              <a:gd name="connsiteX24" fmla="*/ 2306993 w 4671148"/>
              <a:gd name="connsiteY24" fmla="*/ 2604342 h 3349852"/>
              <a:gd name="connsiteX25" fmla="*/ 2335574 w 4671148"/>
              <a:gd name="connsiteY25" fmla="*/ 2605785 h 3349852"/>
              <a:gd name="connsiteX26" fmla="*/ 3927081 w 4671148"/>
              <a:gd name="connsiteY26" fmla="*/ 1014278 h 3349852"/>
              <a:gd name="connsiteX27" fmla="*/ 3855530 w 4671148"/>
              <a:gd name="connsiteY27" fmla="*/ 541013 h 3349852"/>
              <a:gd name="connsiteX28" fmla="*/ 3818147 w 4671148"/>
              <a:gd name="connsiteY28" fmla="*/ 438874 h 3349852"/>
              <a:gd name="connsiteX29" fmla="*/ 3832057 w 4671148"/>
              <a:gd name="connsiteY29" fmla="*/ 465784 h 3349852"/>
              <a:gd name="connsiteX30" fmla="*/ 4265560 w 4671148"/>
              <a:gd name="connsiteY30" fmla="*/ 481137 h 3349852"/>
              <a:gd name="connsiteX31" fmla="*/ 4496534 w 4671148"/>
              <a:gd name="connsiteY31" fmla="*/ 129557 h 3349852"/>
              <a:gd name="connsiteX32" fmla="*/ 203538 w 4671148"/>
              <a:gd name="connsiteY32" fmla="*/ 63656 h 3349852"/>
              <a:gd name="connsiteX33" fmla="*/ 852039 w 4671148"/>
              <a:gd name="connsiteY33" fmla="*/ 431486 h 3349852"/>
              <a:gd name="connsiteX34" fmla="*/ 862742 w 4671148"/>
              <a:gd name="connsiteY34" fmla="*/ 412259 h 3349852"/>
              <a:gd name="connsiteX35" fmla="*/ 815618 w 4671148"/>
              <a:gd name="connsiteY35" fmla="*/ 541013 h 3349852"/>
              <a:gd name="connsiteX36" fmla="*/ 744067 w 4671148"/>
              <a:gd name="connsiteY36" fmla="*/ 1014278 h 3349852"/>
              <a:gd name="connsiteX37" fmla="*/ 2172852 w 4671148"/>
              <a:gd name="connsiteY37" fmla="*/ 2597568 h 3349852"/>
              <a:gd name="connsiteX38" fmla="*/ 2177176 w 4671148"/>
              <a:gd name="connsiteY38" fmla="*/ 2597787 h 3349852"/>
              <a:gd name="connsiteX39" fmla="*/ 1966751 w 4671148"/>
              <a:gd name="connsiteY39" fmla="*/ 2971802 h 3349852"/>
              <a:gd name="connsiteX40" fmla="*/ 2174881 w 4671148"/>
              <a:gd name="connsiteY40" fmla="*/ 3341738 h 3349852"/>
              <a:gd name="connsiteX41" fmla="*/ 2096775 w 4671148"/>
              <a:gd name="connsiteY41" fmla="*/ 3337794 h 3349852"/>
              <a:gd name="connsiteX42" fmla="*/ 0 w 4671148"/>
              <a:gd name="connsiteY42" fmla="*/ 1014278 h 3349852"/>
              <a:gd name="connsiteX43" fmla="*/ 183541 w 4671148"/>
              <a:gd name="connsiteY43" fmla="*/ 105167 h 3349852"/>
              <a:gd name="connsiteX44" fmla="*/ 203538 w 4671148"/>
              <a:gd name="connsiteY44" fmla="*/ 63656 h 3349852"/>
              <a:gd name="connsiteX45" fmla="*/ 4442430 w 4671148"/>
              <a:gd name="connsiteY45" fmla="*/ 0 h 3349852"/>
              <a:gd name="connsiteX46" fmla="*/ 4503733 w 4671148"/>
              <a:gd name="connsiteY46" fmla="*/ 118598 h 3349852"/>
              <a:gd name="connsiteX47" fmla="*/ 4496534 w 4671148"/>
              <a:gd name="connsiteY47" fmla="*/ 129557 h 3349852"/>
              <a:gd name="connsiteX48" fmla="*/ 4487607 w 4671148"/>
              <a:gd name="connsiteY48" fmla="*/ 105167 h 3349852"/>
              <a:gd name="connsiteX49" fmla="*/ 4439266 w 4671148"/>
              <a:gd name="connsiteY49" fmla="*/ 4817 h 3349852"/>
              <a:gd name="connsiteX50" fmla="*/ 4442430 w 4671148"/>
              <a:gd name="connsiteY50" fmla="*/ 0 h 3349852"/>
              <a:gd name="connsiteX51" fmla="*/ 191412 w 4671148"/>
              <a:gd name="connsiteY51" fmla="*/ 63710 h 3349852"/>
              <a:gd name="connsiteX52" fmla="*/ 203538 w 4671148"/>
              <a:gd name="connsiteY52" fmla="*/ 63656 h 3349852"/>
              <a:gd name="connsiteX53" fmla="*/ 191412 w 4671148"/>
              <a:gd name="connsiteY53" fmla="*/ 63710 h 3349852"/>
              <a:gd name="connsiteX0" fmla="*/ 2174881 w 4671148"/>
              <a:gd name="connsiteY0" fmla="*/ 3341738 h 3349852"/>
              <a:gd name="connsiteX1" fmla="*/ 2312290 w 4671148"/>
              <a:gd name="connsiteY1" fmla="*/ 3348676 h 3349852"/>
              <a:gd name="connsiteX2" fmla="*/ 2312951 w 4671148"/>
              <a:gd name="connsiteY2" fmla="*/ 3349852 h 3349852"/>
              <a:gd name="connsiteX3" fmla="*/ 2179446 w 4671148"/>
              <a:gd name="connsiteY3" fmla="*/ 3349852 h 3349852"/>
              <a:gd name="connsiteX4" fmla="*/ 2174881 w 4671148"/>
              <a:gd name="connsiteY4" fmla="*/ 3341738 h 3349852"/>
              <a:gd name="connsiteX5" fmla="*/ 2179446 w 4671148"/>
              <a:gd name="connsiteY5" fmla="*/ 2593752 h 3349852"/>
              <a:gd name="connsiteX6" fmla="*/ 2312951 w 4671148"/>
              <a:gd name="connsiteY6" fmla="*/ 2593752 h 3349852"/>
              <a:gd name="connsiteX7" fmla="*/ 2306993 w 4671148"/>
              <a:gd name="connsiteY7" fmla="*/ 2604342 h 3349852"/>
              <a:gd name="connsiteX8" fmla="*/ 2177176 w 4671148"/>
              <a:gd name="connsiteY8" fmla="*/ 2597787 h 3349852"/>
              <a:gd name="connsiteX9" fmla="*/ 2179446 w 4671148"/>
              <a:gd name="connsiteY9" fmla="*/ 2593752 h 3349852"/>
              <a:gd name="connsiteX10" fmla="*/ 3770754 w 4671148"/>
              <a:gd name="connsiteY10" fmla="*/ 347186 h 3349852"/>
              <a:gd name="connsiteX11" fmla="*/ 3779224 w 4671148"/>
              <a:gd name="connsiteY11" fmla="*/ 347486 h 3349852"/>
              <a:gd name="connsiteX12" fmla="*/ 3802013 w 4671148"/>
              <a:gd name="connsiteY12" fmla="*/ 394792 h 3349852"/>
              <a:gd name="connsiteX13" fmla="*/ 3818147 w 4671148"/>
              <a:gd name="connsiteY13" fmla="*/ 438874 h 3349852"/>
              <a:gd name="connsiteX14" fmla="*/ 3770754 w 4671148"/>
              <a:gd name="connsiteY14" fmla="*/ 347186 h 3349852"/>
              <a:gd name="connsiteX15" fmla="*/ 869136 w 4671148"/>
              <a:gd name="connsiteY15" fmla="*/ 394792 h 3349852"/>
              <a:gd name="connsiteX16" fmla="*/ 862742 w 4671148"/>
              <a:gd name="connsiteY16" fmla="*/ 412259 h 3349852"/>
              <a:gd name="connsiteX17" fmla="*/ 869136 w 4671148"/>
              <a:gd name="connsiteY17" fmla="*/ 394792 h 3349852"/>
              <a:gd name="connsiteX18" fmla="*/ 4496534 w 4671148"/>
              <a:gd name="connsiteY18" fmla="*/ 129557 h 3349852"/>
              <a:gd name="connsiteX19" fmla="*/ 4566145 w 4671148"/>
              <a:gd name="connsiteY19" fmla="*/ 319750 h 3349852"/>
              <a:gd name="connsiteX20" fmla="*/ 4671148 w 4671148"/>
              <a:gd name="connsiteY20" fmla="*/ 1014278 h 3349852"/>
              <a:gd name="connsiteX21" fmla="*/ 2335574 w 4671148"/>
              <a:gd name="connsiteY21" fmla="*/ 3349852 h 3349852"/>
              <a:gd name="connsiteX22" fmla="*/ 2312290 w 4671148"/>
              <a:gd name="connsiteY22" fmla="*/ 3348676 h 3349852"/>
              <a:gd name="connsiteX23" fmla="*/ 2100256 w 4671148"/>
              <a:gd name="connsiteY23" fmla="*/ 2971802 h 3349852"/>
              <a:gd name="connsiteX24" fmla="*/ 2306993 w 4671148"/>
              <a:gd name="connsiteY24" fmla="*/ 2604342 h 3349852"/>
              <a:gd name="connsiteX25" fmla="*/ 2335574 w 4671148"/>
              <a:gd name="connsiteY25" fmla="*/ 2605785 h 3349852"/>
              <a:gd name="connsiteX26" fmla="*/ 3927081 w 4671148"/>
              <a:gd name="connsiteY26" fmla="*/ 1014278 h 3349852"/>
              <a:gd name="connsiteX27" fmla="*/ 3855530 w 4671148"/>
              <a:gd name="connsiteY27" fmla="*/ 541013 h 3349852"/>
              <a:gd name="connsiteX28" fmla="*/ 3818147 w 4671148"/>
              <a:gd name="connsiteY28" fmla="*/ 438874 h 3349852"/>
              <a:gd name="connsiteX29" fmla="*/ 3832057 w 4671148"/>
              <a:gd name="connsiteY29" fmla="*/ 465784 h 3349852"/>
              <a:gd name="connsiteX30" fmla="*/ 4265560 w 4671148"/>
              <a:gd name="connsiteY30" fmla="*/ 481137 h 3349852"/>
              <a:gd name="connsiteX31" fmla="*/ 4496534 w 4671148"/>
              <a:gd name="connsiteY31" fmla="*/ 129557 h 3349852"/>
              <a:gd name="connsiteX32" fmla="*/ 203538 w 4671148"/>
              <a:gd name="connsiteY32" fmla="*/ 63656 h 3349852"/>
              <a:gd name="connsiteX33" fmla="*/ 852039 w 4671148"/>
              <a:gd name="connsiteY33" fmla="*/ 431486 h 3349852"/>
              <a:gd name="connsiteX34" fmla="*/ 815618 w 4671148"/>
              <a:gd name="connsiteY34" fmla="*/ 541013 h 3349852"/>
              <a:gd name="connsiteX35" fmla="*/ 744067 w 4671148"/>
              <a:gd name="connsiteY35" fmla="*/ 1014278 h 3349852"/>
              <a:gd name="connsiteX36" fmla="*/ 2172852 w 4671148"/>
              <a:gd name="connsiteY36" fmla="*/ 2597568 h 3349852"/>
              <a:gd name="connsiteX37" fmla="*/ 2177176 w 4671148"/>
              <a:gd name="connsiteY37" fmla="*/ 2597787 h 3349852"/>
              <a:gd name="connsiteX38" fmla="*/ 1966751 w 4671148"/>
              <a:gd name="connsiteY38" fmla="*/ 2971802 h 3349852"/>
              <a:gd name="connsiteX39" fmla="*/ 2174881 w 4671148"/>
              <a:gd name="connsiteY39" fmla="*/ 3341738 h 3349852"/>
              <a:gd name="connsiteX40" fmla="*/ 2096775 w 4671148"/>
              <a:gd name="connsiteY40" fmla="*/ 3337794 h 3349852"/>
              <a:gd name="connsiteX41" fmla="*/ 0 w 4671148"/>
              <a:gd name="connsiteY41" fmla="*/ 1014278 h 3349852"/>
              <a:gd name="connsiteX42" fmla="*/ 183541 w 4671148"/>
              <a:gd name="connsiteY42" fmla="*/ 105167 h 3349852"/>
              <a:gd name="connsiteX43" fmla="*/ 203538 w 4671148"/>
              <a:gd name="connsiteY43" fmla="*/ 63656 h 3349852"/>
              <a:gd name="connsiteX44" fmla="*/ 4442430 w 4671148"/>
              <a:gd name="connsiteY44" fmla="*/ 0 h 3349852"/>
              <a:gd name="connsiteX45" fmla="*/ 4503733 w 4671148"/>
              <a:gd name="connsiteY45" fmla="*/ 118598 h 3349852"/>
              <a:gd name="connsiteX46" fmla="*/ 4496534 w 4671148"/>
              <a:gd name="connsiteY46" fmla="*/ 129557 h 3349852"/>
              <a:gd name="connsiteX47" fmla="*/ 4487607 w 4671148"/>
              <a:gd name="connsiteY47" fmla="*/ 105167 h 3349852"/>
              <a:gd name="connsiteX48" fmla="*/ 4439266 w 4671148"/>
              <a:gd name="connsiteY48" fmla="*/ 4817 h 3349852"/>
              <a:gd name="connsiteX49" fmla="*/ 4442430 w 4671148"/>
              <a:gd name="connsiteY49" fmla="*/ 0 h 3349852"/>
              <a:gd name="connsiteX50" fmla="*/ 191412 w 4671148"/>
              <a:gd name="connsiteY50" fmla="*/ 63710 h 3349852"/>
              <a:gd name="connsiteX51" fmla="*/ 203538 w 4671148"/>
              <a:gd name="connsiteY51" fmla="*/ 63656 h 3349852"/>
              <a:gd name="connsiteX52" fmla="*/ 191412 w 4671148"/>
              <a:gd name="connsiteY52" fmla="*/ 63710 h 3349852"/>
              <a:gd name="connsiteX0" fmla="*/ 2174881 w 4671148"/>
              <a:gd name="connsiteY0" fmla="*/ 3341738 h 3349852"/>
              <a:gd name="connsiteX1" fmla="*/ 2312290 w 4671148"/>
              <a:gd name="connsiteY1" fmla="*/ 3348676 h 3349852"/>
              <a:gd name="connsiteX2" fmla="*/ 2312951 w 4671148"/>
              <a:gd name="connsiteY2" fmla="*/ 3349852 h 3349852"/>
              <a:gd name="connsiteX3" fmla="*/ 2179446 w 4671148"/>
              <a:gd name="connsiteY3" fmla="*/ 3349852 h 3349852"/>
              <a:gd name="connsiteX4" fmla="*/ 2174881 w 4671148"/>
              <a:gd name="connsiteY4" fmla="*/ 3341738 h 3349852"/>
              <a:gd name="connsiteX5" fmla="*/ 2179446 w 4671148"/>
              <a:gd name="connsiteY5" fmla="*/ 2593752 h 3349852"/>
              <a:gd name="connsiteX6" fmla="*/ 2312951 w 4671148"/>
              <a:gd name="connsiteY6" fmla="*/ 2593752 h 3349852"/>
              <a:gd name="connsiteX7" fmla="*/ 2306993 w 4671148"/>
              <a:gd name="connsiteY7" fmla="*/ 2604342 h 3349852"/>
              <a:gd name="connsiteX8" fmla="*/ 2177176 w 4671148"/>
              <a:gd name="connsiteY8" fmla="*/ 2597787 h 3349852"/>
              <a:gd name="connsiteX9" fmla="*/ 2179446 w 4671148"/>
              <a:gd name="connsiteY9" fmla="*/ 2593752 h 3349852"/>
              <a:gd name="connsiteX10" fmla="*/ 3770754 w 4671148"/>
              <a:gd name="connsiteY10" fmla="*/ 347186 h 3349852"/>
              <a:gd name="connsiteX11" fmla="*/ 3779224 w 4671148"/>
              <a:gd name="connsiteY11" fmla="*/ 347486 h 3349852"/>
              <a:gd name="connsiteX12" fmla="*/ 3802013 w 4671148"/>
              <a:gd name="connsiteY12" fmla="*/ 394792 h 3349852"/>
              <a:gd name="connsiteX13" fmla="*/ 3818147 w 4671148"/>
              <a:gd name="connsiteY13" fmla="*/ 438874 h 3349852"/>
              <a:gd name="connsiteX14" fmla="*/ 3770754 w 4671148"/>
              <a:gd name="connsiteY14" fmla="*/ 347186 h 3349852"/>
              <a:gd name="connsiteX15" fmla="*/ 869136 w 4671148"/>
              <a:gd name="connsiteY15" fmla="*/ 394792 h 3349852"/>
              <a:gd name="connsiteX16" fmla="*/ 862742 w 4671148"/>
              <a:gd name="connsiteY16" fmla="*/ 412259 h 3349852"/>
              <a:gd name="connsiteX17" fmla="*/ 869136 w 4671148"/>
              <a:gd name="connsiteY17" fmla="*/ 394792 h 3349852"/>
              <a:gd name="connsiteX18" fmla="*/ 4496534 w 4671148"/>
              <a:gd name="connsiteY18" fmla="*/ 129557 h 3349852"/>
              <a:gd name="connsiteX19" fmla="*/ 4566145 w 4671148"/>
              <a:gd name="connsiteY19" fmla="*/ 319750 h 3349852"/>
              <a:gd name="connsiteX20" fmla="*/ 4671148 w 4671148"/>
              <a:gd name="connsiteY20" fmla="*/ 1014278 h 3349852"/>
              <a:gd name="connsiteX21" fmla="*/ 2335574 w 4671148"/>
              <a:gd name="connsiteY21" fmla="*/ 3349852 h 3349852"/>
              <a:gd name="connsiteX22" fmla="*/ 2312290 w 4671148"/>
              <a:gd name="connsiteY22" fmla="*/ 3348676 h 3349852"/>
              <a:gd name="connsiteX23" fmla="*/ 2100256 w 4671148"/>
              <a:gd name="connsiteY23" fmla="*/ 2971802 h 3349852"/>
              <a:gd name="connsiteX24" fmla="*/ 2306993 w 4671148"/>
              <a:gd name="connsiteY24" fmla="*/ 2604342 h 3349852"/>
              <a:gd name="connsiteX25" fmla="*/ 2335574 w 4671148"/>
              <a:gd name="connsiteY25" fmla="*/ 2605785 h 3349852"/>
              <a:gd name="connsiteX26" fmla="*/ 3927081 w 4671148"/>
              <a:gd name="connsiteY26" fmla="*/ 1014278 h 3349852"/>
              <a:gd name="connsiteX27" fmla="*/ 3855530 w 4671148"/>
              <a:gd name="connsiteY27" fmla="*/ 541013 h 3349852"/>
              <a:gd name="connsiteX28" fmla="*/ 3818147 w 4671148"/>
              <a:gd name="connsiteY28" fmla="*/ 438874 h 3349852"/>
              <a:gd name="connsiteX29" fmla="*/ 3832057 w 4671148"/>
              <a:gd name="connsiteY29" fmla="*/ 465784 h 3349852"/>
              <a:gd name="connsiteX30" fmla="*/ 4265560 w 4671148"/>
              <a:gd name="connsiteY30" fmla="*/ 481137 h 3349852"/>
              <a:gd name="connsiteX31" fmla="*/ 4496534 w 4671148"/>
              <a:gd name="connsiteY31" fmla="*/ 129557 h 3349852"/>
              <a:gd name="connsiteX32" fmla="*/ 203538 w 4671148"/>
              <a:gd name="connsiteY32" fmla="*/ 63656 h 3349852"/>
              <a:gd name="connsiteX33" fmla="*/ 815618 w 4671148"/>
              <a:gd name="connsiteY33" fmla="*/ 541013 h 3349852"/>
              <a:gd name="connsiteX34" fmla="*/ 744067 w 4671148"/>
              <a:gd name="connsiteY34" fmla="*/ 1014278 h 3349852"/>
              <a:gd name="connsiteX35" fmla="*/ 2172852 w 4671148"/>
              <a:gd name="connsiteY35" fmla="*/ 2597568 h 3349852"/>
              <a:gd name="connsiteX36" fmla="*/ 2177176 w 4671148"/>
              <a:gd name="connsiteY36" fmla="*/ 2597787 h 3349852"/>
              <a:gd name="connsiteX37" fmla="*/ 1966751 w 4671148"/>
              <a:gd name="connsiteY37" fmla="*/ 2971802 h 3349852"/>
              <a:gd name="connsiteX38" fmla="*/ 2174881 w 4671148"/>
              <a:gd name="connsiteY38" fmla="*/ 3341738 h 3349852"/>
              <a:gd name="connsiteX39" fmla="*/ 2096775 w 4671148"/>
              <a:gd name="connsiteY39" fmla="*/ 3337794 h 3349852"/>
              <a:gd name="connsiteX40" fmla="*/ 0 w 4671148"/>
              <a:gd name="connsiteY40" fmla="*/ 1014278 h 3349852"/>
              <a:gd name="connsiteX41" fmla="*/ 183541 w 4671148"/>
              <a:gd name="connsiteY41" fmla="*/ 105167 h 3349852"/>
              <a:gd name="connsiteX42" fmla="*/ 203538 w 4671148"/>
              <a:gd name="connsiteY42" fmla="*/ 63656 h 3349852"/>
              <a:gd name="connsiteX43" fmla="*/ 4442430 w 4671148"/>
              <a:gd name="connsiteY43" fmla="*/ 0 h 3349852"/>
              <a:gd name="connsiteX44" fmla="*/ 4503733 w 4671148"/>
              <a:gd name="connsiteY44" fmla="*/ 118598 h 3349852"/>
              <a:gd name="connsiteX45" fmla="*/ 4496534 w 4671148"/>
              <a:gd name="connsiteY45" fmla="*/ 129557 h 3349852"/>
              <a:gd name="connsiteX46" fmla="*/ 4487607 w 4671148"/>
              <a:gd name="connsiteY46" fmla="*/ 105167 h 3349852"/>
              <a:gd name="connsiteX47" fmla="*/ 4439266 w 4671148"/>
              <a:gd name="connsiteY47" fmla="*/ 4817 h 3349852"/>
              <a:gd name="connsiteX48" fmla="*/ 4442430 w 4671148"/>
              <a:gd name="connsiteY48" fmla="*/ 0 h 3349852"/>
              <a:gd name="connsiteX49" fmla="*/ 191412 w 4671148"/>
              <a:gd name="connsiteY49" fmla="*/ 63710 h 3349852"/>
              <a:gd name="connsiteX50" fmla="*/ 203538 w 4671148"/>
              <a:gd name="connsiteY50" fmla="*/ 63656 h 3349852"/>
              <a:gd name="connsiteX51" fmla="*/ 191412 w 4671148"/>
              <a:gd name="connsiteY51" fmla="*/ 63710 h 3349852"/>
              <a:gd name="connsiteX0" fmla="*/ 2174881 w 4671148"/>
              <a:gd name="connsiteY0" fmla="*/ 3341738 h 3349852"/>
              <a:gd name="connsiteX1" fmla="*/ 2312290 w 4671148"/>
              <a:gd name="connsiteY1" fmla="*/ 3348676 h 3349852"/>
              <a:gd name="connsiteX2" fmla="*/ 2312951 w 4671148"/>
              <a:gd name="connsiteY2" fmla="*/ 3349852 h 3349852"/>
              <a:gd name="connsiteX3" fmla="*/ 2179446 w 4671148"/>
              <a:gd name="connsiteY3" fmla="*/ 3349852 h 3349852"/>
              <a:gd name="connsiteX4" fmla="*/ 2174881 w 4671148"/>
              <a:gd name="connsiteY4" fmla="*/ 3341738 h 3349852"/>
              <a:gd name="connsiteX5" fmla="*/ 2179446 w 4671148"/>
              <a:gd name="connsiteY5" fmla="*/ 2593752 h 3349852"/>
              <a:gd name="connsiteX6" fmla="*/ 2312951 w 4671148"/>
              <a:gd name="connsiteY6" fmla="*/ 2593752 h 3349852"/>
              <a:gd name="connsiteX7" fmla="*/ 2306993 w 4671148"/>
              <a:gd name="connsiteY7" fmla="*/ 2604342 h 3349852"/>
              <a:gd name="connsiteX8" fmla="*/ 2177176 w 4671148"/>
              <a:gd name="connsiteY8" fmla="*/ 2597787 h 3349852"/>
              <a:gd name="connsiteX9" fmla="*/ 2179446 w 4671148"/>
              <a:gd name="connsiteY9" fmla="*/ 2593752 h 3349852"/>
              <a:gd name="connsiteX10" fmla="*/ 3770754 w 4671148"/>
              <a:gd name="connsiteY10" fmla="*/ 347186 h 3349852"/>
              <a:gd name="connsiteX11" fmla="*/ 3779224 w 4671148"/>
              <a:gd name="connsiteY11" fmla="*/ 347486 h 3349852"/>
              <a:gd name="connsiteX12" fmla="*/ 3802013 w 4671148"/>
              <a:gd name="connsiteY12" fmla="*/ 394792 h 3349852"/>
              <a:gd name="connsiteX13" fmla="*/ 3818147 w 4671148"/>
              <a:gd name="connsiteY13" fmla="*/ 438874 h 3349852"/>
              <a:gd name="connsiteX14" fmla="*/ 3770754 w 4671148"/>
              <a:gd name="connsiteY14" fmla="*/ 347186 h 3349852"/>
              <a:gd name="connsiteX15" fmla="*/ 4496534 w 4671148"/>
              <a:gd name="connsiteY15" fmla="*/ 129557 h 3349852"/>
              <a:gd name="connsiteX16" fmla="*/ 4566145 w 4671148"/>
              <a:gd name="connsiteY16" fmla="*/ 319750 h 3349852"/>
              <a:gd name="connsiteX17" fmla="*/ 4671148 w 4671148"/>
              <a:gd name="connsiteY17" fmla="*/ 1014278 h 3349852"/>
              <a:gd name="connsiteX18" fmla="*/ 2335574 w 4671148"/>
              <a:gd name="connsiteY18" fmla="*/ 3349852 h 3349852"/>
              <a:gd name="connsiteX19" fmla="*/ 2312290 w 4671148"/>
              <a:gd name="connsiteY19" fmla="*/ 3348676 h 3349852"/>
              <a:gd name="connsiteX20" fmla="*/ 2100256 w 4671148"/>
              <a:gd name="connsiteY20" fmla="*/ 2971802 h 3349852"/>
              <a:gd name="connsiteX21" fmla="*/ 2306993 w 4671148"/>
              <a:gd name="connsiteY21" fmla="*/ 2604342 h 3349852"/>
              <a:gd name="connsiteX22" fmla="*/ 2335574 w 4671148"/>
              <a:gd name="connsiteY22" fmla="*/ 2605785 h 3349852"/>
              <a:gd name="connsiteX23" fmla="*/ 3927081 w 4671148"/>
              <a:gd name="connsiteY23" fmla="*/ 1014278 h 3349852"/>
              <a:gd name="connsiteX24" fmla="*/ 3855530 w 4671148"/>
              <a:gd name="connsiteY24" fmla="*/ 541013 h 3349852"/>
              <a:gd name="connsiteX25" fmla="*/ 3818147 w 4671148"/>
              <a:gd name="connsiteY25" fmla="*/ 438874 h 3349852"/>
              <a:gd name="connsiteX26" fmla="*/ 3832057 w 4671148"/>
              <a:gd name="connsiteY26" fmla="*/ 465784 h 3349852"/>
              <a:gd name="connsiteX27" fmla="*/ 4265560 w 4671148"/>
              <a:gd name="connsiteY27" fmla="*/ 481137 h 3349852"/>
              <a:gd name="connsiteX28" fmla="*/ 4496534 w 4671148"/>
              <a:gd name="connsiteY28" fmla="*/ 129557 h 3349852"/>
              <a:gd name="connsiteX29" fmla="*/ 203538 w 4671148"/>
              <a:gd name="connsiteY29" fmla="*/ 63656 h 3349852"/>
              <a:gd name="connsiteX30" fmla="*/ 815618 w 4671148"/>
              <a:gd name="connsiteY30" fmla="*/ 541013 h 3349852"/>
              <a:gd name="connsiteX31" fmla="*/ 744067 w 4671148"/>
              <a:gd name="connsiteY31" fmla="*/ 1014278 h 3349852"/>
              <a:gd name="connsiteX32" fmla="*/ 2172852 w 4671148"/>
              <a:gd name="connsiteY32" fmla="*/ 2597568 h 3349852"/>
              <a:gd name="connsiteX33" fmla="*/ 2177176 w 4671148"/>
              <a:gd name="connsiteY33" fmla="*/ 2597787 h 3349852"/>
              <a:gd name="connsiteX34" fmla="*/ 1966751 w 4671148"/>
              <a:gd name="connsiteY34" fmla="*/ 2971802 h 3349852"/>
              <a:gd name="connsiteX35" fmla="*/ 2174881 w 4671148"/>
              <a:gd name="connsiteY35" fmla="*/ 3341738 h 3349852"/>
              <a:gd name="connsiteX36" fmla="*/ 2096775 w 4671148"/>
              <a:gd name="connsiteY36" fmla="*/ 3337794 h 3349852"/>
              <a:gd name="connsiteX37" fmla="*/ 0 w 4671148"/>
              <a:gd name="connsiteY37" fmla="*/ 1014278 h 3349852"/>
              <a:gd name="connsiteX38" fmla="*/ 183541 w 4671148"/>
              <a:gd name="connsiteY38" fmla="*/ 105167 h 3349852"/>
              <a:gd name="connsiteX39" fmla="*/ 203538 w 4671148"/>
              <a:gd name="connsiteY39" fmla="*/ 63656 h 3349852"/>
              <a:gd name="connsiteX40" fmla="*/ 4442430 w 4671148"/>
              <a:gd name="connsiteY40" fmla="*/ 0 h 3349852"/>
              <a:gd name="connsiteX41" fmla="*/ 4503733 w 4671148"/>
              <a:gd name="connsiteY41" fmla="*/ 118598 h 3349852"/>
              <a:gd name="connsiteX42" fmla="*/ 4496534 w 4671148"/>
              <a:gd name="connsiteY42" fmla="*/ 129557 h 3349852"/>
              <a:gd name="connsiteX43" fmla="*/ 4487607 w 4671148"/>
              <a:gd name="connsiteY43" fmla="*/ 105167 h 3349852"/>
              <a:gd name="connsiteX44" fmla="*/ 4439266 w 4671148"/>
              <a:gd name="connsiteY44" fmla="*/ 4817 h 3349852"/>
              <a:gd name="connsiteX45" fmla="*/ 4442430 w 4671148"/>
              <a:gd name="connsiteY45" fmla="*/ 0 h 3349852"/>
              <a:gd name="connsiteX46" fmla="*/ 191412 w 4671148"/>
              <a:gd name="connsiteY46" fmla="*/ 63710 h 3349852"/>
              <a:gd name="connsiteX47" fmla="*/ 203538 w 4671148"/>
              <a:gd name="connsiteY47" fmla="*/ 63656 h 3349852"/>
              <a:gd name="connsiteX48" fmla="*/ 191412 w 4671148"/>
              <a:gd name="connsiteY48" fmla="*/ 63710 h 3349852"/>
              <a:gd name="connsiteX0" fmla="*/ 2174881 w 4671148"/>
              <a:gd name="connsiteY0" fmla="*/ 3341738 h 3349852"/>
              <a:gd name="connsiteX1" fmla="*/ 2312290 w 4671148"/>
              <a:gd name="connsiteY1" fmla="*/ 3348676 h 3349852"/>
              <a:gd name="connsiteX2" fmla="*/ 2312951 w 4671148"/>
              <a:gd name="connsiteY2" fmla="*/ 3349852 h 3349852"/>
              <a:gd name="connsiteX3" fmla="*/ 2179446 w 4671148"/>
              <a:gd name="connsiteY3" fmla="*/ 3349852 h 3349852"/>
              <a:gd name="connsiteX4" fmla="*/ 2174881 w 4671148"/>
              <a:gd name="connsiteY4" fmla="*/ 3341738 h 3349852"/>
              <a:gd name="connsiteX5" fmla="*/ 2179446 w 4671148"/>
              <a:gd name="connsiteY5" fmla="*/ 2593752 h 3349852"/>
              <a:gd name="connsiteX6" fmla="*/ 2312951 w 4671148"/>
              <a:gd name="connsiteY6" fmla="*/ 2593752 h 3349852"/>
              <a:gd name="connsiteX7" fmla="*/ 2306993 w 4671148"/>
              <a:gd name="connsiteY7" fmla="*/ 2604342 h 3349852"/>
              <a:gd name="connsiteX8" fmla="*/ 2177176 w 4671148"/>
              <a:gd name="connsiteY8" fmla="*/ 2597787 h 3349852"/>
              <a:gd name="connsiteX9" fmla="*/ 2179446 w 4671148"/>
              <a:gd name="connsiteY9" fmla="*/ 2593752 h 3349852"/>
              <a:gd name="connsiteX10" fmla="*/ 3770754 w 4671148"/>
              <a:gd name="connsiteY10" fmla="*/ 347186 h 3349852"/>
              <a:gd name="connsiteX11" fmla="*/ 3779224 w 4671148"/>
              <a:gd name="connsiteY11" fmla="*/ 347486 h 3349852"/>
              <a:gd name="connsiteX12" fmla="*/ 3802013 w 4671148"/>
              <a:gd name="connsiteY12" fmla="*/ 394792 h 3349852"/>
              <a:gd name="connsiteX13" fmla="*/ 3818147 w 4671148"/>
              <a:gd name="connsiteY13" fmla="*/ 438874 h 3349852"/>
              <a:gd name="connsiteX14" fmla="*/ 3770754 w 4671148"/>
              <a:gd name="connsiteY14" fmla="*/ 347186 h 3349852"/>
              <a:gd name="connsiteX15" fmla="*/ 4496534 w 4671148"/>
              <a:gd name="connsiteY15" fmla="*/ 129557 h 3349852"/>
              <a:gd name="connsiteX16" fmla="*/ 4566145 w 4671148"/>
              <a:gd name="connsiteY16" fmla="*/ 319750 h 3349852"/>
              <a:gd name="connsiteX17" fmla="*/ 4671148 w 4671148"/>
              <a:gd name="connsiteY17" fmla="*/ 1014278 h 3349852"/>
              <a:gd name="connsiteX18" fmla="*/ 2335574 w 4671148"/>
              <a:gd name="connsiteY18" fmla="*/ 3349852 h 3349852"/>
              <a:gd name="connsiteX19" fmla="*/ 2312290 w 4671148"/>
              <a:gd name="connsiteY19" fmla="*/ 3348676 h 3349852"/>
              <a:gd name="connsiteX20" fmla="*/ 2100256 w 4671148"/>
              <a:gd name="connsiteY20" fmla="*/ 2971802 h 3349852"/>
              <a:gd name="connsiteX21" fmla="*/ 2306993 w 4671148"/>
              <a:gd name="connsiteY21" fmla="*/ 2604342 h 3349852"/>
              <a:gd name="connsiteX22" fmla="*/ 2335574 w 4671148"/>
              <a:gd name="connsiteY22" fmla="*/ 2605785 h 3349852"/>
              <a:gd name="connsiteX23" fmla="*/ 3927081 w 4671148"/>
              <a:gd name="connsiteY23" fmla="*/ 1014278 h 3349852"/>
              <a:gd name="connsiteX24" fmla="*/ 3855530 w 4671148"/>
              <a:gd name="connsiteY24" fmla="*/ 541013 h 3349852"/>
              <a:gd name="connsiteX25" fmla="*/ 3818147 w 4671148"/>
              <a:gd name="connsiteY25" fmla="*/ 438874 h 3349852"/>
              <a:gd name="connsiteX26" fmla="*/ 3832057 w 4671148"/>
              <a:gd name="connsiteY26" fmla="*/ 465784 h 3349852"/>
              <a:gd name="connsiteX27" fmla="*/ 4265560 w 4671148"/>
              <a:gd name="connsiteY27" fmla="*/ 481137 h 3349852"/>
              <a:gd name="connsiteX28" fmla="*/ 4496534 w 4671148"/>
              <a:gd name="connsiteY28" fmla="*/ 129557 h 3349852"/>
              <a:gd name="connsiteX29" fmla="*/ 203538 w 4671148"/>
              <a:gd name="connsiteY29" fmla="*/ 63656 h 3349852"/>
              <a:gd name="connsiteX30" fmla="*/ 815618 w 4671148"/>
              <a:gd name="connsiteY30" fmla="*/ 541013 h 3349852"/>
              <a:gd name="connsiteX31" fmla="*/ 744067 w 4671148"/>
              <a:gd name="connsiteY31" fmla="*/ 1014278 h 3349852"/>
              <a:gd name="connsiteX32" fmla="*/ 2172852 w 4671148"/>
              <a:gd name="connsiteY32" fmla="*/ 2597568 h 3349852"/>
              <a:gd name="connsiteX33" fmla="*/ 2177176 w 4671148"/>
              <a:gd name="connsiteY33" fmla="*/ 2597787 h 3349852"/>
              <a:gd name="connsiteX34" fmla="*/ 1966751 w 4671148"/>
              <a:gd name="connsiteY34" fmla="*/ 2971802 h 3349852"/>
              <a:gd name="connsiteX35" fmla="*/ 2174881 w 4671148"/>
              <a:gd name="connsiteY35" fmla="*/ 3341738 h 3349852"/>
              <a:gd name="connsiteX36" fmla="*/ 2096775 w 4671148"/>
              <a:gd name="connsiteY36" fmla="*/ 3337794 h 3349852"/>
              <a:gd name="connsiteX37" fmla="*/ 0 w 4671148"/>
              <a:gd name="connsiteY37" fmla="*/ 1014278 h 3349852"/>
              <a:gd name="connsiteX38" fmla="*/ 183541 w 4671148"/>
              <a:gd name="connsiteY38" fmla="*/ 105167 h 3349852"/>
              <a:gd name="connsiteX39" fmla="*/ 203538 w 4671148"/>
              <a:gd name="connsiteY39" fmla="*/ 63656 h 3349852"/>
              <a:gd name="connsiteX40" fmla="*/ 4442430 w 4671148"/>
              <a:gd name="connsiteY40" fmla="*/ 0 h 3349852"/>
              <a:gd name="connsiteX41" fmla="*/ 4503733 w 4671148"/>
              <a:gd name="connsiteY41" fmla="*/ 118598 h 3349852"/>
              <a:gd name="connsiteX42" fmla="*/ 4496534 w 4671148"/>
              <a:gd name="connsiteY42" fmla="*/ 129557 h 3349852"/>
              <a:gd name="connsiteX43" fmla="*/ 4487607 w 4671148"/>
              <a:gd name="connsiteY43" fmla="*/ 105167 h 3349852"/>
              <a:gd name="connsiteX44" fmla="*/ 4439266 w 4671148"/>
              <a:gd name="connsiteY44" fmla="*/ 4817 h 3349852"/>
              <a:gd name="connsiteX45" fmla="*/ 4442430 w 4671148"/>
              <a:gd name="connsiteY45" fmla="*/ 0 h 3349852"/>
              <a:gd name="connsiteX0" fmla="*/ 2174881 w 4671148"/>
              <a:gd name="connsiteY0" fmla="*/ 3341738 h 3349852"/>
              <a:gd name="connsiteX1" fmla="*/ 2312290 w 4671148"/>
              <a:gd name="connsiteY1" fmla="*/ 3348676 h 3349852"/>
              <a:gd name="connsiteX2" fmla="*/ 2312951 w 4671148"/>
              <a:gd name="connsiteY2" fmla="*/ 3349852 h 3349852"/>
              <a:gd name="connsiteX3" fmla="*/ 2179446 w 4671148"/>
              <a:gd name="connsiteY3" fmla="*/ 3349852 h 3349852"/>
              <a:gd name="connsiteX4" fmla="*/ 2174881 w 4671148"/>
              <a:gd name="connsiteY4" fmla="*/ 3341738 h 3349852"/>
              <a:gd name="connsiteX5" fmla="*/ 2179446 w 4671148"/>
              <a:gd name="connsiteY5" fmla="*/ 2593752 h 3349852"/>
              <a:gd name="connsiteX6" fmla="*/ 2312951 w 4671148"/>
              <a:gd name="connsiteY6" fmla="*/ 2593752 h 3349852"/>
              <a:gd name="connsiteX7" fmla="*/ 2306993 w 4671148"/>
              <a:gd name="connsiteY7" fmla="*/ 2604342 h 3349852"/>
              <a:gd name="connsiteX8" fmla="*/ 2177176 w 4671148"/>
              <a:gd name="connsiteY8" fmla="*/ 2597787 h 3349852"/>
              <a:gd name="connsiteX9" fmla="*/ 2179446 w 4671148"/>
              <a:gd name="connsiteY9" fmla="*/ 2593752 h 3349852"/>
              <a:gd name="connsiteX10" fmla="*/ 3770754 w 4671148"/>
              <a:gd name="connsiteY10" fmla="*/ 347186 h 3349852"/>
              <a:gd name="connsiteX11" fmla="*/ 3779224 w 4671148"/>
              <a:gd name="connsiteY11" fmla="*/ 347486 h 3349852"/>
              <a:gd name="connsiteX12" fmla="*/ 3802013 w 4671148"/>
              <a:gd name="connsiteY12" fmla="*/ 394792 h 3349852"/>
              <a:gd name="connsiteX13" fmla="*/ 3818147 w 4671148"/>
              <a:gd name="connsiteY13" fmla="*/ 438874 h 3349852"/>
              <a:gd name="connsiteX14" fmla="*/ 3770754 w 4671148"/>
              <a:gd name="connsiteY14" fmla="*/ 347186 h 3349852"/>
              <a:gd name="connsiteX15" fmla="*/ 4496534 w 4671148"/>
              <a:gd name="connsiteY15" fmla="*/ 129557 h 3349852"/>
              <a:gd name="connsiteX16" fmla="*/ 4566145 w 4671148"/>
              <a:gd name="connsiteY16" fmla="*/ 319750 h 3349852"/>
              <a:gd name="connsiteX17" fmla="*/ 4671148 w 4671148"/>
              <a:gd name="connsiteY17" fmla="*/ 1014278 h 3349852"/>
              <a:gd name="connsiteX18" fmla="*/ 2335574 w 4671148"/>
              <a:gd name="connsiteY18" fmla="*/ 3349852 h 3349852"/>
              <a:gd name="connsiteX19" fmla="*/ 2312290 w 4671148"/>
              <a:gd name="connsiteY19" fmla="*/ 3348676 h 3349852"/>
              <a:gd name="connsiteX20" fmla="*/ 2100256 w 4671148"/>
              <a:gd name="connsiteY20" fmla="*/ 2971802 h 3349852"/>
              <a:gd name="connsiteX21" fmla="*/ 2306993 w 4671148"/>
              <a:gd name="connsiteY21" fmla="*/ 2604342 h 3349852"/>
              <a:gd name="connsiteX22" fmla="*/ 2335574 w 4671148"/>
              <a:gd name="connsiteY22" fmla="*/ 2605785 h 3349852"/>
              <a:gd name="connsiteX23" fmla="*/ 3927081 w 4671148"/>
              <a:gd name="connsiteY23" fmla="*/ 1014278 h 3349852"/>
              <a:gd name="connsiteX24" fmla="*/ 3855530 w 4671148"/>
              <a:gd name="connsiteY24" fmla="*/ 541013 h 3349852"/>
              <a:gd name="connsiteX25" fmla="*/ 3818147 w 4671148"/>
              <a:gd name="connsiteY25" fmla="*/ 438874 h 3349852"/>
              <a:gd name="connsiteX26" fmla="*/ 3832057 w 4671148"/>
              <a:gd name="connsiteY26" fmla="*/ 465784 h 3349852"/>
              <a:gd name="connsiteX27" fmla="*/ 4265560 w 4671148"/>
              <a:gd name="connsiteY27" fmla="*/ 481137 h 3349852"/>
              <a:gd name="connsiteX28" fmla="*/ 4496534 w 4671148"/>
              <a:gd name="connsiteY28" fmla="*/ 129557 h 3349852"/>
              <a:gd name="connsiteX29" fmla="*/ 203538 w 4671148"/>
              <a:gd name="connsiteY29" fmla="*/ 63656 h 3349852"/>
              <a:gd name="connsiteX30" fmla="*/ 744067 w 4671148"/>
              <a:gd name="connsiteY30" fmla="*/ 1014278 h 3349852"/>
              <a:gd name="connsiteX31" fmla="*/ 2172852 w 4671148"/>
              <a:gd name="connsiteY31" fmla="*/ 2597568 h 3349852"/>
              <a:gd name="connsiteX32" fmla="*/ 2177176 w 4671148"/>
              <a:gd name="connsiteY32" fmla="*/ 2597787 h 3349852"/>
              <a:gd name="connsiteX33" fmla="*/ 1966751 w 4671148"/>
              <a:gd name="connsiteY33" fmla="*/ 2971802 h 3349852"/>
              <a:gd name="connsiteX34" fmla="*/ 2174881 w 4671148"/>
              <a:gd name="connsiteY34" fmla="*/ 3341738 h 3349852"/>
              <a:gd name="connsiteX35" fmla="*/ 2096775 w 4671148"/>
              <a:gd name="connsiteY35" fmla="*/ 3337794 h 3349852"/>
              <a:gd name="connsiteX36" fmla="*/ 0 w 4671148"/>
              <a:gd name="connsiteY36" fmla="*/ 1014278 h 3349852"/>
              <a:gd name="connsiteX37" fmla="*/ 183541 w 4671148"/>
              <a:gd name="connsiteY37" fmla="*/ 105167 h 3349852"/>
              <a:gd name="connsiteX38" fmla="*/ 203538 w 4671148"/>
              <a:gd name="connsiteY38" fmla="*/ 63656 h 3349852"/>
              <a:gd name="connsiteX39" fmla="*/ 4442430 w 4671148"/>
              <a:gd name="connsiteY39" fmla="*/ 0 h 3349852"/>
              <a:gd name="connsiteX40" fmla="*/ 4503733 w 4671148"/>
              <a:gd name="connsiteY40" fmla="*/ 118598 h 3349852"/>
              <a:gd name="connsiteX41" fmla="*/ 4496534 w 4671148"/>
              <a:gd name="connsiteY41" fmla="*/ 129557 h 3349852"/>
              <a:gd name="connsiteX42" fmla="*/ 4487607 w 4671148"/>
              <a:gd name="connsiteY42" fmla="*/ 105167 h 3349852"/>
              <a:gd name="connsiteX43" fmla="*/ 4439266 w 4671148"/>
              <a:gd name="connsiteY43" fmla="*/ 4817 h 3349852"/>
              <a:gd name="connsiteX44" fmla="*/ 4442430 w 4671148"/>
              <a:gd name="connsiteY44" fmla="*/ 0 h 3349852"/>
              <a:gd name="connsiteX0" fmla="*/ 2294399 w 4790666"/>
              <a:gd name="connsiteY0" fmla="*/ 3341738 h 3349852"/>
              <a:gd name="connsiteX1" fmla="*/ 2431808 w 4790666"/>
              <a:gd name="connsiteY1" fmla="*/ 3348676 h 3349852"/>
              <a:gd name="connsiteX2" fmla="*/ 2432469 w 4790666"/>
              <a:gd name="connsiteY2" fmla="*/ 3349852 h 3349852"/>
              <a:gd name="connsiteX3" fmla="*/ 2298964 w 4790666"/>
              <a:gd name="connsiteY3" fmla="*/ 3349852 h 3349852"/>
              <a:gd name="connsiteX4" fmla="*/ 2294399 w 4790666"/>
              <a:gd name="connsiteY4" fmla="*/ 3341738 h 3349852"/>
              <a:gd name="connsiteX5" fmla="*/ 2298964 w 4790666"/>
              <a:gd name="connsiteY5" fmla="*/ 2593752 h 3349852"/>
              <a:gd name="connsiteX6" fmla="*/ 2432469 w 4790666"/>
              <a:gd name="connsiteY6" fmla="*/ 2593752 h 3349852"/>
              <a:gd name="connsiteX7" fmla="*/ 2426511 w 4790666"/>
              <a:gd name="connsiteY7" fmla="*/ 2604342 h 3349852"/>
              <a:gd name="connsiteX8" fmla="*/ 2296694 w 4790666"/>
              <a:gd name="connsiteY8" fmla="*/ 2597787 h 3349852"/>
              <a:gd name="connsiteX9" fmla="*/ 2298964 w 4790666"/>
              <a:gd name="connsiteY9" fmla="*/ 2593752 h 3349852"/>
              <a:gd name="connsiteX10" fmla="*/ 3890272 w 4790666"/>
              <a:gd name="connsiteY10" fmla="*/ 347186 h 3349852"/>
              <a:gd name="connsiteX11" fmla="*/ 3898742 w 4790666"/>
              <a:gd name="connsiteY11" fmla="*/ 347486 h 3349852"/>
              <a:gd name="connsiteX12" fmla="*/ 3921531 w 4790666"/>
              <a:gd name="connsiteY12" fmla="*/ 394792 h 3349852"/>
              <a:gd name="connsiteX13" fmla="*/ 3937665 w 4790666"/>
              <a:gd name="connsiteY13" fmla="*/ 438874 h 3349852"/>
              <a:gd name="connsiteX14" fmla="*/ 3890272 w 4790666"/>
              <a:gd name="connsiteY14" fmla="*/ 347186 h 3349852"/>
              <a:gd name="connsiteX15" fmla="*/ 4616052 w 4790666"/>
              <a:gd name="connsiteY15" fmla="*/ 129557 h 3349852"/>
              <a:gd name="connsiteX16" fmla="*/ 4685663 w 4790666"/>
              <a:gd name="connsiteY16" fmla="*/ 319750 h 3349852"/>
              <a:gd name="connsiteX17" fmla="*/ 4790666 w 4790666"/>
              <a:gd name="connsiteY17" fmla="*/ 1014278 h 3349852"/>
              <a:gd name="connsiteX18" fmla="*/ 2455092 w 4790666"/>
              <a:gd name="connsiteY18" fmla="*/ 3349852 h 3349852"/>
              <a:gd name="connsiteX19" fmla="*/ 2431808 w 4790666"/>
              <a:gd name="connsiteY19" fmla="*/ 3348676 h 3349852"/>
              <a:gd name="connsiteX20" fmla="*/ 2219774 w 4790666"/>
              <a:gd name="connsiteY20" fmla="*/ 2971802 h 3349852"/>
              <a:gd name="connsiteX21" fmla="*/ 2426511 w 4790666"/>
              <a:gd name="connsiteY21" fmla="*/ 2604342 h 3349852"/>
              <a:gd name="connsiteX22" fmla="*/ 2455092 w 4790666"/>
              <a:gd name="connsiteY22" fmla="*/ 2605785 h 3349852"/>
              <a:gd name="connsiteX23" fmla="*/ 4046599 w 4790666"/>
              <a:gd name="connsiteY23" fmla="*/ 1014278 h 3349852"/>
              <a:gd name="connsiteX24" fmla="*/ 3975048 w 4790666"/>
              <a:gd name="connsiteY24" fmla="*/ 541013 h 3349852"/>
              <a:gd name="connsiteX25" fmla="*/ 3937665 w 4790666"/>
              <a:gd name="connsiteY25" fmla="*/ 438874 h 3349852"/>
              <a:gd name="connsiteX26" fmla="*/ 3951575 w 4790666"/>
              <a:gd name="connsiteY26" fmla="*/ 465784 h 3349852"/>
              <a:gd name="connsiteX27" fmla="*/ 4385078 w 4790666"/>
              <a:gd name="connsiteY27" fmla="*/ 481137 h 3349852"/>
              <a:gd name="connsiteX28" fmla="*/ 4616052 w 4790666"/>
              <a:gd name="connsiteY28" fmla="*/ 129557 h 3349852"/>
              <a:gd name="connsiteX29" fmla="*/ 323056 w 4790666"/>
              <a:gd name="connsiteY29" fmla="*/ 63656 h 3349852"/>
              <a:gd name="connsiteX30" fmla="*/ 863585 w 4790666"/>
              <a:gd name="connsiteY30" fmla="*/ 1014278 h 3349852"/>
              <a:gd name="connsiteX31" fmla="*/ 2292370 w 4790666"/>
              <a:gd name="connsiteY31" fmla="*/ 2597568 h 3349852"/>
              <a:gd name="connsiteX32" fmla="*/ 2296694 w 4790666"/>
              <a:gd name="connsiteY32" fmla="*/ 2597787 h 3349852"/>
              <a:gd name="connsiteX33" fmla="*/ 2086269 w 4790666"/>
              <a:gd name="connsiteY33" fmla="*/ 2971802 h 3349852"/>
              <a:gd name="connsiteX34" fmla="*/ 2294399 w 4790666"/>
              <a:gd name="connsiteY34" fmla="*/ 3341738 h 3349852"/>
              <a:gd name="connsiteX35" fmla="*/ 2216293 w 4790666"/>
              <a:gd name="connsiteY35" fmla="*/ 3337794 h 3349852"/>
              <a:gd name="connsiteX36" fmla="*/ 119518 w 4790666"/>
              <a:gd name="connsiteY36" fmla="*/ 1014278 h 3349852"/>
              <a:gd name="connsiteX37" fmla="*/ 323056 w 4790666"/>
              <a:gd name="connsiteY37" fmla="*/ 63656 h 3349852"/>
              <a:gd name="connsiteX38" fmla="*/ 4561948 w 4790666"/>
              <a:gd name="connsiteY38" fmla="*/ 0 h 3349852"/>
              <a:gd name="connsiteX39" fmla="*/ 4623251 w 4790666"/>
              <a:gd name="connsiteY39" fmla="*/ 118598 h 3349852"/>
              <a:gd name="connsiteX40" fmla="*/ 4616052 w 4790666"/>
              <a:gd name="connsiteY40" fmla="*/ 129557 h 3349852"/>
              <a:gd name="connsiteX41" fmla="*/ 4607125 w 4790666"/>
              <a:gd name="connsiteY41" fmla="*/ 105167 h 3349852"/>
              <a:gd name="connsiteX42" fmla="*/ 4558784 w 4790666"/>
              <a:gd name="connsiteY42" fmla="*/ 4817 h 3349852"/>
              <a:gd name="connsiteX43" fmla="*/ 4561948 w 4790666"/>
              <a:gd name="connsiteY43" fmla="*/ 0 h 3349852"/>
              <a:gd name="connsiteX0" fmla="*/ 2223757 w 4720024"/>
              <a:gd name="connsiteY0" fmla="*/ 3341738 h 3349852"/>
              <a:gd name="connsiteX1" fmla="*/ 2361166 w 4720024"/>
              <a:gd name="connsiteY1" fmla="*/ 3348676 h 3349852"/>
              <a:gd name="connsiteX2" fmla="*/ 2361827 w 4720024"/>
              <a:gd name="connsiteY2" fmla="*/ 3349852 h 3349852"/>
              <a:gd name="connsiteX3" fmla="*/ 2228322 w 4720024"/>
              <a:gd name="connsiteY3" fmla="*/ 3349852 h 3349852"/>
              <a:gd name="connsiteX4" fmla="*/ 2223757 w 4720024"/>
              <a:gd name="connsiteY4" fmla="*/ 3341738 h 3349852"/>
              <a:gd name="connsiteX5" fmla="*/ 2228322 w 4720024"/>
              <a:gd name="connsiteY5" fmla="*/ 2593752 h 3349852"/>
              <a:gd name="connsiteX6" fmla="*/ 2361827 w 4720024"/>
              <a:gd name="connsiteY6" fmla="*/ 2593752 h 3349852"/>
              <a:gd name="connsiteX7" fmla="*/ 2355869 w 4720024"/>
              <a:gd name="connsiteY7" fmla="*/ 2604342 h 3349852"/>
              <a:gd name="connsiteX8" fmla="*/ 2226052 w 4720024"/>
              <a:gd name="connsiteY8" fmla="*/ 2597787 h 3349852"/>
              <a:gd name="connsiteX9" fmla="*/ 2228322 w 4720024"/>
              <a:gd name="connsiteY9" fmla="*/ 2593752 h 3349852"/>
              <a:gd name="connsiteX10" fmla="*/ 3819630 w 4720024"/>
              <a:gd name="connsiteY10" fmla="*/ 347186 h 3349852"/>
              <a:gd name="connsiteX11" fmla="*/ 3828100 w 4720024"/>
              <a:gd name="connsiteY11" fmla="*/ 347486 h 3349852"/>
              <a:gd name="connsiteX12" fmla="*/ 3850889 w 4720024"/>
              <a:gd name="connsiteY12" fmla="*/ 394792 h 3349852"/>
              <a:gd name="connsiteX13" fmla="*/ 3867023 w 4720024"/>
              <a:gd name="connsiteY13" fmla="*/ 438874 h 3349852"/>
              <a:gd name="connsiteX14" fmla="*/ 3819630 w 4720024"/>
              <a:gd name="connsiteY14" fmla="*/ 347186 h 3349852"/>
              <a:gd name="connsiteX15" fmla="*/ 4545410 w 4720024"/>
              <a:gd name="connsiteY15" fmla="*/ 129557 h 3349852"/>
              <a:gd name="connsiteX16" fmla="*/ 4615021 w 4720024"/>
              <a:gd name="connsiteY16" fmla="*/ 319750 h 3349852"/>
              <a:gd name="connsiteX17" fmla="*/ 4720024 w 4720024"/>
              <a:gd name="connsiteY17" fmla="*/ 1014278 h 3349852"/>
              <a:gd name="connsiteX18" fmla="*/ 2384450 w 4720024"/>
              <a:gd name="connsiteY18" fmla="*/ 3349852 h 3349852"/>
              <a:gd name="connsiteX19" fmla="*/ 2361166 w 4720024"/>
              <a:gd name="connsiteY19" fmla="*/ 3348676 h 3349852"/>
              <a:gd name="connsiteX20" fmla="*/ 2149132 w 4720024"/>
              <a:gd name="connsiteY20" fmla="*/ 2971802 h 3349852"/>
              <a:gd name="connsiteX21" fmla="*/ 2355869 w 4720024"/>
              <a:gd name="connsiteY21" fmla="*/ 2604342 h 3349852"/>
              <a:gd name="connsiteX22" fmla="*/ 2384450 w 4720024"/>
              <a:gd name="connsiteY22" fmla="*/ 2605785 h 3349852"/>
              <a:gd name="connsiteX23" fmla="*/ 3975957 w 4720024"/>
              <a:gd name="connsiteY23" fmla="*/ 1014278 h 3349852"/>
              <a:gd name="connsiteX24" fmla="*/ 3904406 w 4720024"/>
              <a:gd name="connsiteY24" fmla="*/ 541013 h 3349852"/>
              <a:gd name="connsiteX25" fmla="*/ 3867023 w 4720024"/>
              <a:gd name="connsiteY25" fmla="*/ 438874 h 3349852"/>
              <a:gd name="connsiteX26" fmla="*/ 3880933 w 4720024"/>
              <a:gd name="connsiteY26" fmla="*/ 465784 h 3349852"/>
              <a:gd name="connsiteX27" fmla="*/ 4314436 w 4720024"/>
              <a:gd name="connsiteY27" fmla="*/ 481137 h 3349852"/>
              <a:gd name="connsiteX28" fmla="*/ 4545410 w 4720024"/>
              <a:gd name="connsiteY28" fmla="*/ 129557 h 3349852"/>
              <a:gd name="connsiteX29" fmla="*/ 48876 w 4720024"/>
              <a:gd name="connsiteY29" fmla="*/ 1014278 h 3349852"/>
              <a:gd name="connsiteX30" fmla="*/ 792943 w 4720024"/>
              <a:gd name="connsiteY30" fmla="*/ 1014278 h 3349852"/>
              <a:gd name="connsiteX31" fmla="*/ 2221728 w 4720024"/>
              <a:gd name="connsiteY31" fmla="*/ 2597568 h 3349852"/>
              <a:gd name="connsiteX32" fmla="*/ 2226052 w 4720024"/>
              <a:gd name="connsiteY32" fmla="*/ 2597787 h 3349852"/>
              <a:gd name="connsiteX33" fmla="*/ 2015627 w 4720024"/>
              <a:gd name="connsiteY33" fmla="*/ 2971802 h 3349852"/>
              <a:gd name="connsiteX34" fmla="*/ 2223757 w 4720024"/>
              <a:gd name="connsiteY34" fmla="*/ 3341738 h 3349852"/>
              <a:gd name="connsiteX35" fmla="*/ 2145651 w 4720024"/>
              <a:gd name="connsiteY35" fmla="*/ 3337794 h 3349852"/>
              <a:gd name="connsiteX36" fmla="*/ 48876 w 4720024"/>
              <a:gd name="connsiteY36" fmla="*/ 1014278 h 3349852"/>
              <a:gd name="connsiteX37" fmla="*/ 4491306 w 4720024"/>
              <a:gd name="connsiteY37" fmla="*/ 0 h 3349852"/>
              <a:gd name="connsiteX38" fmla="*/ 4552609 w 4720024"/>
              <a:gd name="connsiteY38" fmla="*/ 118598 h 3349852"/>
              <a:gd name="connsiteX39" fmla="*/ 4545410 w 4720024"/>
              <a:gd name="connsiteY39" fmla="*/ 129557 h 3349852"/>
              <a:gd name="connsiteX40" fmla="*/ 4536483 w 4720024"/>
              <a:gd name="connsiteY40" fmla="*/ 105167 h 3349852"/>
              <a:gd name="connsiteX41" fmla="*/ 4488142 w 4720024"/>
              <a:gd name="connsiteY41" fmla="*/ 4817 h 3349852"/>
              <a:gd name="connsiteX42" fmla="*/ 4491306 w 4720024"/>
              <a:gd name="connsiteY42" fmla="*/ 0 h 3349852"/>
              <a:gd name="connsiteX0" fmla="*/ 2223757 w 4720024"/>
              <a:gd name="connsiteY0" fmla="*/ 3341738 h 3349852"/>
              <a:gd name="connsiteX1" fmla="*/ 2361166 w 4720024"/>
              <a:gd name="connsiteY1" fmla="*/ 3348676 h 3349852"/>
              <a:gd name="connsiteX2" fmla="*/ 2361827 w 4720024"/>
              <a:gd name="connsiteY2" fmla="*/ 3349852 h 3349852"/>
              <a:gd name="connsiteX3" fmla="*/ 2228322 w 4720024"/>
              <a:gd name="connsiteY3" fmla="*/ 3349852 h 3349852"/>
              <a:gd name="connsiteX4" fmla="*/ 2223757 w 4720024"/>
              <a:gd name="connsiteY4" fmla="*/ 3341738 h 3349852"/>
              <a:gd name="connsiteX5" fmla="*/ 2228322 w 4720024"/>
              <a:gd name="connsiteY5" fmla="*/ 2593752 h 3349852"/>
              <a:gd name="connsiteX6" fmla="*/ 2361827 w 4720024"/>
              <a:gd name="connsiteY6" fmla="*/ 2593752 h 3349852"/>
              <a:gd name="connsiteX7" fmla="*/ 2355869 w 4720024"/>
              <a:gd name="connsiteY7" fmla="*/ 2604342 h 3349852"/>
              <a:gd name="connsiteX8" fmla="*/ 2226052 w 4720024"/>
              <a:gd name="connsiteY8" fmla="*/ 2597787 h 3349852"/>
              <a:gd name="connsiteX9" fmla="*/ 2228322 w 4720024"/>
              <a:gd name="connsiteY9" fmla="*/ 2593752 h 3349852"/>
              <a:gd name="connsiteX10" fmla="*/ 3819630 w 4720024"/>
              <a:gd name="connsiteY10" fmla="*/ 347186 h 3349852"/>
              <a:gd name="connsiteX11" fmla="*/ 3828100 w 4720024"/>
              <a:gd name="connsiteY11" fmla="*/ 347486 h 3349852"/>
              <a:gd name="connsiteX12" fmla="*/ 3850889 w 4720024"/>
              <a:gd name="connsiteY12" fmla="*/ 394792 h 3349852"/>
              <a:gd name="connsiteX13" fmla="*/ 3867023 w 4720024"/>
              <a:gd name="connsiteY13" fmla="*/ 438874 h 3349852"/>
              <a:gd name="connsiteX14" fmla="*/ 3819630 w 4720024"/>
              <a:gd name="connsiteY14" fmla="*/ 347186 h 3349852"/>
              <a:gd name="connsiteX15" fmla="*/ 4545410 w 4720024"/>
              <a:gd name="connsiteY15" fmla="*/ 129557 h 3349852"/>
              <a:gd name="connsiteX16" fmla="*/ 4615021 w 4720024"/>
              <a:gd name="connsiteY16" fmla="*/ 319750 h 3349852"/>
              <a:gd name="connsiteX17" fmla="*/ 4720024 w 4720024"/>
              <a:gd name="connsiteY17" fmla="*/ 1014278 h 3349852"/>
              <a:gd name="connsiteX18" fmla="*/ 2384450 w 4720024"/>
              <a:gd name="connsiteY18" fmla="*/ 3349852 h 3349852"/>
              <a:gd name="connsiteX19" fmla="*/ 2361166 w 4720024"/>
              <a:gd name="connsiteY19" fmla="*/ 3348676 h 3349852"/>
              <a:gd name="connsiteX20" fmla="*/ 2149132 w 4720024"/>
              <a:gd name="connsiteY20" fmla="*/ 2971802 h 3349852"/>
              <a:gd name="connsiteX21" fmla="*/ 2355869 w 4720024"/>
              <a:gd name="connsiteY21" fmla="*/ 2604342 h 3349852"/>
              <a:gd name="connsiteX22" fmla="*/ 2384450 w 4720024"/>
              <a:gd name="connsiteY22" fmla="*/ 2605785 h 3349852"/>
              <a:gd name="connsiteX23" fmla="*/ 3975957 w 4720024"/>
              <a:gd name="connsiteY23" fmla="*/ 1014278 h 3349852"/>
              <a:gd name="connsiteX24" fmla="*/ 3904406 w 4720024"/>
              <a:gd name="connsiteY24" fmla="*/ 541013 h 3349852"/>
              <a:gd name="connsiteX25" fmla="*/ 3867023 w 4720024"/>
              <a:gd name="connsiteY25" fmla="*/ 438874 h 3349852"/>
              <a:gd name="connsiteX26" fmla="*/ 3880933 w 4720024"/>
              <a:gd name="connsiteY26" fmla="*/ 465784 h 3349852"/>
              <a:gd name="connsiteX27" fmla="*/ 4314436 w 4720024"/>
              <a:gd name="connsiteY27" fmla="*/ 481137 h 3349852"/>
              <a:gd name="connsiteX28" fmla="*/ 4545410 w 4720024"/>
              <a:gd name="connsiteY28" fmla="*/ 129557 h 3349852"/>
              <a:gd name="connsiteX29" fmla="*/ 48876 w 4720024"/>
              <a:gd name="connsiteY29" fmla="*/ 1014278 h 3349852"/>
              <a:gd name="connsiteX30" fmla="*/ 792943 w 4720024"/>
              <a:gd name="connsiteY30" fmla="*/ 1014278 h 3349852"/>
              <a:gd name="connsiteX31" fmla="*/ 2221728 w 4720024"/>
              <a:gd name="connsiteY31" fmla="*/ 2597568 h 3349852"/>
              <a:gd name="connsiteX32" fmla="*/ 2015627 w 4720024"/>
              <a:gd name="connsiteY32" fmla="*/ 2971802 h 3349852"/>
              <a:gd name="connsiteX33" fmla="*/ 2223757 w 4720024"/>
              <a:gd name="connsiteY33" fmla="*/ 3341738 h 3349852"/>
              <a:gd name="connsiteX34" fmla="*/ 2145651 w 4720024"/>
              <a:gd name="connsiteY34" fmla="*/ 3337794 h 3349852"/>
              <a:gd name="connsiteX35" fmla="*/ 48876 w 4720024"/>
              <a:gd name="connsiteY35" fmla="*/ 1014278 h 3349852"/>
              <a:gd name="connsiteX36" fmla="*/ 4491306 w 4720024"/>
              <a:gd name="connsiteY36" fmla="*/ 0 h 3349852"/>
              <a:gd name="connsiteX37" fmla="*/ 4552609 w 4720024"/>
              <a:gd name="connsiteY37" fmla="*/ 118598 h 3349852"/>
              <a:gd name="connsiteX38" fmla="*/ 4545410 w 4720024"/>
              <a:gd name="connsiteY38" fmla="*/ 129557 h 3349852"/>
              <a:gd name="connsiteX39" fmla="*/ 4536483 w 4720024"/>
              <a:gd name="connsiteY39" fmla="*/ 105167 h 3349852"/>
              <a:gd name="connsiteX40" fmla="*/ 4488142 w 4720024"/>
              <a:gd name="connsiteY40" fmla="*/ 4817 h 3349852"/>
              <a:gd name="connsiteX41" fmla="*/ 4491306 w 4720024"/>
              <a:gd name="connsiteY41" fmla="*/ 0 h 3349852"/>
              <a:gd name="connsiteX0" fmla="*/ 2175009 w 4671276"/>
              <a:gd name="connsiteY0" fmla="*/ 3341738 h 3349852"/>
              <a:gd name="connsiteX1" fmla="*/ 2312418 w 4671276"/>
              <a:gd name="connsiteY1" fmla="*/ 3348676 h 3349852"/>
              <a:gd name="connsiteX2" fmla="*/ 2313079 w 4671276"/>
              <a:gd name="connsiteY2" fmla="*/ 3349852 h 3349852"/>
              <a:gd name="connsiteX3" fmla="*/ 2179574 w 4671276"/>
              <a:gd name="connsiteY3" fmla="*/ 3349852 h 3349852"/>
              <a:gd name="connsiteX4" fmla="*/ 2175009 w 4671276"/>
              <a:gd name="connsiteY4" fmla="*/ 3341738 h 3349852"/>
              <a:gd name="connsiteX5" fmla="*/ 2179574 w 4671276"/>
              <a:gd name="connsiteY5" fmla="*/ 2593752 h 3349852"/>
              <a:gd name="connsiteX6" fmla="*/ 2313079 w 4671276"/>
              <a:gd name="connsiteY6" fmla="*/ 2593752 h 3349852"/>
              <a:gd name="connsiteX7" fmla="*/ 2307121 w 4671276"/>
              <a:gd name="connsiteY7" fmla="*/ 2604342 h 3349852"/>
              <a:gd name="connsiteX8" fmla="*/ 2177304 w 4671276"/>
              <a:gd name="connsiteY8" fmla="*/ 2597787 h 3349852"/>
              <a:gd name="connsiteX9" fmla="*/ 2179574 w 4671276"/>
              <a:gd name="connsiteY9" fmla="*/ 2593752 h 3349852"/>
              <a:gd name="connsiteX10" fmla="*/ 3770882 w 4671276"/>
              <a:gd name="connsiteY10" fmla="*/ 347186 h 3349852"/>
              <a:gd name="connsiteX11" fmla="*/ 3779352 w 4671276"/>
              <a:gd name="connsiteY11" fmla="*/ 347486 h 3349852"/>
              <a:gd name="connsiteX12" fmla="*/ 3802141 w 4671276"/>
              <a:gd name="connsiteY12" fmla="*/ 394792 h 3349852"/>
              <a:gd name="connsiteX13" fmla="*/ 3818275 w 4671276"/>
              <a:gd name="connsiteY13" fmla="*/ 438874 h 3349852"/>
              <a:gd name="connsiteX14" fmla="*/ 3770882 w 4671276"/>
              <a:gd name="connsiteY14" fmla="*/ 347186 h 3349852"/>
              <a:gd name="connsiteX15" fmla="*/ 4496662 w 4671276"/>
              <a:gd name="connsiteY15" fmla="*/ 129557 h 3349852"/>
              <a:gd name="connsiteX16" fmla="*/ 4566273 w 4671276"/>
              <a:gd name="connsiteY16" fmla="*/ 319750 h 3349852"/>
              <a:gd name="connsiteX17" fmla="*/ 4671276 w 4671276"/>
              <a:gd name="connsiteY17" fmla="*/ 1014278 h 3349852"/>
              <a:gd name="connsiteX18" fmla="*/ 2335702 w 4671276"/>
              <a:gd name="connsiteY18" fmla="*/ 3349852 h 3349852"/>
              <a:gd name="connsiteX19" fmla="*/ 2312418 w 4671276"/>
              <a:gd name="connsiteY19" fmla="*/ 3348676 h 3349852"/>
              <a:gd name="connsiteX20" fmla="*/ 2100384 w 4671276"/>
              <a:gd name="connsiteY20" fmla="*/ 2971802 h 3349852"/>
              <a:gd name="connsiteX21" fmla="*/ 2307121 w 4671276"/>
              <a:gd name="connsiteY21" fmla="*/ 2604342 h 3349852"/>
              <a:gd name="connsiteX22" fmla="*/ 2335702 w 4671276"/>
              <a:gd name="connsiteY22" fmla="*/ 2605785 h 3349852"/>
              <a:gd name="connsiteX23" fmla="*/ 3927209 w 4671276"/>
              <a:gd name="connsiteY23" fmla="*/ 1014278 h 3349852"/>
              <a:gd name="connsiteX24" fmla="*/ 3855658 w 4671276"/>
              <a:gd name="connsiteY24" fmla="*/ 541013 h 3349852"/>
              <a:gd name="connsiteX25" fmla="*/ 3818275 w 4671276"/>
              <a:gd name="connsiteY25" fmla="*/ 438874 h 3349852"/>
              <a:gd name="connsiteX26" fmla="*/ 3832185 w 4671276"/>
              <a:gd name="connsiteY26" fmla="*/ 465784 h 3349852"/>
              <a:gd name="connsiteX27" fmla="*/ 4265688 w 4671276"/>
              <a:gd name="connsiteY27" fmla="*/ 481137 h 3349852"/>
              <a:gd name="connsiteX28" fmla="*/ 4496662 w 4671276"/>
              <a:gd name="connsiteY28" fmla="*/ 129557 h 3349852"/>
              <a:gd name="connsiteX29" fmla="*/ 128 w 4671276"/>
              <a:gd name="connsiteY29" fmla="*/ 1014278 h 3349852"/>
              <a:gd name="connsiteX30" fmla="*/ 2172980 w 4671276"/>
              <a:gd name="connsiteY30" fmla="*/ 2597568 h 3349852"/>
              <a:gd name="connsiteX31" fmla="*/ 1966879 w 4671276"/>
              <a:gd name="connsiteY31" fmla="*/ 2971802 h 3349852"/>
              <a:gd name="connsiteX32" fmla="*/ 2175009 w 4671276"/>
              <a:gd name="connsiteY32" fmla="*/ 3341738 h 3349852"/>
              <a:gd name="connsiteX33" fmla="*/ 2096903 w 4671276"/>
              <a:gd name="connsiteY33" fmla="*/ 3337794 h 3349852"/>
              <a:gd name="connsiteX34" fmla="*/ 128 w 4671276"/>
              <a:gd name="connsiteY34" fmla="*/ 1014278 h 3349852"/>
              <a:gd name="connsiteX35" fmla="*/ 4442558 w 4671276"/>
              <a:gd name="connsiteY35" fmla="*/ 0 h 3349852"/>
              <a:gd name="connsiteX36" fmla="*/ 4503861 w 4671276"/>
              <a:gd name="connsiteY36" fmla="*/ 118598 h 3349852"/>
              <a:gd name="connsiteX37" fmla="*/ 4496662 w 4671276"/>
              <a:gd name="connsiteY37" fmla="*/ 129557 h 3349852"/>
              <a:gd name="connsiteX38" fmla="*/ 4487735 w 4671276"/>
              <a:gd name="connsiteY38" fmla="*/ 105167 h 3349852"/>
              <a:gd name="connsiteX39" fmla="*/ 4439394 w 4671276"/>
              <a:gd name="connsiteY39" fmla="*/ 4817 h 3349852"/>
              <a:gd name="connsiteX40" fmla="*/ 4442558 w 4671276"/>
              <a:gd name="connsiteY40" fmla="*/ 0 h 3349852"/>
              <a:gd name="connsiteX0" fmla="*/ 208130 w 2704397"/>
              <a:gd name="connsiteY0" fmla="*/ 3341738 h 3349852"/>
              <a:gd name="connsiteX1" fmla="*/ 345539 w 2704397"/>
              <a:gd name="connsiteY1" fmla="*/ 3348676 h 3349852"/>
              <a:gd name="connsiteX2" fmla="*/ 346200 w 2704397"/>
              <a:gd name="connsiteY2" fmla="*/ 3349852 h 3349852"/>
              <a:gd name="connsiteX3" fmla="*/ 212695 w 2704397"/>
              <a:gd name="connsiteY3" fmla="*/ 3349852 h 3349852"/>
              <a:gd name="connsiteX4" fmla="*/ 208130 w 2704397"/>
              <a:gd name="connsiteY4" fmla="*/ 3341738 h 3349852"/>
              <a:gd name="connsiteX5" fmla="*/ 212695 w 2704397"/>
              <a:gd name="connsiteY5" fmla="*/ 2593752 h 3349852"/>
              <a:gd name="connsiteX6" fmla="*/ 346200 w 2704397"/>
              <a:gd name="connsiteY6" fmla="*/ 2593752 h 3349852"/>
              <a:gd name="connsiteX7" fmla="*/ 340242 w 2704397"/>
              <a:gd name="connsiteY7" fmla="*/ 2604342 h 3349852"/>
              <a:gd name="connsiteX8" fmla="*/ 210425 w 2704397"/>
              <a:gd name="connsiteY8" fmla="*/ 2597787 h 3349852"/>
              <a:gd name="connsiteX9" fmla="*/ 212695 w 2704397"/>
              <a:gd name="connsiteY9" fmla="*/ 2593752 h 3349852"/>
              <a:gd name="connsiteX10" fmla="*/ 1804003 w 2704397"/>
              <a:gd name="connsiteY10" fmla="*/ 347186 h 3349852"/>
              <a:gd name="connsiteX11" fmla="*/ 1812473 w 2704397"/>
              <a:gd name="connsiteY11" fmla="*/ 347486 h 3349852"/>
              <a:gd name="connsiteX12" fmla="*/ 1835262 w 2704397"/>
              <a:gd name="connsiteY12" fmla="*/ 394792 h 3349852"/>
              <a:gd name="connsiteX13" fmla="*/ 1851396 w 2704397"/>
              <a:gd name="connsiteY13" fmla="*/ 438874 h 3349852"/>
              <a:gd name="connsiteX14" fmla="*/ 1804003 w 2704397"/>
              <a:gd name="connsiteY14" fmla="*/ 347186 h 3349852"/>
              <a:gd name="connsiteX15" fmla="*/ 2529783 w 2704397"/>
              <a:gd name="connsiteY15" fmla="*/ 129557 h 3349852"/>
              <a:gd name="connsiteX16" fmla="*/ 2599394 w 2704397"/>
              <a:gd name="connsiteY16" fmla="*/ 319750 h 3349852"/>
              <a:gd name="connsiteX17" fmla="*/ 2704397 w 2704397"/>
              <a:gd name="connsiteY17" fmla="*/ 1014278 h 3349852"/>
              <a:gd name="connsiteX18" fmla="*/ 368823 w 2704397"/>
              <a:gd name="connsiteY18" fmla="*/ 3349852 h 3349852"/>
              <a:gd name="connsiteX19" fmla="*/ 345539 w 2704397"/>
              <a:gd name="connsiteY19" fmla="*/ 3348676 h 3349852"/>
              <a:gd name="connsiteX20" fmla="*/ 133505 w 2704397"/>
              <a:gd name="connsiteY20" fmla="*/ 2971802 h 3349852"/>
              <a:gd name="connsiteX21" fmla="*/ 340242 w 2704397"/>
              <a:gd name="connsiteY21" fmla="*/ 2604342 h 3349852"/>
              <a:gd name="connsiteX22" fmla="*/ 368823 w 2704397"/>
              <a:gd name="connsiteY22" fmla="*/ 2605785 h 3349852"/>
              <a:gd name="connsiteX23" fmla="*/ 1960330 w 2704397"/>
              <a:gd name="connsiteY23" fmla="*/ 1014278 h 3349852"/>
              <a:gd name="connsiteX24" fmla="*/ 1888779 w 2704397"/>
              <a:gd name="connsiteY24" fmla="*/ 541013 h 3349852"/>
              <a:gd name="connsiteX25" fmla="*/ 1851396 w 2704397"/>
              <a:gd name="connsiteY25" fmla="*/ 438874 h 3349852"/>
              <a:gd name="connsiteX26" fmla="*/ 1865306 w 2704397"/>
              <a:gd name="connsiteY26" fmla="*/ 465784 h 3349852"/>
              <a:gd name="connsiteX27" fmla="*/ 2298809 w 2704397"/>
              <a:gd name="connsiteY27" fmla="*/ 481137 h 3349852"/>
              <a:gd name="connsiteX28" fmla="*/ 2529783 w 2704397"/>
              <a:gd name="connsiteY28" fmla="*/ 129557 h 3349852"/>
              <a:gd name="connsiteX29" fmla="*/ 130024 w 2704397"/>
              <a:gd name="connsiteY29" fmla="*/ 3337794 h 3349852"/>
              <a:gd name="connsiteX30" fmla="*/ 206101 w 2704397"/>
              <a:gd name="connsiteY30" fmla="*/ 2597568 h 3349852"/>
              <a:gd name="connsiteX31" fmla="*/ 0 w 2704397"/>
              <a:gd name="connsiteY31" fmla="*/ 2971802 h 3349852"/>
              <a:gd name="connsiteX32" fmla="*/ 208130 w 2704397"/>
              <a:gd name="connsiteY32" fmla="*/ 3341738 h 3349852"/>
              <a:gd name="connsiteX33" fmla="*/ 130024 w 2704397"/>
              <a:gd name="connsiteY33" fmla="*/ 3337794 h 3349852"/>
              <a:gd name="connsiteX34" fmla="*/ 2475679 w 2704397"/>
              <a:gd name="connsiteY34" fmla="*/ 0 h 3349852"/>
              <a:gd name="connsiteX35" fmla="*/ 2536982 w 2704397"/>
              <a:gd name="connsiteY35" fmla="*/ 118598 h 3349852"/>
              <a:gd name="connsiteX36" fmla="*/ 2529783 w 2704397"/>
              <a:gd name="connsiteY36" fmla="*/ 129557 h 3349852"/>
              <a:gd name="connsiteX37" fmla="*/ 2520856 w 2704397"/>
              <a:gd name="connsiteY37" fmla="*/ 105167 h 3349852"/>
              <a:gd name="connsiteX38" fmla="*/ 2472515 w 2704397"/>
              <a:gd name="connsiteY38" fmla="*/ 4817 h 3349852"/>
              <a:gd name="connsiteX39" fmla="*/ 2475679 w 2704397"/>
              <a:gd name="connsiteY39" fmla="*/ 0 h 3349852"/>
              <a:gd name="connsiteX0" fmla="*/ 209209 w 2705476"/>
              <a:gd name="connsiteY0" fmla="*/ 3341738 h 3349852"/>
              <a:gd name="connsiteX1" fmla="*/ 346618 w 2705476"/>
              <a:gd name="connsiteY1" fmla="*/ 3348676 h 3349852"/>
              <a:gd name="connsiteX2" fmla="*/ 347279 w 2705476"/>
              <a:gd name="connsiteY2" fmla="*/ 3349852 h 3349852"/>
              <a:gd name="connsiteX3" fmla="*/ 213774 w 2705476"/>
              <a:gd name="connsiteY3" fmla="*/ 3349852 h 3349852"/>
              <a:gd name="connsiteX4" fmla="*/ 209209 w 2705476"/>
              <a:gd name="connsiteY4" fmla="*/ 3341738 h 3349852"/>
              <a:gd name="connsiteX5" fmla="*/ 213774 w 2705476"/>
              <a:gd name="connsiteY5" fmla="*/ 2593752 h 3349852"/>
              <a:gd name="connsiteX6" fmla="*/ 347279 w 2705476"/>
              <a:gd name="connsiteY6" fmla="*/ 2593752 h 3349852"/>
              <a:gd name="connsiteX7" fmla="*/ 341321 w 2705476"/>
              <a:gd name="connsiteY7" fmla="*/ 2604342 h 3349852"/>
              <a:gd name="connsiteX8" fmla="*/ 211504 w 2705476"/>
              <a:gd name="connsiteY8" fmla="*/ 2597787 h 3349852"/>
              <a:gd name="connsiteX9" fmla="*/ 213774 w 2705476"/>
              <a:gd name="connsiteY9" fmla="*/ 2593752 h 3349852"/>
              <a:gd name="connsiteX10" fmla="*/ 1805082 w 2705476"/>
              <a:gd name="connsiteY10" fmla="*/ 347186 h 3349852"/>
              <a:gd name="connsiteX11" fmla="*/ 1813552 w 2705476"/>
              <a:gd name="connsiteY11" fmla="*/ 347486 h 3349852"/>
              <a:gd name="connsiteX12" fmla="*/ 1836341 w 2705476"/>
              <a:gd name="connsiteY12" fmla="*/ 394792 h 3349852"/>
              <a:gd name="connsiteX13" fmla="*/ 1852475 w 2705476"/>
              <a:gd name="connsiteY13" fmla="*/ 438874 h 3349852"/>
              <a:gd name="connsiteX14" fmla="*/ 1805082 w 2705476"/>
              <a:gd name="connsiteY14" fmla="*/ 347186 h 3349852"/>
              <a:gd name="connsiteX15" fmla="*/ 2530862 w 2705476"/>
              <a:gd name="connsiteY15" fmla="*/ 129557 h 3349852"/>
              <a:gd name="connsiteX16" fmla="*/ 2600473 w 2705476"/>
              <a:gd name="connsiteY16" fmla="*/ 319750 h 3349852"/>
              <a:gd name="connsiteX17" fmla="*/ 2705476 w 2705476"/>
              <a:gd name="connsiteY17" fmla="*/ 1014278 h 3349852"/>
              <a:gd name="connsiteX18" fmla="*/ 369902 w 2705476"/>
              <a:gd name="connsiteY18" fmla="*/ 3349852 h 3349852"/>
              <a:gd name="connsiteX19" fmla="*/ 346618 w 2705476"/>
              <a:gd name="connsiteY19" fmla="*/ 3348676 h 3349852"/>
              <a:gd name="connsiteX20" fmla="*/ 134584 w 2705476"/>
              <a:gd name="connsiteY20" fmla="*/ 2971802 h 3349852"/>
              <a:gd name="connsiteX21" fmla="*/ 341321 w 2705476"/>
              <a:gd name="connsiteY21" fmla="*/ 2604342 h 3349852"/>
              <a:gd name="connsiteX22" fmla="*/ 369902 w 2705476"/>
              <a:gd name="connsiteY22" fmla="*/ 2605785 h 3349852"/>
              <a:gd name="connsiteX23" fmla="*/ 1961409 w 2705476"/>
              <a:gd name="connsiteY23" fmla="*/ 1014278 h 3349852"/>
              <a:gd name="connsiteX24" fmla="*/ 1889858 w 2705476"/>
              <a:gd name="connsiteY24" fmla="*/ 541013 h 3349852"/>
              <a:gd name="connsiteX25" fmla="*/ 1852475 w 2705476"/>
              <a:gd name="connsiteY25" fmla="*/ 438874 h 3349852"/>
              <a:gd name="connsiteX26" fmla="*/ 1866385 w 2705476"/>
              <a:gd name="connsiteY26" fmla="*/ 465784 h 3349852"/>
              <a:gd name="connsiteX27" fmla="*/ 2299888 w 2705476"/>
              <a:gd name="connsiteY27" fmla="*/ 481137 h 3349852"/>
              <a:gd name="connsiteX28" fmla="*/ 2530862 w 2705476"/>
              <a:gd name="connsiteY28" fmla="*/ 129557 h 3349852"/>
              <a:gd name="connsiteX29" fmla="*/ 131103 w 2705476"/>
              <a:gd name="connsiteY29" fmla="*/ 3337794 h 3349852"/>
              <a:gd name="connsiteX30" fmla="*/ 1079 w 2705476"/>
              <a:gd name="connsiteY30" fmla="*/ 2971802 h 3349852"/>
              <a:gd name="connsiteX31" fmla="*/ 209209 w 2705476"/>
              <a:gd name="connsiteY31" fmla="*/ 3341738 h 3349852"/>
              <a:gd name="connsiteX32" fmla="*/ 131103 w 2705476"/>
              <a:gd name="connsiteY32" fmla="*/ 3337794 h 3349852"/>
              <a:gd name="connsiteX33" fmla="*/ 2476758 w 2705476"/>
              <a:gd name="connsiteY33" fmla="*/ 0 h 3349852"/>
              <a:gd name="connsiteX34" fmla="*/ 2538061 w 2705476"/>
              <a:gd name="connsiteY34" fmla="*/ 118598 h 3349852"/>
              <a:gd name="connsiteX35" fmla="*/ 2530862 w 2705476"/>
              <a:gd name="connsiteY35" fmla="*/ 129557 h 3349852"/>
              <a:gd name="connsiteX36" fmla="*/ 2521935 w 2705476"/>
              <a:gd name="connsiteY36" fmla="*/ 105167 h 3349852"/>
              <a:gd name="connsiteX37" fmla="*/ 2473594 w 2705476"/>
              <a:gd name="connsiteY37" fmla="*/ 4817 h 3349852"/>
              <a:gd name="connsiteX38" fmla="*/ 2476758 w 2705476"/>
              <a:gd name="connsiteY38" fmla="*/ 0 h 3349852"/>
              <a:gd name="connsiteX0" fmla="*/ 208130 w 2704397"/>
              <a:gd name="connsiteY0" fmla="*/ 3341738 h 3349852"/>
              <a:gd name="connsiteX1" fmla="*/ 345539 w 2704397"/>
              <a:gd name="connsiteY1" fmla="*/ 3348676 h 3349852"/>
              <a:gd name="connsiteX2" fmla="*/ 346200 w 2704397"/>
              <a:gd name="connsiteY2" fmla="*/ 3349852 h 3349852"/>
              <a:gd name="connsiteX3" fmla="*/ 212695 w 2704397"/>
              <a:gd name="connsiteY3" fmla="*/ 3349852 h 3349852"/>
              <a:gd name="connsiteX4" fmla="*/ 208130 w 2704397"/>
              <a:gd name="connsiteY4" fmla="*/ 3341738 h 3349852"/>
              <a:gd name="connsiteX5" fmla="*/ 212695 w 2704397"/>
              <a:gd name="connsiteY5" fmla="*/ 2593752 h 3349852"/>
              <a:gd name="connsiteX6" fmla="*/ 346200 w 2704397"/>
              <a:gd name="connsiteY6" fmla="*/ 2593752 h 3349852"/>
              <a:gd name="connsiteX7" fmla="*/ 340242 w 2704397"/>
              <a:gd name="connsiteY7" fmla="*/ 2604342 h 3349852"/>
              <a:gd name="connsiteX8" fmla="*/ 210425 w 2704397"/>
              <a:gd name="connsiteY8" fmla="*/ 2597787 h 3349852"/>
              <a:gd name="connsiteX9" fmla="*/ 212695 w 2704397"/>
              <a:gd name="connsiteY9" fmla="*/ 2593752 h 3349852"/>
              <a:gd name="connsiteX10" fmla="*/ 1804003 w 2704397"/>
              <a:gd name="connsiteY10" fmla="*/ 347186 h 3349852"/>
              <a:gd name="connsiteX11" fmla="*/ 1812473 w 2704397"/>
              <a:gd name="connsiteY11" fmla="*/ 347486 h 3349852"/>
              <a:gd name="connsiteX12" fmla="*/ 1835262 w 2704397"/>
              <a:gd name="connsiteY12" fmla="*/ 394792 h 3349852"/>
              <a:gd name="connsiteX13" fmla="*/ 1851396 w 2704397"/>
              <a:gd name="connsiteY13" fmla="*/ 438874 h 3349852"/>
              <a:gd name="connsiteX14" fmla="*/ 1804003 w 2704397"/>
              <a:gd name="connsiteY14" fmla="*/ 347186 h 3349852"/>
              <a:gd name="connsiteX15" fmla="*/ 2529783 w 2704397"/>
              <a:gd name="connsiteY15" fmla="*/ 129557 h 3349852"/>
              <a:gd name="connsiteX16" fmla="*/ 2599394 w 2704397"/>
              <a:gd name="connsiteY16" fmla="*/ 319750 h 3349852"/>
              <a:gd name="connsiteX17" fmla="*/ 2704397 w 2704397"/>
              <a:gd name="connsiteY17" fmla="*/ 1014278 h 3349852"/>
              <a:gd name="connsiteX18" fmla="*/ 368823 w 2704397"/>
              <a:gd name="connsiteY18" fmla="*/ 3349852 h 3349852"/>
              <a:gd name="connsiteX19" fmla="*/ 345539 w 2704397"/>
              <a:gd name="connsiteY19" fmla="*/ 3348676 h 3349852"/>
              <a:gd name="connsiteX20" fmla="*/ 133505 w 2704397"/>
              <a:gd name="connsiteY20" fmla="*/ 2971802 h 3349852"/>
              <a:gd name="connsiteX21" fmla="*/ 340242 w 2704397"/>
              <a:gd name="connsiteY21" fmla="*/ 2604342 h 3349852"/>
              <a:gd name="connsiteX22" fmla="*/ 368823 w 2704397"/>
              <a:gd name="connsiteY22" fmla="*/ 2605785 h 3349852"/>
              <a:gd name="connsiteX23" fmla="*/ 1960330 w 2704397"/>
              <a:gd name="connsiteY23" fmla="*/ 1014278 h 3349852"/>
              <a:gd name="connsiteX24" fmla="*/ 1888779 w 2704397"/>
              <a:gd name="connsiteY24" fmla="*/ 541013 h 3349852"/>
              <a:gd name="connsiteX25" fmla="*/ 1851396 w 2704397"/>
              <a:gd name="connsiteY25" fmla="*/ 438874 h 3349852"/>
              <a:gd name="connsiteX26" fmla="*/ 1865306 w 2704397"/>
              <a:gd name="connsiteY26" fmla="*/ 465784 h 3349852"/>
              <a:gd name="connsiteX27" fmla="*/ 2298809 w 2704397"/>
              <a:gd name="connsiteY27" fmla="*/ 481137 h 3349852"/>
              <a:gd name="connsiteX28" fmla="*/ 2529783 w 2704397"/>
              <a:gd name="connsiteY28" fmla="*/ 129557 h 3349852"/>
              <a:gd name="connsiteX29" fmla="*/ 208130 w 2704397"/>
              <a:gd name="connsiteY29" fmla="*/ 3341738 h 3349852"/>
              <a:gd name="connsiteX30" fmla="*/ 0 w 2704397"/>
              <a:gd name="connsiteY30" fmla="*/ 2971802 h 3349852"/>
              <a:gd name="connsiteX31" fmla="*/ 208130 w 2704397"/>
              <a:gd name="connsiteY31" fmla="*/ 3341738 h 3349852"/>
              <a:gd name="connsiteX32" fmla="*/ 2475679 w 2704397"/>
              <a:gd name="connsiteY32" fmla="*/ 0 h 3349852"/>
              <a:gd name="connsiteX33" fmla="*/ 2536982 w 2704397"/>
              <a:gd name="connsiteY33" fmla="*/ 118598 h 3349852"/>
              <a:gd name="connsiteX34" fmla="*/ 2529783 w 2704397"/>
              <a:gd name="connsiteY34" fmla="*/ 129557 h 3349852"/>
              <a:gd name="connsiteX35" fmla="*/ 2520856 w 2704397"/>
              <a:gd name="connsiteY35" fmla="*/ 105167 h 3349852"/>
              <a:gd name="connsiteX36" fmla="*/ 2472515 w 2704397"/>
              <a:gd name="connsiteY36" fmla="*/ 4817 h 3349852"/>
              <a:gd name="connsiteX37" fmla="*/ 2475679 w 2704397"/>
              <a:gd name="connsiteY37" fmla="*/ 0 h 3349852"/>
              <a:gd name="connsiteX0" fmla="*/ 74625 w 2570892"/>
              <a:gd name="connsiteY0" fmla="*/ 3341738 h 3349852"/>
              <a:gd name="connsiteX1" fmla="*/ 212034 w 2570892"/>
              <a:gd name="connsiteY1" fmla="*/ 3348676 h 3349852"/>
              <a:gd name="connsiteX2" fmla="*/ 212695 w 2570892"/>
              <a:gd name="connsiteY2" fmla="*/ 3349852 h 3349852"/>
              <a:gd name="connsiteX3" fmla="*/ 79190 w 2570892"/>
              <a:gd name="connsiteY3" fmla="*/ 3349852 h 3349852"/>
              <a:gd name="connsiteX4" fmla="*/ 74625 w 2570892"/>
              <a:gd name="connsiteY4" fmla="*/ 3341738 h 3349852"/>
              <a:gd name="connsiteX5" fmla="*/ 79190 w 2570892"/>
              <a:gd name="connsiteY5" fmla="*/ 2593752 h 3349852"/>
              <a:gd name="connsiteX6" fmla="*/ 212695 w 2570892"/>
              <a:gd name="connsiteY6" fmla="*/ 2593752 h 3349852"/>
              <a:gd name="connsiteX7" fmla="*/ 206737 w 2570892"/>
              <a:gd name="connsiteY7" fmla="*/ 2604342 h 3349852"/>
              <a:gd name="connsiteX8" fmla="*/ 76920 w 2570892"/>
              <a:gd name="connsiteY8" fmla="*/ 2597787 h 3349852"/>
              <a:gd name="connsiteX9" fmla="*/ 79190 w 2570892"/>
              <a:gd name="connsiteY9" fmla="*/ 2593752 h 3349852"/>
              <a:gd name="connsiteX10" fmla="*/ 1670498 w 2570892"/>
              <a:gd name="connsiteY10" fmla="*/ 347186 h 3349852"/>
              <a:gd name="connsiteX11" fmla="*/ 1678968 w 2570892"/>
              <a:gd name="connsiteY11" fmla="*/ 347486 h 3349852"/>
              <a:gd name="connsiteX12" fmla="*/ 1701757 w 2570892"/>
              <a:gd name="connsiteY12" fmla="*/ 394792 h 3349852"/>
              <a:gd name="connsiteX13" fmla="*/ 1717891 w 2570892"/>
              <a:gd name="connsiteY13" fmla="*/ 438874 h 3349852"/>
              <a:gd name="connsiteX14" fmla="*/ 1670498 w 2570892"/>
              <a:gd name="connsiteY14" fmla="*/ 347186 h 3349852"/>
              <a:gd name="connsiteX15" fmla="*/ 2396278 w 2570892"/>
              <a:gd name="connsiteY15" fmla="*/ 129557 h 3349852"/>
              <a:gd name="connsiteX16" fmla="*/ 2465889 w 2570892"/>
              <a:gd name="connsiteY16" fmla="*/ 319750 h 3349852"/>
              <a:gd name="connsiteX17" fmla="*/ 2570892 w 2570892"/>
              <a:gd name="connsiteY17" fmla="*/ 1014278 h 3349852"/>
              <a:gd name="connsiteX18" fmla="*/ 235318 w 2570892"/>
              <a:gd name="connsiteY18" fmla="*/ 3349852 h 3349852"/>
              <a:gd name="connsiteX19" fmla="*/ 212034 w 2570892"/>
              <a:gd name="connsiteY19" fmla="*/ 3348676 h 3349852"/>
              <a:gd name="connsiteX20" fmla="*/ 0 w 2570892"/>
              <a:gd name="connsiteY20" fmla="*/ 2971802 h 3349852"/>
              <a:gd name="connsiteX21" fmla="*/ 206737 w 2570892"/>
              <a:gd name="connsiteY21" fmla="*/ 2604342 h 3349852"/>
              <a:gd name="connsiteX22" fmla="*/ 235318 w 2570892"/>
              <a:gd name="connsiteY22" fmla="*/ 2605785 h 3349852"/>
              <a:gd name="connsiteX23" fmla="*/ 1826825 w 2570892"/>
              <a:gd name="connsiteY23" fmla="*/ 1014278 h 3349852"/>
              <a:gd name="connsiteX24" fmla="*/ 1755274 w 2570892"/>
              <a:gd name="connsiteY24" fmla="*/ 541013 h 3349852"/>
              <a:gd name="connsiteX25" fmla="*/ 1717891 w 2570892"/>
              <a:gd name="connsiteY25" fmla="*/ 438874 h 3349852"/>
              <a:gd name="connsiteX26" fmla="*/ 1731801 w 2570892"/>
              <a:gd name="connsiteY26" fmla="*/ 465784 h 3349852"/>
              <a:gd name="connsiteX27" fmla="*/ 2165304 w 2570892"/>
              <a:gd name="connsiteY27" fmla="*/ 481137 h 3349852"/>
              <a:gd name="connsiteX28" fmla="*/ 2396278 w 2570892"/>
              <a:gd name="connsiteY28" fmla="*/ 129557 h 3349852"/>
              <a:gd name="connsiteX29" fmla="*/ 2342174 w 2570892"/>
              <a:gd name="connsiteY29" fmla="*/ 0 h 3349852"/>
              <a:gd name="connsiteX30" fmla="*/ 2403477 w 2570892"/>
              <a:gd name="connsiteY30" fmla="*/ 118598 h 3349852"/>
              <a:gd name="connsiteX31" fmla="*/ 2396278 w 2570892"/>
              <a:gd name="connsiteY31" fmla="*/ 129557 h 3349852"/>
              <a:gd name="connsiteX32" fmla="*/ 2387351 w 2570892"/>
              <a:gd name="connsiteY32" fmla="*/ 105167 h 3349852"/>
              <a:gd name="connsiteX33" fmla="*/ 2339010 w 2570892"/>
              <a:gd name="connsiteY33" fmla="*/ 4817 h 3349852"/>
              <a:gd name="connsiteX34" fmla="*/ 2342174 w 2570892"/>
              <a:gd name="connsiteY34" fmla="*/ 0 h 3349852"/>
              <a:gd name="connsiteX0" fmla="*/ 79190 w 2570892"/>
              <a:gd name="connsiteY0" fmla="*/ 3349852 h 3349852"/>
              <a:gd name="connsiteX1" fmla="*/ 212034 w 2570892"/>
              <a:gd name="connsiteY1" fmla="*/ 3348676 h 3349852"/>
              <a:gd name="connsiteX2" fmla="*/ 212695 w 2570892"/>
              <a:gd name="connsiteY2" fmla="*/ 3349852 h 3349852"/>
              <a:gd name="connsiteX3" fmla="*/ 79190 w 2570892"/>
              <a:gd name="connsiteY3" fmla="*/ 3349852 h 3349852"/>
              <a:gd name="connsiteX4" fmla="*/ 79190 w 2570892"/>
              <a:gd name="connsiteY4" fmla="*/ 2593752 h 3349852"/>
              <a:gd name="connsiteX5" fmla="*/ 212695 w 2570892"/>
              <a:gd name="connsiteY5" fmla="*/ 2593752 h 3349852"/>
              <a:gd name="connsiteX6" fmla="*/ 206737 w 2570892"/>
              <a:gd name="connsiteY6" fmla="*/ 2604342 h 3349852"/>
              <a:gd name="connsiteX7" fmla="*/ 76920 w 2570892"/>
              <a:gd name="connsiteY7" fmla="*/ 2597787 h 3349852"/>
              <a:gd name="connsiteX8" fmla="*/ 79190 w 2570892"/>
              <a:gd name="connsiteY8" fmla="*/ 2593752 h 3349852"/>
              <a:gd name="connsiteX9" fmla="*/ 1670498 w 2570892"/>
              <a:gd name="connsiteY9" fmla="*/ 347186 h 3349852"/>
              <a:gd name="connsiteX10" fmla="*/ 1678968 w 2570892"/>
              <a:gd name="connsiteY10" fmla="*/ 347486 h 3349852"/>
              <a:gd name="connsiteX11" fmla="*/ 1701757 w 2570892"/>
              <a:gd name="connsiteY11" fmla="*/ 394792 h 3349852"/>
              <a:gd name="connsiteX12" fmla="*/ 1717891 w 2570892"/>
              <a:gd name="connsiteY12" fmla="*/ 438874 h 3349852"/>
              <a:gd name="connsiteX13" fmla="*/ 1670498 w 2570892"/>
              <a:gd name="connsiteY13" fmla="*/ 347186 h 3349852"/>
              <a:gd name="connsiteX14" fmla="*/ 2396278 w 2570892"/>
              <a:gd name="connsiteY14" fmla="*/ 129557 h 3349852"/>
              <a:gd name="connsiteX15" fmla="*/ 2465889 w 2570892"/>
              <a:gd name="connsiteY15" fmla="*/ 319750 h 3349852"/>
              <a:gd name="connsiteX16" fmla="*/ 2570892 w 2570892"/>
              <a:gd name="connsiteY16" fmla="*/ 1014278 h 3349852"/>
              <a:gd name="connsiteX17" fmla="*/ 235318 w 2570892"/>
              <a:gd name="connsiteY17" fmla="*/ 3349852 h 3349852"/>
              <a:gd name="connsiteX18" fmla="*/ 212034 w 2570892"/>
              <a:gd name="connsiteY18" fmla="*/ 3348676 h 3349852"/>
              <a:gd name="connsiteX19" fmla="*/ 0 w 2570892"/>
              <a:gd name="connsiteY19" fmla="*/ 2971802 h 3349852"/>
              <a:gd name="connsiteX20" fmla="*/ 206737 w 2570892"/>
              <a:gd name="connsiteY20" fmla="*/ 2604342 h 3349852"/>
              <a:gd name="connsiteX21" fmla="*/ 235318 w 2570892"/>
              <a:gd name="connsiteY21" fmla="*/ 2605785 h 3349852"/>
              <a:gd name="connsiteX22" fmla="*/ 1826825 w 2570892"/>
              <a:gd name="connsiteY22" fmla="*/ 1014278 h 3349852"/>
              <a:gd name="connsiteX23" fmla="*/ 1755274 w 2570892"/>
              <a:gd name="connsiteY23" fmla="*/ 541013 h 3349852"/>
              <a:gd name="connsiteX24" fmla="*/ 1717891 w 2570892"/>
              <a:gd name="connsiteY24" fmla="*/ 438874 h 3349852"/>
              <a:gd name="connsiteX25" fmla="*/ 1731801 w 2570892"/>
              <a:gd name="connsiteY25" fmla="*/ 465784 h 3349852"/>
              <a:gd name="connsiteX26" fmla="*/ 2165304 w 2570892"/>
              <a:gd name="connsiteY26" fmla="*/ 481137 h 3349852"/>
              <a:gd name="connsiteX27" fmla="*/ 2396278 w 2570892"/>
              <a:gd name="connsiteY27" fmla="*/ 129557 h 3349852"/>
              <a:gd name="connsiteX28" fmla="*/ 2342174 w 2570892"/>
              <a:gd name="connsiteY28" fmla="*/ 0 h 3349852"/>
              <a:gd name="connsiteX29" fmla="*/ 2403477 w 2570892"/>
              <a:gd name="connsiteY29" fmla="*/ 118598 h 3349852"/>
              <a:gd name="connsiteX30" fmla="*/ 2396278 w 2570892"/>
              <a:gd name="connsiteY30" fmla="*/ 129557 h 3349852"/>
              <a:gd name="connsiteX31" fmla="*/ 2387351 w 2570892"/>
              <a:gd name="connsiteY31" fmla="*/ 105167 h 3349852"/>
              <a:gd name="connsiteX32" fmla="*/ 2339010 w 2570892"/>
              <a:gd name="connsiteY32" fmla="*/ 4817 h 3349852"/>
              <a:gd name="connsiteX33" fmla="*/ 2342174 w 2570892"/>
              <a:gd name="connsiteY33" fmla="*/ 0 h 3349852"/>
              <a:gd name="connsiteX0" fmla="*/ 212695 w 2570892"/>
              <a:gd name="connsiteY0" fmla="*/ 3349852 h 3349852"/>
              <a:gd name="connsiteX1" fmla="*/ 212034 w 2570892"/>
              <a:gd name="connsiteY1" fmla="*/ 3348676 h 3349852"/>
              <a:gd name="connsiteX2" fmla="*/ 212695 w 2570892"/>
              <a:gd name="connsiteY2" fmla="*/ 3349852 h 3349852"/>
              <a:gd name="connsiteX3" fmla="*/ 79190 w 2570892"/>
              <a:gd name="connsiteY3" fmla="*/ 2593752 h 3349852"/>
              <a:gd name="connsiteX4" fmla="*/ 212695 w 2570892"/>
              <a:gd name="connsiteY4" fmla="*/ 2593752 h 3349852"/>
              <a:gd name="connsiteX5" fmla="*/ 206737 w 2570892"/>
              <a:gd name="connsiteY5" fmla="*/ 2604342 h 3349852"/>
              <a:gd name="connsiteX6" fmla="*/ 76920 w 2570892"/>
              <a:gd name="connsiteY6" fmla="*/ 2597787 h 3349852"/>
              <a:gd name="connsiteX7" fmla="*/ 79190 w 2570892"/>
              <a:gd name="connsiteY7" fmla="*/ 2593752 h 3349852"/>
              <a:gd name="connsiteX8" fmla="*/ 1670498 w 2570892"/>
              <a:gd name="connsiteY8" fmla="*/ 347186 h 3349852"/>
              <a:gd name="connsiteX9" fmla="*/ 1678968 w 2570892"/>
              <a:gd name="connsiteY9" fmla="*/ 347486 h 3349852"/>
              <a:gd name="connsiteX10" fmla="*/ 1701757 w 2570892"/>
              <a:gd name="connsiteY10" fmla="*/ 394792 h 3349852"/>
              <a:gd name="connsiteX11" fmla="*/ 1717891 w 2570892"/>
              <a:gd name="connsiteY11" fmla="*/ 438874 h 3349852"/>
              <a:gd name="connsiteX12" fmla="*/ 1670498 w 2570892"/>
              <a:gd name="connsiteY12" fmla="*/ 347186 h 3349852"/>
              <a:gd name="connsiteX13" fmla="*/ 2396278 w 2570892"/>
              <a:gd name="connsiteY13" fmla="*/ 129557 h 3349852"/>
              <a:gd name="connsiteX14" fmla="*/ 2465889 w 2570892"/>
              <a:gd name="connsiteY14" fmla="*/ 319750 h 3349852"/>
              <a:gd name="connsiteX15" fmla="*/ 2570892 w 2570892"/>
              <a:gd name="connsiteY15" fmla="*/ 1014278 h 3349852"/>
              <a:gd name="connsiteX16" fmla="*/ 235318 w 2570892"/>
              <a:gd name="connsiteY16" fmla="*/ 3349852 h 3349852"/>
              <a:gd name="connsiteX17" fmla="*/ 212034 w 2570892"/>
              <a:gd name="connsiteY17" fmla="*/ 3348676 h 3349852"/>
              <a:gd name="connsiteX18" fmla="*/ 0 w 2570892"/>
              <a:gd name="connsiteY18" fmla="*/ 2971802 h 3349852"/>
              <a:gd name="connsiteX19" fmla="*/ 206737 w 2570892"/>
              <a:gd name="connsiteY19" fmla="*/ 2604342 h 3349852"/>
              <a:gd name="connsiteX20" fmla="*/ 235318 w 2570892"/>
              <a:gd name="connsiteY20" fmla="*/ 2605785 h 3349852"/>
              <a:gd name="connsiteX21" fmla="*/ 1826825 w 2570892"/>
              <a:gd name="connsiteY21" fmla="*/ 1014278 h 3349852"/>
              <a:gd name="connsiteX22" fmla="*/ 1755274 w 2570892"/>
              <a:gd name="connsiteY22" fmla="*/ 541013 h 3349852"/>
              <a:gd name="connsiteX23" fmla="*/ 1717891 w 2570892"/>
              <a:gd name="connsiteY23" fmla="*/ 438874 h 3349852"/>
              <a:gd name="connsiteX24" fmla="*/ 1731801 w 2570892"/>
              <a:gd name="connsiteY24" fmla="*/ 465784 h 3349852"/>
              <a:gd name="connsiteX25" fmla="*/ 2165304 w 2570892"/>
              <a:gd name="connsiteY25" fmla="*/ 481137 h 3349852"/>
              <a:gd name="connsiteX26" fmla="*/ 2396278 w 2570892"/>
              <a:gd name="connsiteY26" fmla="*/ 129557 h 3349852"/>
              <a:gd name="connsiteX27" fmla="*/ 2342174 w 2570892"/>
              <a:gd name="connsiteY27" fmla="*/ 0 h 3349852"/>
              <a:gd name="connsiteX28" fmla="*/ 2403477 w 2570892"/>
              <a:gd name="connsiteY28" fmla="*/ 118598 h 3349852"/>
              <a:gd name="connsiteX29" fmla="*/ 2396278 w 2570892"/>
              <a:gd name="connsiteY29" fmla="*/ 129557 h 3349852"/>
              <a:gd name="connsiteX30" fmla="*/ 2387351 w 2570892"/>
              <a:gd name="connsiteY30" fmla="*/ 105167 h 3349852"/>
              <a:gd name="connsiteX31" fmla="*/ 2339010 w 2570892"/>
              <a:gd name="connsiteY31" fmla="*/ 4817 h 3349852"/>
              <a:gd name="connsiteX32" fmla="*/ 2342174 w 2570892"/>
              <a:gd name="connsiteY32" fmla="*/ 0 h 3349852"/>
              <a:gd name="connsiteX0" fmla="*/ 212695 w 2570892"/>
              <a:gd name="connsiteY0" fmla="*/ 3345035 h 3345035"/>
              <a:gd name="connsiteX1" fmla="*/ 212034 w 2570892"/>
              <a:gd name="connsiteY1" fmla="*/ 3343859 h 3345035"/>
              <a:gd name="connsiteX2" fmla="*/ 212695 w 2570892"/>
              <a:gd name="connsiteY2" fmla="*/ 3345035 h 3345035"/>
              <a:gd name="connsiteX3" fmla="*/ 79190 w 2570892"/>
              <a:gd name="connsiteY3" fmla="*/ 2588935 h 3345035"/>
              <a:gd name="connsiteX4" fmla="*/ 212695 w 2570892"/>
              <a:gd name="connsiteY4" fmla="*/ 2588935 h 3345035"/>
              <a:gd name="connsiteX5" fmla="*/ 206737 w 2570892"/>
              <a:gd name="connsiteY5" fmla="*/ 2599525 h 3345035"/>
              <a:gd name="connsiteX6" fmla="*/ 76920 w 2570892"/>
              <a:gd name="connsiteY6" fmla="*/ 2592970 h 3345035"/>
              <a:gd name="connsiteX7" fmla="*/ 79190 w 2570892"/>
              <a:gd name="connsiteY7" fmla="*/ 2588935 h 3345035"/>
              <a:gd name="connsiteX8" fmla="*/ 1670498 w 2570892"/>
              <a:gd name="connsiteY8" fmla="*/ 342369 h 3345035"/>
              <a:gd name="connsiteX9" fmla="*/ 1678968 w 2570892"/>
              <a:gd name="connsiteY9" fmla="*/ 342669 h 3345035"/>
              <a:gd name="connsiteX10" fmla="*/ 1701757 w 2570892"/>
              <a:gd name="connsiteY10" fmla="*/ 389975 h 3345035"/>
              <a:gd name="connsiteX11" fmla="*/ 1717891 w 2570892"/>
              <a:gd name="connsiteY11" fmla="*/ 434057 h 3345035"/>
              <a:gd name="connsiteX12" fmla="*/ 1670498 w 2570892"/>
              <a:gd name="connsiteY12" fmla="*/ 342369 h 3345035"/>
              <a:gd name="connsiteX13" fmla="*/ 2396278 w 2570892"/>
              <a:gd name="connsiteY13" fmla="*/ 124740 h 3345035"/>
              <a:gd name="connsiteX14" fmla="*/ 2465889 w 2570892"/>
              <a:gd name="connsiteY14" fmla="*/ 314933 h 3345035"/>
              <a:gd name="connsiteX15" fmla="*/ 2570892 w 2570892"/>
              <a:gd name="connsiteY15" fmla="*/ 1009461 h 3345035"/>
              <a:gd name="connsiteX16" fmla="*/ 235318 w 2570892"/>
              <a:gd name="connsiteY16" fmla="*/ 3345035 h 3345035"/>
              <a:gd name="connsiteX17" fmla="*/ 212034 w 2570892"/>
              <a:gd name="connsiteY17" fmla="*/ 3343859 h 3345035"/>
              <a:gd name="connsiteX18" fmla="*/ 0 w 2570892"/>
              <a:gd name="connsiteY18" fmla="*/ 2966985 h 3345035"/>
              <a:gd name="connsiteX19" fmla="*/ 206737 w 2570892"/>
              <a:gd name="connsiteY19" fmla="*/ 2599525 h 3345035"/>
              <a:gd name="connsiteX20" fmla="*/ 235318 w 2570892"/>
              <a:gd name="connsiteY20" fmla="*/ 2600968 h 3345035"/>
              <a:gd name="connsiteX21" fmla="*/ 1826825 w 2570892"/>
              <a:gd name="connsiteY21" fmla="*/ 1009461 h 3345035"/>
              <a:gd name="connsiteX22" fmla="*/ 1755274 w 2570892"/>
              <a:gd name="connsiteY22" fmla="*/ 536196 h 3345035"/>
              <a:gd name="connsiteX23" fmla="*/ 1717891 w 2570892"/>
              <a:gd name="connsiteY23" fmla="*/ 434057 h 3345035"/>
              <a:gd name="connsiteX24" fmla="*/ 1731801 w 2570892"/>
              <a:gd name="connsiteY24" fmla="*/ 460967 h 3345035"/>
              <a:gd name="connsiteX25" fmla="*/ 2165304 w 2570892"/>
              <a:gd name="connsiteY25" fmla="*/ 476320 h 3345035"/>
              <a:gd name="connsiteX26" fmla="*/ 2396278 w 2570892"/>
              <a:gd name="connsiteY26" fmla="*/ 124740 h 3345035"/>
              <a:gd name="connsiteX27" fmla="*/ 2339010 w 2570892"/>
              <a:gd name="connsiteY27" fmla="*/ 0 h 3345035"/>
              <a:gd name="connsiteX28" fmla="*/ 2403477 w 2570892"/>
              <a:gd name="connsiteY28" fmla="*/ 113781 h 3345035"/>
              <a:gd name="connsiteX29" fmla="*/ 2396278 w 2570892"/>
              <a:gd name="connsiteY29" fmla="*/ 124740 h 3345035"/>
              <a:gd name="connsiteX30" fmla="*/ 2387351 w 2570892"/>
              <a:gd name="connsiteY30" fmla="*/ 100350 h 3345035"/>
              <a:gd name="connsiteX31" fmla="*/ 2339010 w 2570892"/>
              <a:gd name="connsiteY31" fmla="*/ 0 h 3345035"/>
              <a:gd name="connsiteX0" fmla="*/ 212695 w 2570892"/>
              <a:gd name="connsiteY0" fmla="*/ 3244685 h 3244685"/>
              <a:gd name="connsiteX1" fmla="*/ 212034 w 2570892"/>
              <a:gd name="connsiteY1" fmla="*/ 3243509 h 3244685"/>
              <a:gd name="connsiteX2" fmla="*/ 212695 w 2570892"/>
              <a:gd name="connsiteY2" fmla="*/ 3244685 h 3244685"/>
              <a:gd name="connsiteX3" fmla="*/ 79190 w 2570892"/>
              <a:gd name="connsiteY3" fmla="*/ 2488585 h 3244685"/>
              <a:gd name="connsiteX4" fmla="*/ 212695 w 2570892"/>
              <a:gd name="connsiteY4" fmla="*/ 2488585 h 3244685"/>
              <a:gd name="connsiteX5" fmla="*/ 206737 w 2570892"/>
              <a:gd name="connsiteY5" fmla="*/ 2499175 h 3244685"/>
              <a:gd name="connsiteX6" fmla="*/ 76920 w 2570892"/>
              <a:gd name="connsiteY6" fmla="*/ 2492620 h 3244685"/>
              <a:gd name="connsiteX7" fmla="*/ 79190 w 2570892"/>
              <a:gd name="connsiteY7" fmla="*/ 2488585 h 3244685"/>
              <a:gd name="connsiteX8" fmla="*/ 1670498 w 2570892"/>
              <a:gd name="connsiteY8" fmla="*/ 242019 h 3244685"/>
              <a:gd name="connsiteX9" fmla="*/ 1678968 w 2570892"/>
              <a:gd name="connsiteY9" fmla="*/ 242319 h 3244685"/>
              <a:gd name="connsiteX10" fmla="*/ 1701757 w 2570892"/>
              <a:gd name="connsiteY10" fmla="*/ 289625 h 3244685"/>
              <a:gd name="connsiteX11" fmla="*/ 1717891 w 2570892"/>
              <a:gd name="connsiteY11" fmla="*/ 333707 h 3244685"/>
              <a:gd name="connsiteX12" fmla="*/ 1670498 w 2570892"/>
              <a:gd name="connsiteY12" fmla="*/ 242019 h 3244685"/>
              <a:gd name="connsiteX13" fmla="*/ 2396278 w 2570892"/>
              <a:gd name="connsiteY13" fmla="*/ 24390 h 3244685"/>
              <a:gd name="connsiteX14" fmla="*/ 2465889 w 2570892"/>
              <a:gd name="connsiteY14" fmla="*/ 214583 h 3244685"/>
              <a:gd name="connsiteX15" fmla="*/ 2570892 w 2570892"/>
              <a:gd name="connsiteY15" fmla="*/ 909111 h 3244685"/>
              <a:gd name="connsiteX16" fmla="*/ 235318 w 2570892"/>
              <a:gd name="connsiteY16" fmla="*/ 3244685 h 3244685"/>
              <a:gd name="connsiteX17" fmla="*/ 212034 w 2570892"/>
              <a:gd name="connsiteY17" fmla="*/ 3243509 h 3244685"/>
              <a:gd name="connsiteX18" fmla="*/ 0 w 2570892"/>
              <a:gd name="connsiteY18" fmla="*/ 2866635 h 3244685"/>
              <a:gd name="connsiteX19" fmla="*/ 206737 w 2570892"/>
              <a:gd name="connsiteY19" fmla="*/ 2499175 h 3244685"/>
              <a:gd name="connsiteX20" fmla="*/ 235318 w 2570892"/>
              <a:gd name="connsiteY20" fmla="*/ 2500618 h 3244685"/>
              <a:gd name="connsiteX21" fmla="*/ 1826825 w 2570892"/>
              <a:gd name="connsiteY21" fmla="*/ 909111 h 3244685"/>
              <a:gd name="connsiteX22" fmla="*/ 1755274 w 2570892"/>
              <a:gd name="connsiteY22" fmla="*/ 435846 h 3244685"/>
              <a:gd name="connsiteX23" fmla="*/ 1717891 w 2570892"/>
              <a:gd name="connsiteY23" fmla="*/ 333707 h 3244685"/>
              <a:gd name="connsiteX24" fmla="*/ 1731801 w 2570892"/>
              <a:gd name="connsiteY24" fmla="*/ 360617 h 3244685"/>
              <a:gd name="connsiteX25" fmla="*/ 2165304 w 2570892"/>
              <a:gd name="connsiteY25" fmla="*/ 375970 h 3244685"/>
              <a:gd name="connsiteX26" fmla="*/ 2396278 w 2570892"/>
              <a:gd name="connsiteY26" fmla="*/ 24390 h 3244685"/>
              <a:gd name="connsiteX27" fmla="*/ 2387351 w 2570892"/>
              <a:gd name="connsiteY27" fmla="*/ 0 h 3244685"/>
              <a:gd name="connsiteX28" fmla="*/ 2403477 w 2570892"/>
              <a:gd name="connsiteY28" fmla="*/ 13431 h 3244685"/>
              <a:gd name="connsiteX29" fmla="*/ 2396278 w 2570892"/>
              <a:gd name="connsiteY29" fmla="*/ 24390 h 3244685"/>
              <a:gd name="connsiteX30" fmla="*/ 2387351 w 2570892"/>
              <a:gd name="connsiteY30" fmla="*/ 0 h 3244685"/>
              <a:gd name="connsiteX0" fmla="*/ 212695 w 2570892"/>
              <a:gd name="connsiteY0" fmla="*/ 3231254 h 3231254"/>
              <a:gd name="connsiteX1" fmla="*/ 212034 w 2570892"/>
              <a:gd name="connsiteY1" fmla="*/ 3230078 h 3231254"/>
              <a:gd name="connsiteX2" fmla="*/ 212695 w 2570892"/>
              <a:gd name="connsiteY2" fmla="*/ 3231254 h 3231254"/>
              <a:gd name="connsiteX3" fmla="*/ 79190 w 2570892"/>
              <a:gd name="connsiteY3" fmla="*/ 2475154 h 3231254"/>
              <a:gd name="connsiteX4" fmla="*/ 212695 w 2570892"/>
              <a:gd name="connsiteY4" fmla="*/ 2475154 h 3231254"/>
              <a:gd name="connsiteX5" fmla="*/ 206737 w 2570892"/>
              <a:gd name="connsiteY5" fmla="*/ 2485744 h 3231254"/>
              <a:gd name="connsiteX6" fmla="*/ 76920 w 2570892"/>
              <a:gd name="connsiteY6" fmla="*/ 2479189 h 3231254"/>
              <a:gd name="connsiteX7" fmla="*/ 79190 w 2570892"/>
              <a:gd name="connsiteY7" fmla="*/ 2475154 h 3231254"/>
              <a:gd name="connsiteX8" fmla="*/ 1670498 w 2570892"/>
              <a:gd name="connsiteY8" fmla="*/ 228588 h 3231254"/>
              <a:gd name="connsiteX9" fmla="*/ 1678968 w 2570892"/>
              <a:gd name="connsiteY9" fmla="*/ 228888 h 3231254"/>
              <a:gd name="connsiteX10" fmla="*/ 1701757 w 2570892"/>
              <a:gd name="connsiteY10" fmla="*/ 276194 h 3231254"/>
              <a:gd name="connsiteX11" fmla="*/ 1717891 w 2570892"/>
              <a:gd name="connsiteY11" fmla="*/ 320276 h 3231254"/>
              <a:gd name="connsiteX12" fmla="*/ 1670498 w 2570892"/>
              <a:gd name="connsiteY12" fmla="*/ 228588 h 3231254"/>
              <a:gd name="connsiteX13" fmla="*/ 2396278 w 2570892"/>
              <a:gd name="connsiteY13" fmla="*/ 10959 h 3231254"/>
              <a:gd name="connsiteX14" fmla="*/ 2465889 w 2570892"/>
              <a:gd name="connsiteY14" fmla="*/ 201152 h 3231254"/>
              <a:gd name="connsiteX15" fmla="*/ 2570892 w 2570892"/>
              <a:gd name="connsiteY15" fmla="*/ 895680 h 3231254"/>
              <a:gd name="connsiteX16" fmla="*/ 235318 w 2570892"/>
              <a:gd name="connsiteY16" fmla="*/ 3231254 h 3231254"/>
              <a:gd name="connsiteX17" fmla="*/ 212034 w 2570892"/>
              <a:gd name="connsiteY17" fmla="*/ 3230078 h 3231254"/>
              <a:gd name="connsiteX18" fmla="*/ 0 w 2570892"/>
              <a:gd name="connsiteY18" fmla="*/ 2853204 h 3231254"/>
              <a:gd name="connsiteX19" fmla="*/ 206737 w 2570892"/>
              <a:gd name="connsiteY19" fmla="*/ 2485744 h 3231254"/>
              <a:gd name="connsiteX20" fmla="*/ 235318 w 2570892"/>
              <a:gd name="connsiteY20" fmla="*/ 2487187 h 3231254"/>
              <a:gd name="connsiteX21" fmla="*/ 1826825 w 2570892"/>
              <a:gd name="connsiteY21" fmla="*/ 895680 h 3231254"/>
              <a:gd name="connsiteX22" fmla="*/ 1755274 w 2570892"/>
              <a:gd name="connsiteY22" fmla="*/ 422415 h 3231254"/>
              <a:gd name="connsiteX23" fmla="*/ 1717891 w 2570892"/>
              <a:gd name="connsiteY23" fmla="*/ 320276 h 3231254"/>
              <a:gd name="connsiteX24" fmla="*/ 1731801 w 2570892"/>
              <a:gd name="connsiteY24" fmla="*/ 347186 h 3231254"/>
              <a:gd name="connsiteX25" fmla="*/ 2165304 w 2570892"/>
              <a:gd name="connsiteY25" fmla="*/ 362539 h 3231254"/>
              <a:gd name="connsiteX26" fmla="*/ 2396278 w 2570892"/>
              <a:gd name="connsiteY26" fmla="*/ 10959 h 3231254"/>
              <a:gd name="connsiteX27" fmla="*/ 2396278 w 2570892"/>
              <a:gd name="connsiteY27" fmla="*/ 10959 h 3231254"/>
              <a:gd name="connsiteX28" fmla="*/ 2403477 w 2570892"/>
              <a:gd name="connsiteY28" fmla="*/ 0 h 3231254"/>
              <a:gd name="connsiteX29" fmla="*/ 2396278 w 2570892"/>
              <a:gd name="connsiteY29" fmla="*/ 10959 h 3231254"/>
              <a:gd name="connsiteX0" fmla="*/ 212695 w 2570892"/>
              <a:gd name="connsiteY0" fmla="*/ 3231254 h 3231254"/>
              <a:gd name="connsiteX1" fmla="*/ 212034 w 2570892"/>
              <a:gd name="connsiteY1" fmla="*/ 3230078 h 3231254"/>
              <a:gd name="connsiteX2" fmla="*/ 212695 w 2570892"/>
              <a:gd name="connsiteY2" fmla="*/ 3231254 h 3231254"/>
              <a:gd name="connsiteX3" fmla="*/ 79190 w 2570892"/>
              <a:gd name="connsiteY3" fmla="*/ 2475154 h 3231254"/>
              <a:gd name="connsiteX4" fmla="*/ 212695 w 2570892"/>
              <a:gd name="connsiteY4" fmla="*/ 2475154 h 3231254"/>
              <a:gd name="connsiteX5" fmla="*/ 206737 w 2570892"/>
              <a:gd name="connsiteY5" fmla="*/ 2485744 h 3231254"/>
              <a:gd name="connsiteX6" fmla="*/ 76920 w 2570892"/>
              <a:gd name="connsiteY6" fmla="*/ 2479189 h 3231254"/>
              <a:gd name="connsiteX7" fmla="*/ 79190 w 2570892"/>
              <a:gd name="connsiteY7" fmla="*/ 2475154 h 3231254"/>
              <a:gd name="connsiteX8" fmla="*/ 1717891 w 2570892"/>
              <a:gd name="connsiteY8" fmla="*/ 320276 h 3231254"/>
              <a:gd name="connsiteX9" fmla="*/ 1678968 w 2570892"/>
              <a:gd name="connsiteY9" fmla="*/ 228888 h 3231254"/>
              <a:gd name="connsiteX10" fmla="*/ 1701757 w 2570892"/>
              <a:gd name="connsiteY10" fmla="*/ 276194 h 3231254"/>
              <a:gd name="connsiteX11" fmla="*/ 1717891 w 2570892"/>
              <a:gd name="connsiteY11" fmla="*/ 320276 h 3231254"/>
              <a:gd name="connsiteX12" fmla="*/ 2396278 w 2570892"/>
              <a:gd name="connsiteY12" fmla="*/ 10959 h 3231254"/>
              <a:gd name="connsiteX13" fmla="*/ 2465889 w 2570892"/>
              <a:gd name="connsiteY13" fmla="*/ 201152 h 3231254"/>
              <a:gd name="connsiteX14" fmla="*/ 2570892 w 2570892"/>
              <a:gd name="connsiteY14" fmla="*/ 895680 h 3231254"/>
              <a:gd name="connsiteX15" fmla="*/ 235318 w 2570892"/>
              <a:gd name="connsiteY15" fmla="*/ 3231254 h 3231254"/>
              <a:gd name="connsiteX16" fmla="*/ 212034 w 2570892"/>
              <a:gd name="connsiteY16" fmla="*/ 3230078 h 3231254"/>
              <a:gd name="connsiteX17" fmla="*/ 0 w 2570892"/>
              <a:gd name="connsiteY17" fmla="*/ 2853204 h 3231254"/>
              <a:gd name="connsiteX18" fmla="*/ 206737 w 2570892"/>
              <a:gd name="connsiteY18" fmla="*/ 2485744 h 3231254"/>
              <a:gd name="connsiteX19" fmla="*/ 235318 w 2570892"/>
              <a:gd name="connsiteY19" fmla="*/ 2487187 h 3231254"/>
              <a:gd name="connsiteX20" fmla="*/ 1826825 w 2570892"/>
              <a:gd name="connsiteY20" fmla="*/ 895680 h 3231254"/>
              <a:gd name="connsiteX21" fmla="*/ 1755274 w 2570892"/>
              <a:gd name="connsiteY21" fmla="*/ 422415 h 3231254"/>
              <a:gd name="connsiteX22" fmla="*/ 1717891 w 2570892"/>
              <a:gd name="connsiteY22" fmla="*/ 320276 h 3231254"/>
              <a:gd name="connsiteX23" fmla="*/ 1731801 w 2570892"/>
              <a:gd name="connsiteY23" fmla="*/ 347186 h 3231254"/>
              <a:gd name="connsiteX24" fmla="*/ 2165304 w 2570892"/>
              <a:gd name="connsiteY24" fmla="*/ 362539 h 3231254"/>
              <a:gd name="connsiteX25" fmla="*/ 2396278 w 2570892"/>
              <a:gd name="connsiteY25" fmla="*/ 10959 h 3231254"/>
              <a:gd name="connsiteX26" fmla="*/ 2396278 w 2570892"/>
              <a:gd name="connsiteY26" fmla="*/ 10959 h 3231254"/>
              <a:gd name="connsiteX27" fmla="*/ 2403477 w 2570892"/>
              <a:gd name="connsiteY27" fmla="*/ 0 h 3231254"/>
              <a:gd name="connsiteX28" fmla="*/ 2396278 w 2570892"/>
              <a:gd name="connsiteY28" fmla="*/ 10959 h 3231254"/>
              <a:gd name="connsiteX0" fmla="*/ 212695 w 2570892"/>
              <a:gd name="connsiteY0" fmla="*/ 3231254 h 3231254"/>
              <a:gd name="connsiteX1" fmla="*/ 212034 w 2570892"/>
              <a:gd name="connsiteY1" fmla="*/ 3230078 h 3231254"/>
              <a:gd name="connsiteX2" fmla="*/ 212695 w 2570892"/>
              <a:gd name="connsiteY2" fmla="*/ 3231254 h 3231254"/>
              <a:gd name="connsiteX3" fmla="*/ 79190 w 2570892"/>
              <a:gd name="connsiteY3" fmla="*/ 2475154 h 3231254"/>
              <a:gd name="connsiteX4" fmla="*/ 212695 w 2570892"/>
              <a:gd name="connsiteY4" fmla="*/ 2475154 h 3231254"/>
              <a:gd name="connsiteX5" fmla="*/ 206737 w 2570892"/>
              <a:gd name="connsiteY5" fmla="*/ 2485744 h 3231254"/>
              <a:gd name="connsiteX6" fmla="*/ 76920 w 2570892"/>
              <a:gd name="connsiteY6" fmla="*/ 2479189 h 3231254"/>
              <a:gd name="connsiteX7" fmla="*/ 79190 w 2570892"/>
              <a:gd name="connsiteY7" fmla="*/ 2475154 h 3231254"/>
              <a:gd name="connsiteX8" fmla="*/ 1717891 w 2570892"/>
              <a:gd name="connsiteY8" fmla="*/ 320276 h 3231254"/>
              <a:gd name="connsiteX9" fmla="*/ 1701757 w 2570892"/>
              <a:gd name="connsiteY9" fmla="*/ 276194 h 3231254"/>
              <a:gd name="connsiteX10" fmla="*/ 1717891 w 2570892"/>
              <a:gd name="connsiteY10" fmla="*/ 320276 h 3231254"/>
              <a:gd name="connsiteX11" fmla="*/ 2396278 w 2570892"/>
              <a:gd name="connsiteY11" fmla="*/ 10959 h 3231254"/>
              <a:gd name="connsiteX12" fmla="*/ 2465889 w 2570892"/>
              <a:gd name="connsiteY12" fmla="*/ 201152 h 3231254"/>
              <a:gd name="connsiteX13" fmla="*/ 2570892 w 2570892"/>
              <a:gd name="connsiteY13" fmla="*/ 895680 h 3231254"/>
              <a:gd name="connsiteX14" fmla="*/ 235318 w 2570892"/>
              <a:gd name="connsiteY14" fmla="*/ 3231254 h 3231254"/>
              <a:gd name="connsiteX15" fmla="*/ 212034 w 2570892"/>
              <a:gd name="connsiteY15" fmla="*/ 3230078 h 3231254"/>
              <a:gd name="connsiteX16" fmla="*/ 0 w 2570892"/>
              <a:gd name="connsiteY16" fmla="*/ 2853204 h 3231254"/>
              <a:gd name="connsiteX17" fmla="*/ 206737 w 2570892"/>
              <a:gd name="connsiteY17" fmla="*/ 2485744 h 3231254"/>
              <a:gd name="connsiteX18" fmla="*/ 235318 w 2570892"/>
              <a:gd name="connsiteY18" fmla="*/ 2487187 h 3231254"/>
              <a:gd name="connsiteX19" fmla="*/ 1826825 w 2570892"/>
              <a:gd name="connsiteY19" fmla="*/ 895680 h 3231254"/>
              <a:gd name="connsiteX20" fmla="*/ 1755274 w 2570892"/>
              <a:gd name="connsiteY20" fmla="*/ 422415 h 3231254"/>
              <a:gd name="connsiteX21" fmla="*/ 1717891 w 2570892"/>
              <a:gd name="connsiteY21" fmla="*/ 320276 h 3231254"/>
              <a:gd name="connsiteX22" fmla="*/ 1731801 w 2570892"/>
              <a:gd name="connsiteY22" fmla="*/ 347186 h 3231254"/>
              <a:gd name="connsiteX23" fmla="*/ 2165304 w 2570892"/>
              <a:gd name="connsiteY23" fmla="*/ 362539 h 3231254"/>
              <a:gd name="connsiteX24" fmla="*/ 2396278 w 2570892"/>
              <a:gd name="connsiteY24" fmla="*/ 10959 h 3231254"/>
              <a:gd name="connsiteX25" fmla="*/ 2396278 w 2570892"/>
              <a:gd name="connsiteY25" fmla="*/ 10959 h 3231254"/>
              <a:gd name="connsiteX26" fmla="*/ 2403477 w 2570892"/>
              <a:gd name="connsiteY26" fmla="*/ 0 h 3231254"/>
              <a:gd name="connsiteX27" fmla="*/ 2396278 w 2570892"/>
              <a:gd name="connsiteY27" fmla="*/ 10959 h 3231254"/>
              <a:gd name="connsiteX0" fmla="*/ 212695 w 2570892"/>
              <a:gd name="connsiteY0" fmla="*/ 3231254 h 3231254"/>
              <a:gd name="connsiteX1" fmla="*/ 212034 w 2570892"/>
              <a:gd name="connsiteY1" fmla="*/ 3230078 h 3231254"/>
              <a:gd name="connsiteX2" fmla="*/ 212695 w 2570892"/>
              <a:gd name="connsiteY2" fmla="*/ 3231254 h 3231254"/>
              <a:gd name="connsiteX3" fmla="*/ 79190 w 2570892"/>
              <a:gd name="connsiteY3" fmla="*/ 2475154 h 3231254"/>
              <a:gd name="connsiteX4" fmla="*/ 212695 w 2570892"/>
              <a:gd name="connsiteY4" fmla="*/ 2475154 h 3231254"/>
              <a:gd name="connsiteX5" fmla="*/ 206737 w 2570892"/>
              <a:gd name="connsiteY5" fmla="*/ 2485744 h 3231254"/>
              <a:gd name="connsiteX6" fmla="*/ 76920 w 2570892"/>
              <a:gd name="connsiteY6" fmla="*/ 2479189 h 3231254"/>
              <a:gd name="connsiteX7" fmla="*/ 79190 w 2570892"/>
              <a:gd name="connsiteY7" fmla="*/ 2475154 h 3231254"/>
              <a:gd name="connsiteX8" fmla="*/ 2396278 w 2570892"/>
              <a:gd name="connsiteY8" fmla="*/ 10959 h 3231254"/>
              <a:gd name="connsiteX9" fmla="*/ 2465889 w 2570892"/>
              <a:gd name="connsiteY9" fmla="*/ 201152 h 3231254"/>
              <a:gd name="connsiteX10" fmla="*/ 2570892 w 2570892"/>
              <a:gd name="connsiteY10" fmla="*/ 895680 h 3231254"/>
              <a:gd name="connsiteX11" fmla="*/ 235318 w 2570892"/>
              <a:gd name="connsiteY11" fmla="*/ 3231254 h 3231254"/>
              <a:gd name="connsiteX12" fmla="*/ 212034 w 2570892"/>
              <a:gd name="connsiteY12" fmla="*/ 3230078 h 3231254"/>
              <a:gd name="connsiteX13" fmla="*/ 0 w 2570892"/>
              <a:gd name="connsiteY13" fmla="*/ 2853204 h 3231254"/>
              <a:gd name="connsiteX14" fmla="*/ 206737 w 2570892"/>
              <a:gd name="connsiteY14" fmla="*/ 2485744 h 3231254"/>
              <a:gd name="connsiteX15" fmla="*/ 235318 w 2570892"/>
              <a:gd name="connsiteY15" fmla="*/ 2487187 h 3231254"/>
              <a:gd name="connsiteX16" fmla="*/ 1826825 w 2570892"/>
              <a:gd name="connsiteY16" fmla="*/ 895680 h 3231254"/>
              <a:gd name="connsiteX17" fmla="*/ 1755274 w 2570892"/>
              <a:gd name="connsiteY17" fmla="*/ 422415 h 3231254"/>
              <a:gd name="connsiteX18" fmla="*/ 1717891 w 2570892"/>
              <a:gd name="connsiteY18" fmla="*/ 320276 h 3231254"/>
              <a:gd name="connsiteX19" fmla="*/ 1731801 w 2570892"/>
              <a:gd name="connsiteY19" fmla="*/ 347186 h 3231254"/>
              <a:gd name="connsiteX20" fmla="*/ 2165304 w 2570892"/>
              <a:gd name="connsiteY20" fmla="*/ 362539 h 3231254"/>
              <a:gd name="connsiteX21" fmla="*/ 2396278 w 2570892"/>
              <a:gd name="connsiteY21" fmla="*/ 10959 h 3231254"/>
              <a:gd name="connsiteX22" fmla="*/ 2396278 w 2570892"/>
              <a:gd name="connsiteY22" fmla="*/ 10959 h 3231254"/>
              <a:gd name="connsiteX23" fmla="*/ 2403477 w 2570892"/>
              <a:gd name="connsiteY23" fmla="*/ 0 h 3231254"/>
              <a:gd name="connsiteX24" fmla="*/ 2396278 w 2570892"/>
              <a:gd name="connsiteY24" fmla="*/ 10959 h 3231254"/>
              <a:gd name="connsiteX0" fmla="*/ 212695 w 2570892"/>
              <a:gd name="connsiteY0" fmla="*/ 3231254 h 3231254"/>
              <a:gd name="connsiteX1" fmla="*/ 212034 w 2570892"/>
              <a:gd name="connsiteY1" fmla="*/ 3230078 h 3231254"/>
              <a:gd name="connsiteX2" fmla="*/ 212695 w 2570892"/>
              <a:gd name="connsiteY2" fmla="*/ 3231254 h 3231254"/>
              <a:gd name="connsiteX3" fmla="*/ 79190 w 2570892"/>
              <a:gd name="connsiteY3" fmla="*/ 2475154 h 3231254"/>
              <a:gd name="connsiteX4" fmla="*/ 212695 w 2570892"/>
              <a:gd name="connsiteY4" fmla="*/ 2475154 h 3231254"/>
              <a:gd name="connsiteX5" fmla="*/ 206737 w 2570892"/>
              <a:gd name="connsiteY5" fmla="*/ 2485744 h 3231254"/>
              <a:gd name="connsiteX6" fmla="*/ 76920 w 2570892"/>
              <a:gd name="connsiteY6" fmla="*/ 2479189 h 3231254"/>
              <a:gd name="connsiteX7" fmla="*/ 79190 w 2570892"/>
              <a:gd name="connsiteY7" fmla="*/ 2475154 h 3231254"/>
              <a:gd name="connsiteX8" fmla="*/ 2396278 w 2570892"/>
              <a:gd name="connsiteY8" fmla="*/ 10959 h 3231254"/>
              <a:gd name="connsiteX9" fmla="*/ 2465889 w 2570892"/>
              <a:gd name="connsiteY9" fmla="*/ 201152 h 3231254"/>
              <a:gd name="connsiteX10" fmla="*/ 2570892 w 2570892"/>
              <a:gd name="connsiteY10" fmla="*/ 895680 h 3231254"/>
              <a:gd name="connsiteX11" fmla="*/ 235318 w 2570892"/>
              <a:gd name="connsiteY11" fmla="*/ 3231254 h 3231254"/>
              <a:gd name="connsiteX12" fmla="*/ 212034 w 2570892"/>
              <a:gd name="connsiteY12" fmla="*/ 3230078 h 3231254"/>
              <a:gd name="connsiteX13" fmla="*/ 0 w 2570892"/>
              <a:gd name="connsiteY13" fmla="*/ 2853204 h 3231254"/>
              <a:gd name="connsiteX14" fmla="*/ 206737 w 2570892"/>
              <a:gd name="connsiteY14" fmla="*/ 2485744 h 3231254"/>
              <a:gd name="connsiteX15" fmla="*/ 235318 w 2570892"/>
              <a:gd name="connsiteY15" fmla="*/ 2487187 h 3231254"/>
              <a:gd name="connsiteX16" fmla="*/ 1826825 w 2570892"/>
              <a:gd name="connsiteY16" fmla="*/ 895680 h 3231254"/>
              <a:gd name="connsiteX17" fmla="*/ 1755274 w 2570892"/>
              <a:gd name="connsiteY17" fmla="*/ 422415 h 3231254"/>
              <a:gd name="connsiteX18" fmla="*/ 1731801 w 2570892"/>
              <a:gd name="connsiteY18" fmla="*/ 347186 h 3231254"/>
              <a:gd name="connsiteX19" fmla="*/ 2165304 w 2570892"/>
              <a:gd name="connsiteY19" fmla="*/ 362539 h 3231254"/>
              <a:gd name="connsiteX20" fmla="*/ 2396278 w 2570892"/>
              <a:gd name="connsiteY20" fmla="*/ 10959 h 3231254"/>
              <a:gd name="connsiteX21" fmla="*/ 2396278 w 2570892"/>
              <a:gd name="connsiteY21" fmla="*/ 10959 h 3231254"/>
              <a:gd name="connsiteX22" fmla="*/ 2403477 w 2570892"/>
              <a:gd name="connsiteY22" fmla="*/ 0 h 3231254"/>
              <a:gd name="connsiteX23" fmla="*/ 2396278 w 2570892"/>
              <a:gd name="connsiteY23" fmla="*/ 10959 h 323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570892" h="3231254">
                <a:moveTo>
                  <a:pt x="212695" y="3231254"/>
                </a:moveTo>
                <a:lnTo>
                  <a:pt x="212034" y="3230078"/>
                </a:lnTo>
                <a:lnTo>
                  <a:pt x="212695" y="3231254"/>
                </a:lnTo>
                <a:close/>
                <a:moveTo>
                  <a:pt x="79190" y="2475154"/>
                </a:moveTo>
                <a:lnTo>
                  <a:pt x="212695" y="2475154"/>
                </a:lnTo>
                <a:lnTo>
                  <a:pt x="206737" y="2485744"/>
                </a:lnTo>
                <a:lnTo>
                  <a:pt x="76920" y="2479189"/>
                </a:lnTo>
                <a:lnTo>
                  <a:pt x="79190" y="2475154"/>
                </a:lnTo>
                <a:close/>
                <a:moveTo>
                  <a:pt x="2396278" y="10959"/>
                </a:moveTo>
                <a:lnTo>
                  <a:pt x="2465889" y="201152"/>
                </a:lnTo>
                <a:cubicBezTo>
                  <a:pt x="2534130" y="420553"/>
                  <a:pt x="2570892" y="653824"/>
                  <a:pt x="2570892" y="895680"/>
                </a:cubicBezTo>
                <a:cubicBezTo>
                  <a:pt x="2570892" y="2185582"/>
                  <a:pt x="1525220" y="3231254"/>
                  <a:pt x="235318" y="3231254"/>
                </a:cubicBezTo>
                <a:lnTo>
                  <a:pt x="212034" y="3230078"/>
                </a:lnTo>
                <a:lnTo>
                  <a:pt x="0" y="2853204"/>
                </a:lnTo>
                <a:lnTo>
                  <a:pt x="206737" y="2485744"/>
                </a:lnTo>
                <a:lnTo>
                  <a:pt x="235318" y="2487187"/>
                </a:lnTo>
                <a:cubicBezTo>
                  <a:pt x="1114283" y="2487187"/>
                  <a:pt x="1826825" y="1774645"/>
                  <a:pt x="1826825" y="895680"/>
                </a:cubicBezTo>
                <a:cubicBezTo>
                  <a:pt x="1826825" y="730874"/>
                  <a:pt x="1801775" y="571919"/>
                  <a:pt x="1755274" y="422415"/>
                </a:cubicBezTo>
                <a:lnTo>
                  <a:pt x="1731801" y="347186"/>
                </a:lnTo>
                <a:lnTo>
                  <a:pt x="2165304" y="362539"/>
                </a:lnTo>
                <a:lnTo>
                  <a:pt x="2396278" y="10959"/>
                </a:lnTo>
                <a:close/>
                <a:moveTo>
                  <a:pt x="2396278" y="10959"/>
                </a:moveTo>
                <a:lnTo>
                  <a:pt x="2403477" y="0"/>
                </a:lnTo>
                <a:lnTo>
                  <a:pt x="2396278" y="10959"/>
                </a:lnTo>
                <a:close/>
              </a:path>
            </a:pathLst>
          </a:custGeom>
          <a:solidFill>
            <a:schemeClr val="accent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bIns="91440" rtlCol="0" anchor="ctr"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9" name="Freeform: Shape 5">
            <a:extLst>
              <a:ext uri="{FF2B5EF4-FFF2-40B4-BE49-F238E27FC236}">
                <a16:creationId xmlns:a16="http://schemas.microsoft.com/office/drawing/2014/main" id="{6BE21F11-CDAE-04AF-99EE-77621F58A403}"/>
              </a:ext>
            </a:extLst>
          </p:cNvPr>
          <p:cNvSpPr/>
          <p:nvPr/>
        </p:nvSpPr>
        <p:spPr bwMode="ltGray">
          <a:xfrm>
            <a:off x="1626078" y="2931480"/>
            <a:ext cx="2179446" cy="3288092"/>
          </a:xfrm>
          <a:custGeom>
            <a:avLst/>
            <a:gdLst>
              <a:gd name="connsiteX0" fmla="*/ 2174881 w 4671148"/>
              <a:gd name="connsiteY0" fmla="*/ 4663034 h 4671148"/>
              <a:gd name="connsiteX1" fmla="*/ 2312290 w 4671148"/>
              <a:gd name="connsiteY1" fmla="*/ 4669972 h 4671148"/>
              <a:gd name="connsiteX2" fmla="*/ 2312951 w 4671148"/>
              <a:gd name="connsiteY2" fmla="*/ 4671148 h 4671148"/>
              <a:gd name="connsiteX3" fmla="*/ 2179446 w 4671148"/>
              <a:gd name="connsiteY3" fmla="*/ 4671148 h 4671148"/>
              <a:gd name="connsiteX4" fmla="*/ 2179446 w 4671148"/>
              <a:gd name="connsiteY4" fmla="*/ 3915048 h 4671148"/>
              <a:gd name="connsiteX5" fmla="*/ 2312951 w 4671148"/>
              <a:gd name="connsiteY5" fmla="*/ 3915048 h 4671148"/>
              <a:gd name="connsiteX6" fmla="*/ 2306993 w 4671148"/>
              <a:gd name="connsiteY6" fmla="*/ 3925638 h 4671148"/>
              <a:gd name="connsiteX7" fmla="*/ 2177176 w 4671148"/>
              <a:gd name="connsiteY7" fmla="*/ 3919083 h 4671148"/>
              <a:gd name="connsiteX8" fmla="*/ 3770754 w 4671148"/>
              <a:gd name="connsiteY8" fmla="*/ 1668482 h 4671148"/>
              <a:gd name="connsiteX9" fmla="*/ 3779224 w 4671148"/>
              <a:gd name="connsiteY9" fmla="*/ 1668782 h 4671148"/>
              <a:gd name="connsiteX10" fmla="*/ 3802013 w 4671148"/>
              <a:gd name="connsiteY10" fmla="*/ 1716088 h 4671148"/>
              <a:gd name="connsiteX11" fmla="*/ 3818147 w 4671148"/>
              <a:gd name="connsiteY11" fmla="*/ 1760170 h 4671148"/>
              <a:gd name="connsiteX12" fmla="*/ 911753 w 4671148"/>
              <a:gd name="connsiteY12" fmla="*/ 1627620 h 4671148"/>
              <a:gd name="connsiteX13" fmla="*/ 916978 w 4671148"/>
              <a:gd name="connsiteY13" fmla="*/ 1636134 h 4671148"/>
              <a:gd name="connsiteX14" fmla="*/ 862742 w 4671148"/>
              <a:gd name="connsiteY14" fmla="*/ 1733555 h 4671148"/>
              <a:gd name="connsiteX15" fmla="*/ 869136 w 4671148"/>
              <a:gd name="connsiteY15" fmla="*/ 1716088 h 4671148"/>
              <a:gd name="connsiteX16" fmla="*/ 4496534 w 4671148"/>
              <a:gd name="connsiteY16" fmla="*/ 1450853 h 4671148"/>
              <a:gd name="connsiteX17" fmla="*/ 4566145 w 4671148"/>
              <a:gd name="connsiteY17" fmla="*/ 1641046 h 4671148"/>
              <a:gd name="connsiteX18" fmla="*/ 4671148 w 4671148"/>
              <a:gd name="connsiteY18" fmla="*/ 2335574 h 4671148"/>
              <a:gd name="connsiteX19" fmla="*/ 2335574 w 4671148"/>
              <a:gd name="connsiteY19" fmla="*/ 4671148 h 4671148"/>
              <a:gd name="connsiteX20" fmla="*/ 2312290 w 4671148"/>
              <a:gd name="connsiteY20" fmla="*/ 4669972 h 4671148"/>
              <a:gd name="connsiteX21" fmla="*/ 2100256 w 4671148"/>
              <a:gd name="connsiteY21" fmla="*/ 4293098 h 4671148"/>
              <a:gd name="connsiteX22" fmla="*/ 2306993 w 4671148"/>
              <a:gd name="connsiteY22" fmla="*/ 3925638 h 4671148"/>
              <a:gd name="connsiteX23" fmla="*/ 2335574 w 4671148"/>
              <a:gd name="connsiteY23" fmla="*/ 3927081 h 4671148"/>
              <a:gd name="connsiteX24" fmla="*/ 3927081 w 4671148"/>
              <a:gd name="connsiteY24" fmla="*/ 2335574 h 4671148"/>
              <a:gd name="connsiteX25" fmla="*/ 3855530 w 4671148"/>
              <a:gd name="connsiteY25" fmla="*/ 1862309 h 4671148"/>
              <a:gd name="connsiteX26" fmla="*/ 3818147 w 4671148"/>
              <a:gd name="connsiteY26" fmla="*/ 1760170 h 4671148"/>
              <a:gd name="connsiteX27" fmla="*/ 3832057 w 4671148"/>
              <a:gd name="connsiteY27" fmla="*/ 1787080 h 4671148"/>
              <a:gd name="connsiteX28" fmla="*/ 4265560 w 4671148"/>
              <a:gd name="connsiteY28" fmla="*/ 1802433 h 4671148"/>
              <a:gd name="connsiteX29" fmla="*/ 625183 w 4671148"/>
              <a:gd name="connsiteY29" fmla="*/ 1383056 h 4671148"/>
              <a:gd name="connsiteX30" fmla="*/ 852039 w 4671148"/>
              <a:gd name="connsiteY30" fmla="*/ 1752782 h 4671148"/>
              <a:gd name="connsiteX31" fmla="*/ 862742 w 4671148"/>
              <a:gd name="connsiteY31" fmla="*/ 1733555 h 4671148"/>
              <a:gd name="connsiteX32" fmla="*/ 815618 w 4671148"/>
              <a:gd name="connsiteY32" fmla="*/ 1862309 h 4671148"/>
              <a:gd name="connsiteX33" fmla="*/ 744067 w 4671148"/>
              <a:gd name="connsiteY33" fmla="*/ 2335574 h 4671148"/>
              <a:gd name="connsiteX34" fmla="*/ 2172852 w 4671148"/>
              <a:gd name="connsiteY34" fmla="*/ 3918864 h 4671148"/>
              <a:gd name="connsiteX35" fmla="*/ 2177176 w 4671148"/>
              <a:gd name="connsiteY35" fmla="*/ 3919083 h 4671148"/>
              <a:gd name="connsiteX36" fmla="*/ 1966751 w 4671148"/>
              <a:gd name="connsiteY36" fmla="*/ 4293098 h 4671148"/>
              <a:gd name="connsiteX37" fmla="*/ 2174881 w 4671148"/>
              <a:gd name="connsiteY37" fmla="*/ 4663034 h 4671148"/>
              <a:gd name="connsiteX38" fmla="*/ 2096775 w 4671148"/>
              <a:gd name="connsiteY38" fmla="*/ 4659090 h 4671148"/>
              <a:gd name="connsiteX39" fmla="*/ 0 w 4671148"/>
              <a:gd name="connsiteY39" fmla="*/ 2335574 h 4671148"/>
              <a:gd name="connsiteX40" fmla="*/ 183541 w 4671148"/>
              <a:gd name="connsiteY40" fmla="*/ 1426463 h 4671148"/>
              <a:gd name="connsiteX41" fmla="*/ 203538 w 4671148"/>
              <a:gd name="connsiteY41" fmla="*/ 1384952 h 4671148"/>
              <a:gd name="connsiteX42" fmla="*/ 4442430 w 4671148"/>
              <a:gd name="connsiteY42" fmla="*/ 1321296 h 4671148"/>
              <a:gd name="connsiteX43" fmla="*/ 4503733 w 4671148"/>
              <a:gd name="connsiteY43" fmla="*/ 1439894 h 4671148"/>
              <a:gd name="connsiteX44" fmla="*/ 4496534 w 4671148"/>
              <a:gd name="connsiteY44" fmla="*/ 1450853 h 4671148"/>
              <a:gd name="connsiteX45" fmla="*/ 4487607 w 4671148"/>
              <a:gd name="connsiteY45" fmla="*/ 1426463 h 4671148"/>
              <a:gd name="connsiteX46" fmla="*/ 4439266 w 4671148"/>
              <a:gd name="connsiteY46" fmla="*/ 1326113 h 4671148"/>
              <a:gd name="connsiteX47" fmla="*/ 259711 w 4671148"/>
              <a:gd name="connsiteY47" fmla="*/ 1268344 h 4671148"/>
              <a:gd name="connsiteX48" fmla="*/ 203538 w 4671148"/>
              <a:gd name="connsiteY48" fmla="*/ 1384952 h 4671148"/>
              <a:gd name="connsiteX49" fmla="*/ 191412 w 4671148"/>
              <a:gd name="connsiteY49" fmla="*/ 1385006 h 4671148"/>
              <a:gd name="connsiteX50" fmla="*/ 256350 w 4671148"/>
              <a:gd name="connsiteY50" fmla="*/ 1268359 h 4671148"/>
              <a:gd name="connsiteX51" fmla="*/ 2335574 w 4671148"/>
              <a:gd name="connsiteY51" fmla="*/ 0 h 4671148"/>
              <a:gd name="connsiteX52" fmla="*/ 4389257 w 4671148"/>
              <a:gd name="connsiteY52" fmla="*/ 1222301 h 4671148"/>
              <a:gd name="connsiteX53" fmla="*/ 4439266 w 4671148"/>
              <a:gd name="connsiteY53" fmla="*/ 1326113 h 4671148"/>
              <a:gd name="connsiteX54" fmla="*/ 4204258 w 4671148"/>
              <a:gd name="connsiteY54" fmla="*/ 1683835 h 4671148"/>
              <a:gd name="connsiteX55" fmla="*/ 3779224 w 4671148"/>
              <a:gd name="connsiteY55" fmla="*/ 1668782 h 4671148"/>
              <a:gd name="connsiteX56" fmla="*/ 3734995 w 4671148"/>
              <a:gd name="connsiteY56" fmla="*/ 1576967 h 4671148"/>
              <a:gd name="connsiteX57" fmla="*/ 2335574 w 4671148"/>
              <a:gd name="connsiteY57" fmla="*/ 744067 h 4671148"/>
              <a:gd name="connsiteX58" fmla="*/ 936154 w 4671148"/>
              <a:gd name="connsiteY58" fmla="*/ 1576967 h 4671148"/>
              <a:gd name="connsiteX59" fmla="*/ 911753 w 4671148"/>
              <a:gd name="connsiteY59" fmla="*/ 1627620 h 4671148"/>
              <a:gd name="connsiteX60" fmla="*/ 690121 w 4671148"/>
              <a:gd name="connsiteY60" fmla="*/ 1266408 h 4671148"/>
              <a:gd name="connsiteX61" fmla="*/ 259711 w 4671148"/>
              <a:gd name="connsiteY61" fmla="*/ 1268344 h 4671148"/>
              <a:gd name="connsiteX62" fmla="*/ 281891 w 4671148"/>
              <a:gd name="connsiteY62" fmla="*/ 1222301 h 4671148"/>
              <a:gd name="connsiteX63" fmla="*/ 2335574 w 4671148"/>
              <a:gd name="connsiteY63" fmla="*/ 0 h 4671148"/>
              <a:gd name="connsiteX0" fmla="*/ 2174881 w 4671148"/>
              <a:gd name="connsiteY0" fmla="*/ 4663034 h 4671148"/>
              <a:gd name="connsiteX1" fmla="*/ 2312290 w 4671148"/>
              <a:gd name="connsiteY1" fmla="*/ 4669972 h 4671148"/>
              <a:gd name="connsiteX2" fmla="*/ 2312951 w 4671148"/>
              <a:gd name="connsiteY2" fmla="*/ 4671148 h 4671148"/>
              <a:gd name="connsiteX3" fmla="*/ 2179446 w 4671148"/>
              <a:gd name="connsiteY3" fmla="*/ 4671148 h 4671148"/>
              <a:gd name="connsiteX4" fmla="*/ 2174881 w 4671148"/>
              <a:gd name="connsiteY4" fmla="*/ 4663034 h 4671148"/>
              <a:gd name="connsiteX5" fmla="*/ 2179446 w 4671148"/>
              <a:gd name="connsiteY5" fmla="*/ 3915048 h 4671148"/>
              <a:gd name="connsiteX6" fmla="*/ 2312951 w 4671148"/>
              <a:gd name="connsiteY6" fmla="*/ 3915048 h 4671148"/>
              <a:gd name="connsiteX7" fmla="*/ 2306993 w 4671148"/>
              <a:gd name="connsiteY7" fmla="*/ 3925638 h 4671148"/>
              <a:gd name="connsiteX8" fmla="*/ 2177176 w 4671148"/>
              <a:gd name="connsiteY8" fmla="*/ 3919083 h 4671148"/>
              <a:gd name="connsiteX9" fmla="*/ 2179446 w 4671148"/>
              <a:gd name="connsiteY9" fmla="*/ 3915048 h 4671148"/>
              <a:gd name="connsiteX10" fmla="*/ 3770754 w 4671148"/>
              <a:gd name="connsiteY10" fmla="*/ 1668482 h 4671148"/>
              <a:gd name="connsiteX11" fmla="*/ 3779224 w 4671148"/>
              <a:gd name="connsiteY11" fmla="*/ 1668782 h 4671148"/>
              <a:gd name="connsiteX12" fmla="*/ 3802013 w 4671148"/>
              <a:gd name="connsiteY12" fmla="*/ 1716088 h 4671148"/>
              <a:gd name="connsiteX13" fmla="*/ 3818147 w 4671148"/>
              <a:gd name="connsiteY13" fmla="*/ 1760170 h 4671148"/>
              <a:gd name="connsiteX14" fmla="*/ 3770754 w 4671148"/>
              <a:gd name="connsiteY14" fmla="*/ 1668482 h 4671148"/>
              <a:gd name="connsiteX15" fmla="*/ 911753 w 4671148"/>
              <a:gd name="connsiteY15" fmla="*/ 1627620 h 4671148"/>
              <a:gd name="connsiteX16" fmla="*/ 916978 w 4671148"/>
              <a:gd name="connsiteY16" fmla="*/ 1636134 h 4671148"/>
              <a:gd name="connsiteX17" fmla="*/ 862742 w 4671148"/>
              <a:gd name="connsiteY17" fmla="*/ 1733555 h 4671148"/>
              <a:gd name="connsiteX18" fmla="*/ 869136 w 4671148"/>
              <a:gd name="connsiteY18" fmla="*/ 1716088 h 4671148"/>
              <a:gd name="connsiteX19" fmla="*/ 911753 w 4671148"/>
              <a:gd name="connsiteY19" fmla="*/ 1627620 h 4671148"/>
              <a:gd name="connsiteX20" fmla="*/ 4496534 w 4671148"/>
              <a:gd name="connsiteY20" fmla="*/ 1450853 h 4671148"/>
              <a:gd name="connsiteX21" fmla="*/ 4566145 w 4671148"/>
              <a:gd name="connsiteY21" fmla="*/ 1641046 h 4671148"/>
              <a:gd name="connsiteX22" fmla="*/ 4671148 w 4671148"/>
              <a:gd name="connsiteY22" fmla="*/ 2335574 h 4671148"/>
              <a:gd name="connsiteX23" fmla="*/ 2335574 w 4671148"/>
              <a:gd name="connsiteY23" fmla="*/ 4671148 h 4671148"/>
              <a:gd name="connsiteX24" fmla="*/ 2312290 w 4671148"/>
              <a:gd name="connsiteY24" fmla="*/ 4669972 h 4671148"/>
              <a:gd name="connsiteX25" fmla="*/ 2100256 w 4671148"/>
              <a:gd name="connsiteY25" fmla="*/ 4293098 h 4671148"/>
              <a:gd name="connsiteX26" fmla="*/ 2306993 w 4671148"/>
              <a:gd name="connsiteY26" fmla="*/ 3925638 h 4671148"/>
              <a:gd name="connsiteX27" fmla="*/ 2335574 w 4671148"/>
              <a:gd name="connsiteY27" fmla="*/ 3927081 h 4671148"/>
              <a:gd name="connsiteX28" fmla="*/ 3927081 w 4671148"/>
              <a:gd name="connsiteY28" fmla="*/ 2335574 h 4671148"/>
              <a:gd name="connsiteX29" fmla="*/ 3855530 w 4671148"/>
              <a:gd name="connsiteY29" fmla="*/ 1862309 h 4671148"/>
              <a:gd name="connsiteX30" fmla="*/ 3818147 w 4671148"/>
              <a:gd name="connsiteY30" fmla="*/ 1760170 h 4671148"/>
              <a:gd name="connsiteX31" fmla="*/ 3832057 w 4671148"/>
              <a:gd name="connsiteY31" fmla="*/ 1787080 h 4671148"/>
              <a:gd name="connsiteX32" fmla="*/ 4265560 w 4671148"/>
              <a:gd name="connsiteY32" fmla="*/ 1802433 h 4671148"/>
              <a:gd name="connsiteX33" fmla="*/ 4496534 w 4671148"/>
              <a:gd name="connsiteY33" fmla="*/ 1450853 h 4671148"/>
              <a:gd name="connsiteX34" fmla="*/ 625183 w 4671148"/>
              <a:gd name="connsiteY34" fmla="*/ 1383056 h 4671148"/>
              <a:gd name="connsiteX35" fmla="*/ 852039 w 4671148"/>
              <a:gd name="connsiteY35" fmla="*/ 1752782 h 4671148"/>
              <a:gd name="connsiteX36" fmla="*/ 862742 w 4671148"/>
              <a:gd name="connsiteY36" fmla="*/ 1733555 h 4671148"/>
              <a:gd name="connsiteX37" fmla="*/ 815618 w 4671148"/>
              <a:gd name="connsiteY37" fmla="*/ 1862309 h 4671148"/>
              <a:gd name="connsiteX38" fmla="*/ 744067 w 4671148"/>
              <a:gd name="connsiteY38" fmla="*/ 2335574 h 4671148"/>
              <a:gd name="connsiteX39" fmla="*/ 2172852 w 4671148"/>
              <a:gd name="connsiteY39" fmla="*/ 3918864 h 4671148"/>
              <a:gd name="connsiteX40" fmla="*/ 2177176 w 4671148"/>
              <a:gd name="connsiteY40" fmla="*/ 3919083 h 4671148"/>
              <a:gd name="connsiteX41" fmla="*/ 1966751 w 4671148"/>
              <a:gd name="connsiteY41" fmla="*/ 4293098 h 4671148"/>
              <a:gd name="connsiteX42" fmla="*/ 2174881 w 4671148"/>
              <a:gd name="connsiteY42" fmla="*/ 4663034 h 4671148"/>
              <a:gd name="connsiteX43" fmla="*/ 2096775 w 4671148"/>
              <a:gd name="connsiteY43" fmla="*/ 4659090 h 4671148"/>
              <a:gd name="connsiteX44" fmla="*/ 0 w 4671148"/>
              <a:gd name="connsiteY44" fmla="*/ 2335574 h 4671148"/>
              <a:gd name="connsiteX45" fmla="*/ 183541 w 4671148"/>
              <a:gd name="connsiteY45" fmla="*/ 1426463 h 4671148"/>
              <a:gd name="connsiteX46" fmla="*/ 203538 w 4671148"/>
              <a:gd name="connsiteY46" fmla="*/ 1384952 h 4671148"/>
              <a:gd name="connsiteX47" fmla="*/ 625183 w 4671148"/>
              <a:gd name="connsiteY47" fmla="*/ 1383056 h 4671148"/>
              <a:gd name="connsiteX48" fmla="*/ 4442430 w 4671148"/>
              <a:gd name="connsiteY48" fmla="*/ 1321296 h 4671148"/>
              <a:gd name="connsiteX49" fmla="*/ 4503733 w 4671148"/>
              <a:gd name="connsiteY49" fmla="*/ 1439894 h 4671148"/>
              <a:gd name="connsiteX50" fmla="*/ 4496534 w 4671148"/>
              <a:gd name="connsiteY50" fmla="*/ 1450853 h 4671148"/>
              <a:gd name="connsiteX51" fmla="*/ 4487607 w 4671148"/>
              <a:gd name="connsiteY51" fmla="*/ 1426463 h 4671148"/>
              <a:gd name="connsiteX52" fmla="*/ 4439266 w 4671148"/>
              <a:gd name="connsiteY52" fmla="*/ 1326113 h 4671148"/>
              <a:gd name="connsiteX53" fmla="*/ 4442430 w 4671148"/>
              <a:gd name="connsiteY53" fmla="*/ 1321296 h 4671148"/>
              <a:gd name="connsiteX54" fmla="*/ 259711 w 4671148"/>
              <a:gd name="connsiteY54" fmla="*/ 1268344 h 4671148"/>
              <a:gd name="connsiteX55" fmla="*/ 203538 w 4671148"/>
              <a:gd name="connsiteY55" fmla="*/ 1384952 h 4671148"/>
              <a:gd name="connsiteX56" fmla="*/ 191412 w 4671148"/>
              <a:gd name="connsiteY56" fmla="*/ 1385006 h 4671148"/>
              <a:gd name="connsiteX57" fmla="*/ 256350 w 4671148"/>
              <a:gd name="connsiteY57" fmla="*/ 1268359 h 4671148"/>
              <a:gd name="connsiteX58" fmla="*/ 259711 w 4671148"/>
              <a:gd name="connsiteY58" fmla="*/ 1268344 h 4671148"/>
              <a:gd name="connsiteX59" fmla="*/ 2335574 w 4671148"/>
              <a:gd name="connsiteY59" fmla="*/ 0 h 4671148"/>
              <a:gd name="connsiteX60" fmla="*/ 4389257 w 4671148"/>
              <a:gd name="connsiteY60" fmla="*/ 1222301 h 4671148"/>
              <a:gd name="connsiteX61" fmla="*/ 4439266 w 4671148"/>
              <a:gd name="connsiteY61" fmla="*/ 1326113 h 4671148"/>
              <a:gd name="connsiteX62" fmla="*/ 4204258 w 4671148"/>
              <a:gd name="connsiteY62" fmla="*/ 1683835 h 4671148"/>
              <a:gd name="connsiteX63" fmla="*/ 3779224 w 4671148"/>
              <a:gd name="connsiteY63" fmla="*/ 1668782 h 4671148"/>
              <a:gd name="connsiteX64" fmla="*/ 3734995 w 4671148"/>
              <a:gd name="connsiteY64" fmla="*/ 1576967 h 4671148"/>
              <a:gd name="connsiteX65" fmla="*/ 2335574 w 4671148"/>
              <a:gd name="connsiteY65" fmla="*/ 744067 h 4671148"/>
              <a:gd name="connsiteX66" fmla="*/ 936154 w 4671148"/>
              <a:gd name="connsiteY66" fmla="*/ 1576967 h 4671148"/>
              <a:gd name="connsiteX67" fmla="*/ 911753 w 4671148"/>
              <a:gd name="connsiteY67" fmla="*/ 1627620 h 4671148"/>
              <a:gd name="connsiteX68" fmla="*/ 259711 w 4671148"/>
              <a:gd name="connsiteY68" fmla="*/ 1268344 h 4671148"/>
              <a:gd name="connsiteX69" fmla="*/ 281891 w 4671148"/>
              <a:gd name="connsiteY69" fmla="*/ 1222301 h 4671148"/>
              <a:gd name="connsiteX70" fmla="*/ 2335574 w 4671148"/>
              <a:gd name="connsiteY70" fmla="*/ 0 h 4671148"/>
              <a:gd name="connsiteX0" fmla="*/ 2174881 w 4671148"/>
              <a:gd name="connsiteY0" fmla="*/ 4663034 h 4671148"/>
              <a:gd name="connsiteX1" fmla="*/ 2312290 w 4671148"/>
              <a:gd name="connsiteY1" fmla="*/ 4669972 h 4671148"/>
              <a:gd name="connsiteX2" fmla="*/ 2312951 w 4671148"/>
              <a:gd name="connsiteY2" fmla="*/ 4671148 h 4671148"/>
              <a:gd name="connsiteX3" fmla="*/ 2179446 w 4671148"/>
              <a:gd name="connsiteY3" fmla="*/ 4671148 h 4671148"/>
              <a:gd name="connsiteX4" fmla="*/ 2174881 w 4671148"/>
              <a:gd name="connsiteY4" fmla="*/ 4663034 h 4671148"/>
              <a:gd name="connsiteX5" fmla="*/ 2179446 w 4671148"/>
              <a:gd name="connsiteY5" fmla="*/ 3915048 h 4671148"/>
              <a:gd name="connsiteX6" fmla="*/ 2312951 w 4671148"/>
              <a:gd name="connsiteY6" fmla="*/ 3915048 h 4671148"/>
              <a:gd name="connsiteX7" fmla="*/ 2306993 w 4671148"/>
              <a:gd name="connsiteY7" fmla="*/ 3925638 h 4671148"/>
              <a:gd name="connsiteX8" fmla="*/ 2177176 w 4671148"/>
              <a:gd name="connsiteY8" fmla="*/ 3919083 h 4671148"/>
              <a:gd name="connsiteX9" fmla="*/ 2179446 w 4671148"/>
              <a:gd name="connsiteY9" fmla="*/ 3915048 h 4671148"/>
              <a:gd name="connsiteX10" fmla="*/ 3770754 w 4671148"/>
              <a:gd name="connsiteY10" fmla="*/ 1668482 h 4671148"/>
              <a:gd name="connsiteX11" fmla="*/ 3779224 w 4671148"/>
              <a:gd name="connsiteY11" fmla="*/ 1668782 h 4671148"/>
              <a:gd name="connsiteX12" fmla="*/ 3802013 w 4671148"/>
              <a:gd name="connsiteY12" fmla="*/ 1716088 h 4671148"/>
              <a:gd name="connsiteX13" fmla="*/ 3818147 w 4671148"/>
              <a:gd name="connsiteY13" fmla="*/ 1760170 h 4671148"/>
              <a:gd name="connsiteX14" fmla="*/ 3770754 w 4671148"/>
              <a:gd name="connsiteY14" fmla="*/ 1668482 h 4671148"/>
              <a:gd name="connsiteX15" fmla="*/ 911753 w 4671148"/>
              <a:gd name="connsiteY15" fmla="*/ 1627620 h 4671148"/>
              <a:gd name="connsiteX16" fmla="*/ 916978 w 4671148"/>
              <a:gd name="connsiteY16" fmla="*/ 1636134 h 4671148"/>
              <a:gd name="connsiteX17" fmla="*/ 862742 w 4671148"/>
              <a:gd name="connsiteY17" fmla="*/ 1733555 h 4671148"/>
              <a:gd name="connsiteX18" fmla="*/ 869136 w 4671148"/>
              <a:gd name="connsiteY18" fmla="*/ 1716088 h 4671148"/>
              <a:gd name="connsiteX19" fmla="*/ 911753 w 4671148"/>
              <a:gd name="connsiteY19" fmla="*/ 1627620 h 4671148"/>
              <a:gd name="connsiteX20" fmla="*/ 4496534 w 4671148"/>
              <a:gd name="connsiteY20" fmla="*/ 1450853 h 4671148"/>
              <a:gd name="connsiteX21" fmla="*/ 4566145 w 4671148"/>
              <a:gd name="connsiteY21" fmla="*/ 1641046 h 4671148"/>
              <a:gd name="connsiteX22" fmla="*/ 4671148 w 4671148"/>
              <a:gd name="connsiteY22" fmla="*/ 2335574 h 4671148"/>
              <a:gd name="connsiteX23" fmla="*/ 2335574 w 4671148"/>
              <a:gd name="connsiteY23" fmla="*/ 4671148 h 4671148"/>
              <a:gd name="connsiteX24" fmla="*/ 2312290 w 4671148"/>
              <a:gd name="connsiteY24" fmla="*/ 4669972 h 4671148"/>
              <a:gd name="connsiteX25" fmla="*/ 2100256 w 4671148"/>
              <a:gd name="connsiteY25" fmla="*/ 4293098 h 4671148"/>
              <a:gd name="connsiteX26" fmla="*/ 2306993 w 4671148"/>
              <a:gd name="connsiteY26" fmla="*/ 3925638 h 4671148"/>
              <a:gd name="connsiteX27" fmla="*/ 2335574 w 4671148"/>
              <a:gd name="connsiteY27" fmla="*/ 3927081 h 4671148"/>
              <a:gd name="connsiteX28" fmla="*/ 3927081 w 4671148"/>
              <a:gd name="connsiteY28" fmla="*/ 2335574 h 4671148"/>
              <a:gd name="connsiteX29" fmla="*/ 3855530 w 4671148"/>
              <a:gd name="connsiteY29" fmla="*/ 1862309 h 4671148"/>
              <a:gd name="connsiteX30" fmla="*/ 3818147 w 4671148"/>
              <a:gd name="connsiteY30" fmla="*/ 1760170 h 4671148"/>
              <a:gd name="connsiteX31" fmla="*/ 3832057 w 4671148"/>
              <a:gd name="connsiteY31" fmla="*/ 1787080 h 4671148"/>
              <a:gd name="connsiteX32" fmla="*/ 4265560 w 4671148"/>
              <a:gd name="connsiteY32" fmla="*/ 1802433 h 4671148"/>
              <a:gd name="connsiteX33" fmla="*/ 4496534 w 4671148"/>
              <a:gd name="connsiteY33" fmla="*/ 1450853 h 4671148"/>
              <a:gd name="connsiteX34" fmla="*/ 625183 w 4671148"/>
              <a:gd name="connsiteY34" fmla="*/ 1383056 h 4671148"/>
              <a:gd name="connsiteX35" fmla="*/ 852039 w 4671148"/>
              <a:gd name="connsiteY35" fmla="*/ 1752782 h 4671148"/>
              <a:gd name="connsiteX36" fmla="*/ 862742 w 4671148"/>
              <a:gd name="connsiteY36" fmla="*/ 1733555 h 4671148"/>
              <a:gd name="connsiteX37" fmla="*/ 815618 w 4671148"/>
              <a:gd name="connsiteY37" fmla="*/ 1862309 h 4671148"/>
              <a:gd name="connsiteX38" fmla="*/ 744067 w 4671148"/>
              <a:gd name="connsiteY38" fmla="*/ 2335574 h 4671148"/>
              <a:gd name="connsiteX39" fmla="*/ 2172852 w 4671148"/>
              <a:gd name="connsiteY39" fmla="*/ 3918864 h 4671148"/>
              <a:gd name="connsiteX40" fmla="*/ 2177176 w 4671148"/>
              <a:gd name="connsiteY40" fmla="*/ 3919083 h 4671148"/>
              <a:gd name="connsiteX41" fmla="*/ 1966751 w 4671148"/>
              <a:gd name="connsiteY41" fmla="*/ 4293098 h 4671148"/>
              <a:gd name="connsiteX42" fmla="*/ 2174881 w 4671148"/>
              <a:gd name="connsiteY42" fmla="*/ 4663034 h 4671148"/>
              <a:gd name="connsiteX43" fmla="*/ 2096775 w 4671148"/>
              <a:gd name="connsiteY43" fmla="*/ 4659090 h 4671148"/>
              <a:gd name="connsiteX44" fmla="*/ 0 w 4671148"/>
              <a:gd name="connsiteY44" fmla="*/ 2335574 h 4671148"/>
              <a:gd name="connsiteX45" fmla="*/ 183541 w 4671148"/>
              <a:gd name="connsiteY45" fmla="*/ 1426463 h 4671148"/>
              <a:gd name="connsiteX46" fmla="*/ 203538 w 4671148"/>
              <a:gd name="connsiteY46" fmla="*/ 1384952 h 4671148"/>
              <a:gd name="connsiteX47" fmla="*/ 625183 w 4671148"/>
              <a:gd name="connsiteY47" fmla="*/ 1383056 h 4671148"/>
              <a:gd name="connsiteX48" fmla="*/ 4442430 w 4671148"/>
              <a:gd name="connsiteY48" fmla="*/ 1321296 h 4671148"/>
              <a:gd name="connsiteX49" fmla="*/ 4503733 w 4671148"/>
              <a:gd name="connsiteY49" fmla="*/ 1439894 h 4671148"/>
              <a:gd name="connsiteX50" fmla="*/ 4496534 w 4671148"/>
              <a:gd name="connsiteY50" fmla="*/ 1450853 h 4671148"/>
              <a:gd name="connsiteX51" fmla="*/ 4487607 w 4671148"/>
              <a:gd name="connsiteY51" fmla="*/ 1426463 h 4671148"/>
              <a:gd name="connsiteX52" fmla="*/ 4439266 w 4671148"/>
              <a:gd name="connsiteY52" fmla="*/ 1326113 h 4671148"/>
              <a:gd name="connsiteX53" fmla="*/ 4442430 w 4671148"/>
              <a:gd name="connsiteY53" fmla="*/ 1321296 h 4671148"/>
              <a:gd name="connsiteX54" fmla="*/ 259711 w 4671148"/>
              <a:gd name="connsiteY54" fmla="*/ 1268344 h 4671148"/>
              <a:gd name="connsiteX55" fmla="*/ 203538 w 4671148"/>
              <a:gd name="connsiteY55" fmla="*/ 1384952 h 4671148"/>
              <a:gd name="connsiteX56" fmla="*/ 191412 w 4671148"/>
              <a:gd name="connsiteY56" fmla="*/ 1385006 h 4671148"/>
              <a:gd name="connsiteX57" fmla="*/ 256350 w 4671148"/>
              <a:gd name="connsiteY57" fmla="*/ 1268359 h 4671148"/>
              <a:gd name="connsiteX58" fmla="*/ 259711 w 4671148"/>
              <a:gd name="connsiteY58" fmla="*/ 1268344 h 4671148"/>
              <a:gd name="connsiteX59" fmla="*/ 2335574 w 4671148"/>
              <a:gd name="connsiteY59" fmla="*/ 0 h 4671148"/>
              <a:gd name="connsiteX60" fmla="*/ 4389257 w 4671148"/>
              <a:gd name="connsiteY60" fmla="*/ 1222301 h 4671148"/>
              <a:gd name="connsiteX61" fmla="*/ 4439266 w 4671148"/>
              <a:gd name="connsiteY61" fmla="*/ 1326113 h 4671148"/>
              <a:gd name="connsiteX62" fmla="*/ 4204258 w 4671148"/>
              <a:gd name="connsiteY62" fmla="*/ 1683835 h 4671148"/>
              <a:gd name="connsiteX63" fmla="*/ 3779224 w 4671148"/>
              <a:gd name="connsiteY63" fmla="*/ 1668782 h 4671148"/>
              <a:gd name="connsiteX64" fmla="*/ 3734995 w 4671148"/>
              <a:gd name="connsiteY64" fmla="*/ 1576967 h 4671148"/>
              <a:gd name="connsiteX65" fmla="*/ 2335574 w 4671148"/>
              <a:gd name="connsiteY65" fmla="*/ 744067 h 4671148"/>
              <a:gd name="connsiteX66" fmla="*/ 936154 w 4671148"/>
              <a:gd name="connsiteY66" fmla="*/ 1576967 h 4671148"/>
              <a:gd name="connsiteX67" fmla="*/ 911753 w 4671148"/>
              <a:gd name="connsiteY67" fmla="*/ 1627620 h 4671148"/>
              <a:gd name="connsiteX68" fmla="*/ 281891 w 4671148"/>
              <a:gd name="connsiteY68" fmla="*/ 1222301 h 4671148"/>
              <a:gd name="connsiteX69" fmla="*/ 2335574 w 4671148"/>
              <a:gd name="connsiteY69" fmla="*/ 0 h 4671148"/>
              <a:gd name="connsiteX0" fmla="*/ 2174881 w 4671148"/>
              <a:gd name="connsiteY0" fmla="*/ 4663034 h 4671148"/>
              <a:gd name="connsiteX1" fmla="*/ 2312290 w 4671148"/>
              <a:gd name="connsiteY1" fmla="*/ 4669972 h 4671148"/>
              <a:gd name="connsiteX2" fmla="*/ 2312951 w 4671148"/>
              <a:gd name="connsiteY2" fmla="*/ 4671148 h 4671148"/>
              <a:gd name="connsiteX3" fmla="*/ 2179446 w 4671148"/>
              <a:gd name="connsiteY3" fmla="*/ 4671148 h 4671148"/>
              <a:gd name="connsiteX4" fmla="*/ 2174881 w 4671148"/>
              <a:gd name="connsiteY4" fmla="*/ 4663034 h 4671148"/>
              <a:gd name="connsiteX5" fmla="*/ 2179446 w 4671148"/>
              <a:gd name="connsiteY5" fmla="*/ 3915048 h 4671148"/>
              <a:gd name="connsiteX6" fmla="*/ 2312951 w 4671148"/>
              <a:gd name="connsiteY6" fmla="*/ 3915048 h 4671148"/>
              <a:gd name="connsiteX7" fmla="*/ 2306993 w 4671148"/>
              <a:gd name="connsiteY7" fmla="*/ 3925638 h 4671148"/>
              <a:gd name="connsiteX8" fmla="*/ 2177176 w 4671148"/>
              <a:gd name="connsiteY8" fmla="*/ 3919083 h 4671148"/>
              <a:gd name="connsiteX9" fmla="*/ 2179446 w 4671148"/>
              <a:gd name="connsiteY9" fmla="*/ 3915048 h 4671148"/>
              <a:gd name="connsiteX10" fmla="*/ 3770754 w 4671148"/>
              <a:gd name="connsiteY10" fmla="*/ 1668482 h 4671148"/>
              <a:gd name="connsiteX11" fmla="*/ 3779224 w 4671148"/>
              <a:gd name="connsiteY11" fmla="*/ 1668782 h 4671148"/>
              <a:gd name="connsiteX12" fmla="*/ 3802013 w 4671148"/>
              <a:gd name="connsiteY12" fmla="*/ 1716088 h 4671148"/>
              <a:gd name="connsiteX13" fmla="*/ 3818147 w 4671148"/>
              <a:gd name="connsiteY13" fmla="*/ 1760170 h 4671148"/>
              <a:gd name="connsiteX14" fmla="*/ 3770754 w 4671148"/>
              <a:gd name="connsiteY14" fmla="*/ 1668482 h 4671148"/>
              <a:gd name="connsiteX15" fmla="*/ 911753 w 4671148"/>
              <a:gd name="connsiteY15" fmla="*/ 1627620 h 4671148"/>
              <a:gd name="connsiteX16" fmla="*/ 916978 w 4671148"/>
              <a:gd name="connsiteY16" fmla="*/ 1636134 h 4671148"/>
              <a:gd name="connsiteX17" fmla="*/ 862742 w 4671148"/>
              <a:gd name="connsiteY17" fmla="*/ 1733555 h 4671148"/>
              <a:gd name="connsiteX18" fmla="*/ 869136 w 4671148"/>
              <a:gd name="connsiteY18" fmla="*/ 1716088 h 4671148"/>
              <a:gd name="connsiteX19" fmla="*/ 911753 w 4671148"/>
              <a:gd name="connsiteY19" fmla="*/ 1627620 h 4671148"/>
              <a:gd name="connsiteX20" fmla="*/ 4496534 w 4671148"/>
              <a:gd name="connsiteY20" fmla="*/ 1450853 h 4671148"/>
              <a:gd name="connsiteX21" fmla="*/ 4566145 w 4671148"/>
              <a:gd name="connsiteY21" fmla="*/ 1641046 h 4671148"/>
              <a:gd name="connsiteX22" fmla="*/ 4671148 w 4671148"/>
              <a:gd name="connsiteY22" fmla="*/ 2335574 h 4671148"/>
              <a:gd name="connsiteX23" fmla="*/ 2335574 w 4671148"/>
              <a:gd name="connsiteY23" fmla="*/ 4671148 h 4671148"/>
              <a:gd name="connsiteX24" fmla="*/ 2312290 w 4671148"/>
              <a:gd name="connsiteY24" fmla="*/ 4669972 h 4671148"/>
              <a:gd name="connsiteX25" fmla="*/ 2100256 w 4671148"/>
              <a:gd name="connsiteY25" fmla="*/ 4293098 h 4671148"/>
              <a:gd name="connsiteX26" fmla="*/ 2306993 w 4671148"/>
              <a:gd name="connsiteY26" fmla="*/ 3925638 h 4671148"/>
              <a:gd name="connsiteX27" fmla="*/ 2335574 w 4671148"/>
              <a:gd name="connsiteY27" fmla="*/ 3927081 h 4671148"/>
              <a:gd name="connsiteX28" fmla="*/ 3927081 w 4671148"/>
              <a:gd name="connsiteY28" fmla="*/ 2335574 h 4671148"/>
              <a:gd name="connsiteX29" fmla="*/ 3855530 w 4671148"/>
              <a:gd name="connsiteY29" fmla="*/ 1862309 h 4671148"/>
              <a:gd name="connsiteX30" fmla="*/ 3818147 w 4671148"/>
              <a:gd name="connsiteY30" fmla="*/ 1760170 h 4671148"/>
              <a:gd name="connsiteX31" fmla="*/ 3832057 w 4671148"/>
              <a:gd name="connsiteY31" fmla="*/ 1787080 h 4671148"/>
              <a:gd name="connsiteX32" fmla="*/ 4265560 w 4671148"/>
              <a:gd name="connsiteY32" fmla="*/ 1802433 h 4671148"/>
              <a:gd name="connsiteX33" fmla="*/ 4496534 w 4671148"/>
              <a:gd name="connsiteY33" fmla="*/ 1450853 h 4671148"/>
              <a:gd name="connsiteX34" fmla="*/ 625183 w 4671148"/>
              <a:gd name="connsiteY34" fmla="*/ 1383056 h 4671148"/>
              <a:gd name="connsiteX35" fmla="*/ 852039 w 4671148"/>
              <a:gd name="connsiteY35" fmla="*/ 1752782 h 4671148"/>
              <a:gd name="connsiteX36" fmla="*/ 862742 w 4671148"/>
              <a:gd name="connsiteY36" fmla="*/ 1733555 h 4671148"/>
              <a:gd name="connsiteX37" fmla="*/ 815618 w 4671148"/>
              <a:gd name="connsiteY37" fmla="*/ 1862309 h 4671148"/>
              <a:gd name="connsiteX38" fmla="*/ 744067 w 4671148"/>
              <a:gd name="connsiteY38" fmla="*/ 2335574 h 4671148"/>
              <a:gd name="connsiteX39" fmla="*/ 2172852 w 4671148"/>
              <a:gd name="connsiteY39" fmla="*/ 3918864 h 4671148"/>
              <a:gd name="connsiteX40" fmla="*/ 2177176 w 4671148"/>
              <a:gd name="connsiteY40" fmla="*/ 3919083 h 4671148"/>
              <a:gd name="connsiteX41" fmla="*/ 1966751 w 4671148"/>
              <a:gd name="connsiteY41" fmla="*/ 4293098 h 4671148"/>
              <a:gd name="connsiteX42" fmla="*/ 2174881 w 4671148"/>
              <a:gd name="connsiteY42" fmla="*/ 4663034 h 4671148"/>
              <a:gd name="connsiteX43" fmla="*/ 2096775 w 4671148"/>
              <a:gd name="connsiteY43" fmla="*/ 4659090 h 4671148"/>
              <a:gd name="connsiteX44" fmla="*/ 0 w 4671148"/>
              <a:gd name="connsiteY44" fmla="*/ 2335574 h 4671148"/>
              <a:gd name="connsiteX45" fmla="*/ 183541 w 4671148"/>
              <a:gd name="connsiteY45" fmla="*/ 1426463 h 4671148"/>
              <a:gd name="connsiteX46" fmla="*/ 203538 w 4671148"/>
              <a:gd name="connsiteY46" fmla="*/ 1384952 h 4671148"/>
              <a:gd name="connsiteX47" fmla="*/ 625183 w 4671148"/>
              <a:gd name="connsiteY47" fmla="*/ 1383056 h 4671148"/>
              <a:gd name="connsiteX48" fmla="*/ 4442430 w 4671148"/>
              <a:gd name="connsiteY48" fmla="*/ 1321296 h 4671148"/>
              <a:gd name="connsiteX49" fmla="*/ 4503733 w 4671148"/>
              <a:gd name="connsiteY49" fmla="*/ 1439894 h 4671148"/>
              <a:gd name="connsiteX50" fmla="*/ 4496534 w 4671148"/>
              <a:gd name="connsiteY50" fmla="*/ 1450853 h 4671148"/>
              <a:gd name="connsiteX51" fmla="*/ 4487607 w 4671148"/>
              <a:gd name="connsiteY51" fmla="*/ 1426463 h 4671148"/>
              <a:gd name="connsiteX52" fmla="*/ 4439266 w 4671148"/>
              <a:gd name="connsiteY52" fmla="*/ 1326113 h 4671148"/>
              <a:gd name="connsiteX53" fmla="*/ 4442430 w 4671148"/>
              <a:gd name="connsiteY53" fmla="*/ 1321296 h 4671148"/>
              <a:gd name="connsiteX54" fmla="*/ 259711 w 4671148"/>
              <a:gd name="connsiteY54" fmla="*/ 1268344 h 4671148"/>
              <a:gd name="connsiteX55" fmla="*/ 203538 w 4671148"/>
              <a:gd name="connsiteY55" fmla="*/ 1384952 h 4671148"/>
              <a:gd name="connsiteX56" fmla="*/ 191412 w 4671148"/>
              <a:gd name="connsiteY56" fmla="*/ 1385006 h 4671148"/>
              <a:gd name="connsiteX57" fmla="*/ 256350 w 4671148"/>
              <a:gd name="connsiteY57" fmla="*/ 1268359 h 4671148"/>
              <a:gd name="connsiteX58" fmla="*/ 259711 w 4671148"/>
              <a:gd name="connsiteY58" fmla="*/ 1268344 h 4671148"/>
              <a:gd name="connsiteX59" fmla="*/ 2335574 w 4671148"/>
              <a:gd name="connsiteY59" fmla="*/ 0 h 4671148"/>
              <a:gd name="connsiteX60" fmla="*/ 4389257 w 4671148"/>
              <a:gd name="connsiteY60" fmla="*/ 1222301 h 4671148"/>
              <a:gd name="connsiteX61" fmla="*/ 4439266 w 4671148"/>
              <a:gd name="connsiteY61" fmla="*/ 1326113 h 4671148"/>
              <a:gd name="connsiteX62" fmla="*/ 4204258 w 4671148"/>
              <a:gd name="connsiteY62" fmla="*/ 1683835 h 4671148"/>
              <a:gd name="connsiteX63" fmla="*/ 3779224 w 4671148"/>
              <a:gd name="connsiteY63" fmla="*/ 1668782 h 4671148"/>
              <a:gd name="connsiteX64" fmla="*/ 3734995 w 4671148"/>
              <a:gd name="connsiteY64" fmla="*/ 1576967 h 4671148"/>
              <a:gd name="connsiteX65" fmla="*/ 2335574 w 4671148"/>
              <a:gd name="connsiteY65" fmla="*/ 744067 h 4671148"/>
              <a:gd name="connsiteX66" fmla="*/ 936154 w 4671148"/>
              <a:gd name="connsiteY66" fmla="*/ 1576967 h 4671148"/>
              <a:gd name="connsiteX67" fmla="*/ 911753 w 4671148"/>
              <a:gd name="connsiteY67" fmla="*/ 1627620 h 4671148"/>
              <a:gd name="connsiteX68" fmla="*/ 2335574 w 4671148"/>
              <a:gd name="connsiteY68" fmla="*/ 0 h 4671148"/>
              <a:gd name="connsiteX0" fmla="*/ 2174881 w 4671148"/>
              <a:gd name="connsiteY0" fmla="*/ 4663034 h 4671148"/>
              <a:gd name="connsiteX1" fmla="*/ 2312290 w 4671148"/>
              <a:gd name="connsiteY1" fmla="*/ 4669972 h 4671148"/>
              <a:gd name="connsiteX2" fmla="*/ 2312951 w 4671148"/>
              <a:gd name="connsiteY2" fmla="*/ 4671148 h 4671148"/>
              <a:gd name="connsiteX3" fmla="*/ 2179446 w 4671148"/>
              <a:gd name="connsiteY3" fmla="*/ 4671148 h 4671148"/>
              <a:gd name="connsiteX4" fmla="*/ 2174881 w 4671148"/>
              <a:gd name="connsiteY4" fmla="*/ 4663034 h 4671148"/>
              <a:gd name="connsiteX5" fmla="*/ 2179446 w 4671148"/>
              <a:gd name="connsiteY5" fmla="*/ 3915048 h 4671148"/>
              <a:gd name="connsiteX6" fmla="*/ 2312951 w 4671148"/>
              <a:gd name="connsiteY6" fmla="*/ 3915048 h 4671148"/>
              <a:gd name="connsiteX7" fmla="*/ 2306993 w 4671148"/>
              <a:gd name="connsiteY7" fmla="*/ 3925638 h 4671148"/>
              <a:gd name="connsiteX8" fmla="*/ 2177176 w 4671148"/>
              <a:gd name="connsiteY8" fmla="*/ 3919083 h 4671148"/>
              <a:gd name="connsiteX9" fmla="*/ 2179446 w 4671148"/>
              <a:gd name="connsiteY9" fmla="*/ 3915048 h 4671148"/>
              <a:gd name="connsiteX10" fmla="*/ 3770754 w 4671148"/>
              <a:gd name="connsiteY10" fmla="*/ 1668482 h 4671148"/>
              <a:gd name="connsiteX11" fmla="*/ 3779224 w 4671148"/>
              <a:gd name="connsiteY11" fmla="*/ 1668782 h 4671148"/>
              <a:gd name="connsiteX12" fmla="*/ 3802013 w 4671148"/>
              <a:gd name="connsiteY12" fmla="*/ 1716088 h 4671148"/>
              <a:gd name="connsiteX13" fmla="*/ 3818147 w 4671148"/>
              <a:gd name="connsiteY13" fmla="*/ 1760170 h 4671148"/>
              <a:gd name="connsiteX14" fmla="*/ 3770754 w 4671148"/>
              <a:gd name="connsiteY14" fmla="*/ 1668482 h 4671148"/>
              <a:gd name="connsiteX15" fmla="*/ 911753 w 4671148"/>
              <a:gd name="connsiteY15" fmla="*/ 1627620 h 4671148"/>
              <a:gd name="connsiteX16" fmla="*/ 916978 w 4671148"/>
              <a:gd name="connsiteY16" fmla="*/ 1636134 h 4671148"/>
              <a:gd name="connsiteX17" fmla="*/ 862742 w 4671148"/>
              <a:gd name="connsiteY17" fmla="*/ 1733555 h 4671148"/>
              <a:gd name="connsiteX18" fmla="*/ 869136 w 4671148"/>
              <a:gd name="connsiteY18" fmla="*/ 1716088 h 4671148"/>
              <a:gd name="connsiteX19" fmla="*/ 911753 w 4671148"/>
              <a:gd name="connsiteY19" fmla="*/ 1627620 h 4671148"/>
              <a:gd name="connsiteX20" fmla="*/ 4496534 w 4671148"/>
              <a:gd name="connsiteY20" fmla="*/ 1450853 h 4671148"/>
              <a:gd name="connsiteX21" fmla="*/ 4566145 w 4671148"/>
              <a:gd name="connsiteY21" fmla="*/ 1641046 h 4671148"/>
              <a:gd name="connsiteX22" fmla="*/ 4671148 w 4671148"/>
              <a:gd name="connsiteY22" fmla="*/ 2335574 h 4671148"/>
              <a:gd name="connsiteX23" fmla="*/ 2335574 w 4671148"/>
              <a:gd name="connsiteY23" fmla="*/ 4671148 h 4671148"/>
              <a:gd name="connsiteX24" fmla="*/ 2312290 w 4671148"/>
              <a:gd name="connsiteY24" fmla="*/ 4669972 h 4671148"/>
              <a:gd name="connsiteX25" fmla="*/ 2100256 w 4671148"/>
              <a:gd name="connsiteY25" fmla="*/ 4293098 h 4671148"/>
              <a:gd name="connsiteX26" fmla="*/ 2306993 w 4671148"/>
              <a:gd name="connsiteY26" fmla="*/ 3925638 h 4671148"/>
              <a:gd name="connsiteX27" fmla="*/ 2335574 w 4671148"/>
              <a:gd name="connsiteY27" fmla="*/ 3927081 h 4671148"/>
              <a:gd name="connsiteX28" fmla="*/ 3927081 w 4671148"/>
              <a:gd name="connsiteY28" fmla="*/ 2335574 h 4671148"/>
              <a:gd name="connsiteX29" fmla="*/ 3855530 w 4671148"/>
              <a:gd name="connsiteY29" fmla="*/ 1862309 h 4671148"/>
              <a:gd name="connsiteX30" fmla="*/ 3818147 w 4671148"/>
              <a:gd name="connsiteY30" fmla="*/ 1760170 h 4671148"/>
              <a:gd name="connsiteX31" fmla="*/ 3832057 w 4671148"/>
              <a:gd name="connsiteY31" fmla="*/ 1787080 h 4671148"/>
              <a:gd name="connsiteX32" fmla="*/ 4265560 w 4671148"/>
              <a:gd name="connsiteY32" fmla="*/ 1802433 h 4671148"/>
              <a:gd name="connsiteX33" fmla="*/ 4496534 w 4671148"/>
              <a:gd name="connsiteY33" fmla="*/ 1450853 h 4671148"/>
              <a:gd name="connsiteX34" fmla="*/ 625183 w 4671148"/>
              <a:gd name="connsiteY34" fmla="*/ 1383056 h 4671148"/>
              <a:gd name="connsiteX35" fmla="*/ 852039 w 4671148"/>
              <a:gd name="connsiteY35" fmla="*/ 1752782 h 4671148"/>
              <a:gd name="connsiteX36" fmla="*/ 862742 w 4671148"/>
              <a:gd name="connsiteY36" fmla="*/ 1733555 h 4671148"/>
              <a:gd name="connsiteX37" fmla="*/ 815618 w 4671148"/>
              <a:gd name="connsiteY37" fmla="*/ 1862309 h 4671148"/>
              <a:gd name="connsiteX38" fmla="*/ 744067 w 4671148"/>
              <a:gd name="connsiteY38" fmla="*/ 2335574 h 4671148"/>
              <a:gd name="connsiteX39" fmla="*/ 2172852 w 4671148"/>
              <a:gd name="connsiteY39" fmla="*/ 3918864 h 4671148"/>
              <a:gd name="connsiteX40" fmla="*/ 2177176 w 4671148"/>
              <a:gd name="connsiteY40" fmla="*/ 3919083 h 4671148"/>
              <a:gd name="connsiteX41" fmla="*/ 1966751 w 4671148"/>
              <a:gd name="connsiteY41" fmla="*/ 4293098 h 4671148"/>
              <a:gd name="connsiteX42" fmla="*/ 2174881 w 4671148"/>
              <a:gd name="connsiteY42" fmla="*/ 4663034 h 4671148"/>
              <a:gd name="connsiteX43" fmla="*/ 2096775 w 4671148"/>
              <a:gd name="connsiteY43" fmla="*/ 4659090 h 4671148"/>
              <a:gd name="connsiteX44" fmla="*/ 0 w 4671148"/>
              <a:gd name="connsiteY44" fmla="*/ 2335574 h 4671148"/>
              <a:gd name="connsiteX45" fmla="*/ 183541 w 4671148"/>
              <a:gd name="connsiteY45" fmla="*/ 1426463 h 4671148"/>
              <a:gd name="connsiteX46" fmla="*/ 203538 w 4671148"/>
              <a:gd name="connsiteY46" fmla="*/ 1384952 h 4671148"/>
              <a:gd name="connsiteX47" fmla="*/ 625183 w 4671148"/>
              <a:gd name="connsiteY47" fmla="*/ 1383056 h 4671148"/>
              <a:gd name="connsiteX48" fmla="*/ 4442430 w 4671148"/>
              <a:gd name="connsiteY48" fmla="*/ 1321296 h 4671148"/>
              <a:gd name="connsiteX49" fmla="*/ 4503733 w 4671148"/>
              <a:gd name="connsiteY49" fmla="*/ 1439894 h 4671148"/>
              <a:gd name="connsiteX50" fmla="*/ 4496534 w 4671148"/>
              <a:gd name="connsiteY50" fmla="*/ 1450853 h 4671148"/>
              <a:gd name="connsiteX51" fmla="*/ 4487607 w 4671148"/>
              <a:gd name="connsiteY51" fmla="*/ 1426463 h 4671148"/>
              <a:gd name="connsiteX52" fmla="*/ 4439266 w 4671148"/>
              <a:gd name="connsiteY52" fmla="*/ 1326113 h 4671148"/>
              <a:gd name="connsiteX53" fmla="*/ 4442430 w 4671148"/>
              <a:gd name="connsiteY53" fmla="*/ 1321296 h 4671148"/>
              <a:gd name="connsiteX54" fmla="*/ 259711 w 4671148"/>
              <a:gd name="connsiteY54" fmla="*/ 1268344 h 4671148"/>
              <a:gd name="connsiteX55" fmla="*/ 203538 w 4671148"/>
              <a:gd name="connsiteY55" fmla="*/ 1384952 h 4671148"/>
              <a:gd name="connsiteX56" fmla="*/ 191412 w 4671148"/>
              <a:gd name="connsiteY56" fmla="*/ 1385006 h 4671148"/>
              <a:gd name="connsiteX57" fmla="*/ 256350 w 4671148"/>
              <a:gd name="connsiteY57" fmla="*/ 1268359 h 4671148"/>
              <a:gd name="connsiteX58" fmla="*/ 259711 w 4671148"/>
              <a:gd name="connsiteY58" fmla="*/ 1268344 h 4671148"/>
              <a:gd name="connsiteX59" fmla="*/ 2335574 w 4671148"/>
              <a:gd name="connsiteY59" fmla="*/ 0 h 4671148"/>
              <a:gd name="connsiteX60" fmla="*/ 4389257 w 4671148"/>
              <a:gd name="connsiteY60" fmla="*/ 1222301 h 4671148"/>
              <a:gd name="connsiteX61" fmla="*/ 4439266 w 4671148"/>
              <a:gd name="connsiteY61" fmla="*/ 1326113 h 4671148"/>
              <a:gd name="connsiteX62" fmla="*/ 4204258 w 4671148"/>
              <a:gd name="connsiteY62" fmla="*/ 1683835 h 4671148"/>
              <a:gd name="connsiteX63" fmla="*/ 3779224 w 4671148"/>
              <a:gd name="connsiteY63" fmla="*/ 1668782 h 4671148"/>
              <a:gd name="connsiteX64" fmla="*/ 3734995 w 4671148"/>
              <a:gd name="connsiteY64" fmla="*/ 1576967 h 4671148"/>
              <a:gd name="connsiteX65" fmla="*/ 2335574 w 4671148"/>
              <a:gd name="connsiteY65" fmla="*/ 744067 h 4671148"/>
              <a:gd name="connsiteX66" fmla="*/ 911753 w 4671148"/>
              <a:gd name="connsiteY66" fmla="*/ 1627620 h 4671148"/>
              <a:gd name="connsiteX67" fmla="*/ 2335574 w 4671148"/>
              <a:gd name="connsiteY67" fmla="*/ 0 h 4671148"/>
              <a:gd name="connsiteX0" fmla="*/ 2174881 w 4671148"/>
              <a:gd name="connsiteY0" fmla="*/ 4670714 h 4678828"/>
              <a:gd name="connsiteX1" fmla="*/ 2312290 w 4671148"/>
              <a:gd name="connsiteY1" fmla="*/ 4677652 h 4678828"/>
              <a:gd name="connsiteX2" fmla="*/ 2312951 w 4671148"/>
              <a:gd name="connsiteY2" fmla="*/ 4678828 h 4678828"/>
              <a:gd name="connsiteX3" fmla="*/ 2179446 w 4671148"/>
              <a:gd name="connsiteY3" fmla="*/ 4678828 h 4678828"/>
              <a:gd name="connsiteX4" fmla="*/ 2174881 w 4671148"/>
              <a:gd name="connsiteY4" fmla="*/ 4670714 h 4678828"/>
              <a:gd name="connsiteX5" fmla="*/ 2179446 w 4671148"/>
              <a:gd name="connsiteY5" fmla="*/ 3922728 h 4678828"/>
              <a:gd name="connsiteX6" fmla="*/ 2312951 w 4671148"/>
              <a:gd name="connsiteY6" fmla="*/ 3922728 h 4678828"/>
              <a:gd name="connsiteX7" fmla="*/ 2306993 w 4671148"/>
              <a:gd name="connsiteY7" fmla="*/ 3933318 h 4678828"/>
              <a:gd name="connsiteX8" fmla="*/ 2177176 w 4671148"/>
              <a:gd name="connsiteY8" fmla="*/ 3926763 h 4678828"/>
              <a:gd name="connsiteX9" fmla="*/ 2179446 w 4671148"/>
              <a:gd name="connsiteY9" fmla="*/ 3922728 h 4678828"/>
              <a:gd name="connsiteX10" fmla="*/ 3770754 w 4671148"/>
              <a:gd name="connsiteY10" fmla="*/ 1676162 h 4678828"/>
              <a:gd name="connsiteX11" fmla="*/ 3779224 w 4671148"/>
              <a:gd name="connsiteY11" fmla="*/ 1676462 h 4678828"/>
              <a:gd name="connsiteX12" fmla="*/ 3802013 w 4671148"/>
              <a:gd name="connsiteY12" fmla="*/ 1723768 h 4678828"/>
              <a:gd name="connsiteX13" fmla="*/ 3818147 w 4671148"/>
              <a:gd name="connsiteY13" fmla="*/ 1767850 h 4678828"/>
              <a:gd name="connsiteX14" fmla="*/ 3770754 w 4671148"/>
              <a:gd name="connsiteY14" fmla="*/ 1676162 h 4678828"/>
              <a:gd name="connsiteX15" fmla="*/ 911753 w 4671148"/>
              <a:gd name="connsiteY15" fmla="*/ 1635300 h 4678828"/>
              <a:gd name="connsiteX16" fmla="*/ 916978 w 4671148"/>
              <a:gd name="connsiteY16" fmla="*/ 1643814 h 4678828"/>
              <a:gd name="connsiteX17" fmla="*/ 862742 w 4671148"/>
              <a:gd name="connsiteY17" fmla="*/ 1741235 h 4678828"/>
              <a:gd name="connsiteX18" fmla="*/ 869136 w 4671148"/>
              <a:gd name="connsiteY18" fmla="*/ 1723768 h 4678828"/>
              <a:gd name="connsiteX19" fmla="*/ 911753 w 4671148"/>
              <a:gd name="connsiteY19" fmla="*/ 1635300 h 4678828"/>
              <a:gd name="connsiteX20" fmla="*/ 4496534 w 4671148"/>
              <a:gd name="connsiteY20" fmla="*/ 1458533 h 4678828"/>
              <a:gd name="connsiteX21" fmla="*/ 4566145 w 4671148"/>
              <a:gd name="connsiteY21" fmla="*/ 1648726 h 4678828"/>
              <a:gd name="connsiteX22" fmla="*/ 4671148 w 4671148"/>
              <a:gd name="connsiteY22" fmla="*/ 2343254 h 4678828"/>
              <a:gd name="connsiteX23" fmla="*/ 2335574 w 4671148"/>
              <a:gd name="connsiteY23" fmla="*/ 4678828 h 4678828"/>
              <a:gd name="connsiteX24" fmla="*/ 2312290 w 4671148"/>
              <a:gd name="connsiteY24" fmla="*/ 4677652 h 4678828"/>
              <a:gd name="connsiteX25" fmla="*/ 2100256 w 4671148"/>
              <a:gd name="connsiteY25" fmla="*/ 4300778 h 4678828"/>
              <a:gd name="connsiteX26" fmla="*/ 2306993 w 4671148"/>
              <a:gd name="connsiteY26" fmla="*/ 3933318 h 4678828"/>
              <a:gd name="connsiteX27" fmla="*/ 2335574 w 4671148"/>
              <a:gd name="connsiteY27" fmla="*/ 3934761 h 4678828"/>
              <a:gd name="connsiteX28" fmla="*/ 3927081 w 4671148"/>
              <a:gd name="connsiteY28" fmla="*/ 2343254 h 4678828"/>
              <a:gd name="connsiteX29" fmla="*/ 3855530 w 4671148"/>
              <a:gd name="connsiteY29" fmla="*/ 1869989 h 4678828"/>
              <a:gd name="connsiteX30" fmla="*/ 3818147 w 4671148"/>
              <a:gd name="connsiteY30" fmla="*/ 1767850 h 4678828"/>
              <a:gd name="connsiteX31" fmla="*/ 3832057 w 4671148"/>
              <a:gd name="connsiteY31" fmla="*/ 1794760 h 4678828"/>
              <a:gd name="connsiteX32" fmla="*/ 4265560 w 4671148"/>
              <a:gd name="connsiteY32" fmla="*/ 1810113 h 4678828"/>
              <a:gd name="connsiteX33" fmla="*/ 4496534 w 4671148"/>
              <a:gd name="connsiteY33" fmla="*/ 1458533 h 4678828"/>
              <a:gd name="connsiteX34" fmla="*/ 625183 w 4671148"/>
              <a:gd name="connsiteY34" fmla="*/ 1390736 h 4678828"/>
              <a:gd name="connsiteX35" fmla="*/ 852039 w 4671148"/>
              <a:gd name="connsiteY35" fmla="*/ 1760462 h 4678828"/>
              <a:gd name="connsiteX36" fmla="*/ 862742 w 4671148"/>
              <a:gd name="connsiteY36" fmla="*/ 1741235 h 4678828"/>
              <a:gd name="connsiteX37" fmla="*/ 815618 w 4671148"/>
              <a:gd name="connsiteY37" fmla="*/ 1869989 h 4678828"/>
              <a:gd name="connsiteX38" fmla="*/ 744067 w 4671148"/>
              <a:gd name="connsiteY38" fmla="*/ 2343254 h 4678828"/>
              <a:gd name="connsiteX39" fmla="*/ 2172852 w 4671148"/>
              <a:gd name="connsiteY39" fmla="*/ 3926544 h 4678828"/>
              <a:gd name="connsiteX40" fmla="*/ 2177176 w 4671148"/>
              <a:gd name="connsiteY40" fmla="*/ 3926763 h 4678828"/>
              <a:gd name="connsiteX41" fmla="*/ 1966751 w 4671148"/>
              <a:gd name="connsiteY41" fmla="*/ 4300778 h 4678828"/>
              <a:gd name="connsiteX42" fmla="*/ 2174881 w 4671148"/>
              <a:gd name="connsiteY42" fmla="*/ 4670714 h 4678828"/>
              <a:gd name="connsiteX43" fmla="*/ 2096775 w 4671148"/>
              <a:gd name="connsiteY43" fmla="*/ 4666770 h 4678828"/>
              <a:gd name="connsiteX44" fmla="*/ 0 w 4671148"/>
              <a:gd name="connsiteY44" fmla="*/ 2343254 h 4678828"/>
              <a:gd name="connsiteX45" fmla="*/ 183541 w 4671148"/>
              <a:gd name="connsiteY45" fmla="*/ 1434143 h 4678828"/>
              <a:gd name="connsiteX46" fmla="*/ 203538 w 4671148"/>
              <a:gd name="connsiteY46" fmla="*/ 1392632 h 4678828"/>
              <a:gd name="connsiteX47" fmla="*/ 625183 w 4671148"/>
              <a:gd name="connsiteY47" fmla="*/ 1390736 h 4678828"/>
              <a:gd name="connsiteX48" fmla="*/ 4442430 w 4671148"/>
              <a:gd name="connsiteY48" fmla="*/ 1328976 h 4678828"/>
              <a:gd name="connsiteX49" fmla="*/ 4503733 w 4671148"/>
              <a:gd name="connsiteY49" fmla="*/ 1447574 h 4678828"/>
              <a:gd name="connsiteX50" fmla="*/ 4496534 w 4671148"/>
              <a:gd name="connsiteY50" fmla="*/ 1458533 h 4678828"/>
              <a:gd name="connsiteX51" fmla="*/ 4487607 w 4671148"/>
              <a:gd name="connsiteY51" fmla="*/ 1434143 h 4678828"/>
              <a:gd name="connsiteX52" fmla="*/ 4439266 w 4671148"/>
              <a:gd name="connsiteY52" fmla="*/ 1333793 h 4678828"/>
              <a:gd name="connsiteX53" fmla="*/ 4442430 w 4671148"/>
              <a:gd name="connsiteY53" fmla="*/ 1328976 h 4678828"/>
              <a:gd name="connsiteX54" fmla="*/ 259711 w 4671148"/>
              <a:gd name="connsiteY54" fmla="*/ 1276024 h 4678828"/>
              <a:gd name="connsiteX55" fmla="*/ 203538 w 4671148"/>
              <a:gd name="connsiteY55" fmla="*/ 1392632 h 4678828"/>
              <a:gd name="connsiteX56" fmla="*/ 191412 w 4671148"/>
              <a:gd name="connsiteY56" fmla="*/ 1392686 h 4678828"/>
              <a:gd name="connsiteX57" fmla="*/ 256350 w 4671148"/>
              <a:gd name="connsiteY57" fmla="*/ 1276039 h 4678828"/>
              <a:gd name="connsiteX58" fmla="*/ 259711 w 4671148"/>
              <a:gd name="connsiteY58" fmla="*/ 1276024 h 4678828"/>
              <a:gd name="connsiteX59" fmla="*/ 2335574 w 4671148"/>
              <a:gd name="connsiteY59" fmla="*/ 7680 h 4678828"/>
              <a:gd name="connsiteX60" fmla="*/ 4389257 w 4671148"/>
              <a:gd name="connsiteY60" fmla="*/ 1229981 h 4678828"/>
              <a:gd name="connsiteX61" fmla="*/ 4439266 w 4671148"/>
              <a:gd name="connsiteY61" fmla="*/ 1333793 h 4678828"/>
              <a:gd name="connsiteX62" fmla="*/ 4204258 w 4671148"/>
              <a:gd name="connsiteY62" fmla="*/ 1691515 h 4678828"/>
              <a:gd name="connsiteX63" fmla="*/ 3779224 w 4671148"/>
              <a:gd name="connsiteY63" fmla="*/ 1676462 h 4678828"/>
              <a:gd name="connsiteX64" fmla="*/ 3734995 w 4671148"/>
              <a:gd name="connsiteY64" fmla="*/ 1584647 h 4678828"/>
              <a:gd name="connsiteX65" fmla="*/ 2335574 w 4671148"/>
              <a:gd name="connsiteY65" fmla="*/ 751747 h 4678828"/>
              <a:gd name="connsiteX66" fmla="*/ 2335574 w 4671148"/>
              <a:gd name="connsiteY66" fmla="*/ 7680 h 4678828"/>
              <a:gd name="connsiteX0" fmla="*/ 2174881 w 4671148"/>
              <a:gd name="connsiteY0" fmla="*/ 4670714 h 4678828"/>
              <a:gd name="connsiteX1" fmla="*/ 2312290 w 4671148"/>
              <a:gd name="connsiteY1" fmla="*/ 4677652 h 4678828"/>
              <a:gd name="connsiteX2" fmla="*/ 2312951 w 4671148"/>
              <a:gd name="connsiteY2" fmla="*/ 4678828 h 4678828"/>
              <a:gd name="connsiteX3" fmla="*/ 2179446 w 4671148"/>
              <a:gd name="connsiteY3" fmla="*/ 4678828 h 4678828"/>
              <a:gd name="connsiteX4" fmla="*/ 2174881 w 4671148"/>
              <a:gd name="connsiteY4" fmla="*/ 4670714 h 4678828"/>
              <a:gd name="connsiteX5" fmla="*/ 2179446 w 4671148"/>
              <a:gd name="connsiteY5" fmla="*/ 3922728 h 4678828"/>
              <a:gd name="connsiteX6" fmla="*/ 2312951 w 4671148"/>
              <a:gd name="connsiteY6" fmla="*/ 3922728 h 4678828"/>
              <a:gd name="connsiteX7" fmla="*/ 2306993 w 4671148"/>
              <a:gd name="connsiteY7" fmla="*/ 3933318 h 4678828"/>
              <a:gd name="connsiteX8" fmla="*/ 2177176 w 4671148"/>
              <a:gd name="connsiteY8" fmla="*/ 3926763 h 4678828"/>
              <a:gd name="connsiteX9" fmla="*/ 2179446 w 4671148"/>
              <a:gd name="connsiteY9" fmla="*/ 3922728 h 4678828"/>
              <a:gd name="connsiteX10" fmla="*/ 3770754 w 4671148"/>
              <a:gd name="connsiteY10" fmla="*/ 1676162 h 4678828"/>
              <a:gd name="connsiteX11" fmla="*/ 3779224 w 4671148"/>
              <a:gd name="connsiteY11" fmla="*/ 1676462 h 4678828"/>
              <a:gd name="connsiteX12" fmla="*/ 3802013 w 4671148"/>
              <a:gd name="connsiteY12" fmla="*/ 1723768 h 4678828"/>
              <a:gd name="connsiteX13" fmla="*/ 3818147 w 4671148"/>
              <a:gd name="connsiteY13" fmla="*/ 1767850 h 4678828"/>
              <a:gd name="connsiteX14" fmla="*/ 3770754 w 4671148"/>
              <a:gd name="connsiteY14" fmla="*/ 1676162 h 4678828"/>
              <a:gd name="connsiteX15" fmla="*/ 869136 w 4671148"/>
              <a:gd name="connsiteY15" fmla="*/ 1723768 h 4678828"/>
              <a:gd name="connsiteX16" fmla="*/ 916978 w 4671148"/>
              <a:gd name="connsiteY16" fmla="*/ 1643814 h 4678828"/>
              <a:gd name="connsiteX17" fmla="*/ 862742 w 4671148"/>
              <a:gd name="connsiteY17" fmla="*/ 1741235 h 4678828"/>
              <a:gd name="connsiteX18" fmla="*/ 869136 w 4671148"/>
              <a:gd name="connsiteY18" fmla="*/ 1723768 h 4678828"/>
              <a:gd name="connsiteX19" fmla="*/ 4496534 w 4671148"/>
              <a:gd name="connsiteY19" fmla="*/ 1458533 h 4678828"/>
              <a:gd name="connsiteX20" fmla="*/ 4566145 w 4671148"/>
              <a:gd name="connsiteY20" fmla="*/ 1648726 h 4678828"/>
              <a:gd name="connsiteX21" fmla="*/ 4671148 w 4671148"/>
              <a:gd name="connsiteY21" fmla="*/ 2343254 h 4678828"/>
              <a:gd name="connsiteX22" fmla="*/ 2335574 w 4671148"/>
              <a:gd name="connsiteY22" fmla="*/ 4678828 h 4678828"/>
              <a:gd name="connsiteX23" fmla="*/ 2312290 w 4671148"/>
              <a:gd name="connsiteY23" fmla="*/ 4677652 h 4678828"/>
              <a:gd name="connsiteX24" fmla="*/ 2100256 w 4671148"/>
              <a:gd name="connsiteY24" fmla="*/ 4300778 h 4678828"/>
              <a:gd name="connsiteX25" fmla="*/ 2306993 w 4671148"/>
              <a:gd name="connsiteY25" fmla="*/ 3933318 h 4678828"/>
              <a:gd name="connsiteX26" fmla="*/ 2335574 w 4671148"/>
              <a:gd name="connsiteY26" fmla="*/ 3934761 h 4678828"/>
              <a:gd name="connsiteX27" fmla="*/ 3927081 w 4671148"/>
              <a:gd name="connsiteY27" fmla="*/ 2343254 h 4678828"/>
              <a:gd name="connsiteX28" fmla="*/ 3855530 w 4671148"/>
              <a:gd name="connsiteY28" fmla="*/ 1869989 h 4678828"/>
              <a:gd name="connsiteX29" fmla="*/ 3818147 w 4671148"/>
              <a:gd name="connsiteY29" fmla="*/ 1767850 h 4678828"/>
              <a:gd name="connsiteX30" fmla="*/ 3832057 w 4671148"/>
              <a:gd name="connsiteY30" fmla="*/ 1794760 h 4678828"/>
              <a:gd name="connsiteX31" fmla="*/ 4265560 w 4671148"/>
              <a:gd name="connsiteY31" fmla="*/ 1810113 h 4678828"/>
              <a:gd name="connsiteX32" fmla="*/ 4496534 w 4671148"/>
              <a:gd name="connsiteY32" fmla="*/ 1458533 h 4678828"/>
              <a:gd name="connsiteX33" fmla="*/ 625183 w 4671148"/>
              <a:gd name="connsiteY33" fmla="*/ 1390736 h 4678828"/>
              <a:gd name="connsiteX34" fmla="*/ 852039 w 4671148"/>
              <a:gd name="connsiteY34" fmla="*/ 1760462 h 4678828"/>
              <a:gd name="connsiteX35" fmla="*/ 862742 w 4671148"/>
              <a:gd name="connsiteY35" fmla="*/ 1741235 h 4678828"/>
              <a:gd name="connsiteX36" fmla="*/ 815618 w 4671148"/>
              <a:gd name="connsiteY36" fmla="*/ 1869989 h 4678828"/>
              <a:gd name="connsiteX37" fmla="*/ 744067 w 4671148"/>
              <a:gd name="connsiteY37" fmla="*/ 2343254 h 4678828"/>
              <a:gd name="connsiteX38" fmla="*/ 2172852 w 4671148"/>
              <a:gd name="connsiteY38" fmla="*/ 3926544 h 4678828"/>
              <a:gd name="connsiteX39" fmla="*/ 2177176 w 4671148"/>
              <a:gd name="connsiteY39" fmla="*/ 3926763 h 4678828"/>
              <a:gd name="connsiteX40" fmla="*/ 1966751 w 4671148"/>
              <a:gd name="connsiteY40" fmla="*/ 4300778 h 4678828"/>
              <a:gd name="connsiteX41" fmla="*/ 2174881 w 4671148"/>
              <a:gd name="connsiteY41" fmla="*/ 4670714 h 4678828"/>
              <a:gd name="connsiteX42" fmla="*/ 2096775 w 4671148"/>
              <a:gd name="connsiteY42" fmla="*/ 4666770 h 4678828"/>
              <a:gd name="connsiteX43" fmla="*/ 0 w 4671148"/>
              <a:gd name="connsiteY43" fmla="*/ 2343254 h 4678828"/>
              <a:gd name="connsiteX44" fmla="*/ 183541 w 4671148"/>
              <a:gd name="connsiteY44" fmla="*/ 1434143 h 4678828"/>
              <a:gd name="connsiteX45" fmla="*/ 203538 w 4671148"/>
              <a:gd name="connsiteY45" fmla="*/ 1392632 h 4678828"/>
              <a:gd name="connsiteX46" fmla="*/ 625183 w 4671148"/>
              <a:gd name="connsiteY46" fmla="*/ 1390736 h 4678828"/>
              <a:gd name="connsiteX47" fmla="*/ 4442430 w 4671148"/>
              <a:gd name="connsiteY47" fmla="*/ 1328976 h 4678828"/>
              <a:gd name="connsiteX48" fmla="*/ 4503733 w 4671148"/>
              <a:gd name="connsiteY48" fmla="*/ 1447574 h 4678828"/>
              <a:gd name="connsiteX49" fmla="*/ 4496534 w 4671148"/>
              <a:gd name="connsiteY49" fmla="*/ 1458533 h 4678828"/>
              <a:gd name="connsiteX50" fmla="*/ 4487607 w 4671148"/>
              <a:gd name="connsiteY50" fmla="*/ 1434143 h 4678828"/>
              <a:gd name="connsiteX51" fmla="*/ 4439266 w 4671148"/>
              <a:gd name="connsiteY51" fmla="*/ 1333793 h 4678828"/>
              <a:gd name="connsiteX52" fmla="*/ 4442430 w 4671148"/>
              <a:gd name="connsiteY52" fmla="*/ 1328976 h 4678828"/>
              <a:gd name="connsiteX53" fmla="*/ 259711 w 4671148"/>
              <a:gd name="connsiteY53" fmla="*/ 1276024 h 4678828"/>
              <a:gd name="connsiteX54" fmla="*/ 203538 w 4671148"/>
              <a:gd name="connsiteY54" fmla="*/ 1392632 h 4678828"/>
              <a:gd name="connsiteX55" fmla="*/ 191412 w 4671148"/>
              <a:gd name="connsiteY55" fmla="*/ 1392686 h 4678828"/>
              <a:gd name="connsiteX56" fmla="*/ 256350 w 4671148"/>
              <a:gd name="connsiteY56" fmla="*/ 1276039 h 4678828"/>
              <a:gd name="connsiteX57" fmla="*/ 259711 w 4671148"/>
              <a:gd name="connsiteY57" fmla="*/ 1276024 h 4678828"/>
              <a:gd name="connsiteX58" fmla="*/ 2335574 w 4671148"/>
              <a:gd name="connsiteY58" fmla="*/ 7680 h 4678828"/>
              <a:gd name="connsiteX59" fmla="*/ 4389257 w 4671148"/>
              <a:gd name="connsiteY59" fmla="*/ 1229981 h 4678828"/>
              <a:gd name="connsiteX60" fmla="*/ 4439266 w 4671148"/>
              <a:gd name="connsiteY60" fmla="*/ 1333793 h 4678828"/>
              <a:gd name="connsiteX61" fmla="*/ 4204258 w 4671148"/>
              <a:gd name="connsiteY61" fmla="*/ 1691515 h 4678828"/>
              <a:gd name="connsiteX62" fmla="*/ 3779224 w 4671148"/>
              <a:gd name="connsiteY62" fmla="*/ 1676462 h 4678828"/>
              <a:gd name="connsiteX63" fmla="*/ 3734995 w 4671148"/>
              <a:gd name="connsiteY63" fmla="*/ 1584647 h 4678828"/>
              <a:gd name="connsiteX64" fmla="*/ 2335574 w 4671148"/>
              <a:gd name="connsiteY64" fmla="*/ 751747 h 4678828"/>
              <a:gd name="connsiteX65" fmla="*/ 2335574 w 4671148"/>
              <a:gd name="connsiteY65" fmla="*/ 7680 h 4678828"/>
              <a:gd name="connsiteX0" fmla="*/ 2174881 w 4671148"/>
              <a:gd name="connsiteY0" fmla="*/ 4670714 h 4678828"/>
              <a:gd name="connsiteX1" fmla="*/ 2312290 w 4671148"/>
              <a:gd name="connsiteY1" fmla="*/ 4677652 h 4678828"/>
              <a:gd name="connsiteX2" fmla="*/ 2312951 w 4671148"/>
              <a:gd name="connsiteY2" fmla="*/ 4678828 h 4678828"/>
              <a:gd name="connsiteX3" fmla="*/ 2179446 w 4671148"/>
              <a:gd name="connsiteY3" fmla="*/ 4678828 h 4678828"/>
              <a:gd name="connsiteX4" fmla="*/ 2174881 w 4671148"/>
              <a:gd name="connsiteY4" fmla="*/ 4670714 h 4678828"/>
              <a:gd name="connsiteX5" fmla="*/ 2179446 w 4671148"/>
              <a:gd name="connsiteY5" fmla="*/ 3922728 h 4678828"/>
              <a:gd name="connsiteX6" fmla="*/ 2312951 w 4671148"/>
              <a:gd name="connsiteY6" fmla="*/ 3922728 h 4678828"/>
              <a:gd name="connsiteX7" fmla="*/ 2306993 w 4671148"/>
              <a:gd name="connsiteY7" fmla="*/ 3933318 h 4678828"/>
              <a:gd name="connsiteX8" fmla="*/ 2177176 w 4671148"/>
              <a:gd name="connsiteY8" fmla="*/ 3926763 h 4678828"/>
              <a:gd name="connsiteX9" fmla="*/ 2179446 w 4671148"/>
              <a:gd name="connsiteY9" fmla="*/ 3922728 h 4678828"/>
              <a:gd name="connsiteX10" fmla="*/ 3770754 w 4671148"/>
              <a:gd name="connsiteY10" fmla="*/ 1676162 h 4678828"/>
              <a:gd name="connsiteX11" fmla="*/ 3779224 w 4671148"/>
              <a:gd name="connsiteY11" fmla="*/ 1676462 h 4678828"/>
              <a:gd name="connsiteX12" fmla="*/ 3802013 w 4671148"/>
              <a:gd name="connsiteY12" fmla="*/ 1723768 h 4678828"/>
              <a:gd name="connsiteX13" fmla="*/ 3818147 w 4671148"/>
              <a:gd name="connsiteY13" fmla="*/ 1767850 h 4678828"/>
              <a:gd name="connsiteX14" fmla="*/ 3770754 w 4671148"/>
              <a:gd name="connsiteY14" fmla="*/ 1676162 h 4678828"/>
              <a:gd name="connsiteX15" fmla="*/ 869136 w 4671148"/>
              <a:gd name="connsiteY15" fmla="*/ 1723768 h 4678828"/>
              <a:gd name="connsiteX16" fmla="*/ 862742 w 4671148"/>
              <a:gd name="connsiteY16" fmla="*/ 1741235 h 4678828"/>
              <a:gd name="connsiteX17" fmla="*/ 869136 w 4671148"/>
              <a:gd name="connsiteY17" fmla="*/ 1723768 h 4678828"/>
              <a:gd name="connsiteX18" fmla="*/ 4496534 w 4671148"/>
              <a:gd name="connsiteY18" fmla="*/ 1458533 h 4678828"/>
              <a:gd name="connsiteX19" fmla="*/ 4566145 w 4671148"/>
              <a:gd name="connsiteY19" fmla="*/ 1648726 h 4678828"/>
              <a:gd name="connsiteX20" fmla="*/ 4671148 w 4671148"/>
              <a:gd name="connsiteY20" fmla="*/ 2343254 h 4678828"/>
              <a:gd name="connsiteX21" fmla="*/ 2335574 w 4671148"/>
              <a:gd name="connsiteY21" fmla="*/ 4678828 h 4678828"/>
              <a:gd name="connsiteX22" fmla="*/ 2312290 w 4671148"/>
              <a:gd name="connsiteY22" fmla="*/ 4677652 h 4678828"/>
              <a:gd name="connsiteX23" fmla="*/ 2100256 w 4671148"/>
              <a:gd name="connsiteY23" fmla="*/ 4300778 h 4678828"/>
              <a:gd name="connsiteX24" fmla="*/ 2306993 w 4671148"/>
              <a:gd name="connsiteY24" fmla="*/ 3933318 h 4678828"/>
              <a:gd name="connsiteX25" fmla="*/ 2335574 w 4671148"/>
              <a:gd name="connsiteY25" fmla="*/ 3934761 h 4678828"/>
              <a:gd name="connsiteX26" fmla="*/ 3927081 w 4671148"/>
              <a:gd name="connsiteY26" fmla="*/ 2343254 h 4678828"/>
              <a:gd name="connsiteX27" fmla="*/ 3855530 w 4671148"/>
              <a:gd name="connsiteY27" fmla="*/ 1869989 h 4678828"/>
              <a:gd name="connsiteX28" fmla="*/ 3818147 w 4671148"/>
              <a:gd name="connsiteY28" fmla="*/ 1767850 h 4678828"/>
              <a:gd name="connsiteX29" fmla="*/ 3832057 w 4671148"/>
              <a:gd name="connsiteY29" fmla="*/ 1794760 h 4678828"/>
              <a:gd name="connsiteX30" fmla="*/ 4265560 w 4671148"/>
              <a:gd name="connsiteY30" fmla="*/ 1810113 h 4678828"/>
              <a:gd name="connsiteX31" fmla="*/ 4496534 w 4671148"/>
              <a:gd name="connsiteY31" fmla="*/ 1458533 h 4678828"/>
              <a:gd name="connsiteX32" fmla="*/ 625183 w 4671148"/>
              <a:gd name="connsiteY32" fmla="*/ 1390736 h 4678828"/>
              <a:gd name="connsiteX33" fmla="*/ 852039 w 4671148"/>
              <a:gd name="connsiteY33" fmla="*/ 1760462 h 4678828"/>
              <a:gd name="connsiteX34" fmla="*/ 862742 w 4671148"/>
              <a:gd name="connsiteY34" fmla="*/ 1741235 h 4678828"/>
              <a:gd name="connsiteX35" fmla="*/ 815618 w 4671148"/>
              <a:gd name="connsiteY35" fmla="*/ 1869989 h 4678828"/>
              <a:gd name="connsiteX36" fmla="*/ 744067 w 4671148"/>
              <a:gd name="connsiteY36" fmla="*/ 2343254 h 4678828"/>
              <a:gd name="connsiteX37" fmla="*/ 2172852 w 4671148"/>
              <a:gd name="connsiteY37" fmla="*/ 3926544 h 4678828"/>
              <a:gd name="connsiteX38" fmla="*/ 2177176 w 4671148"/>
              <a:gd name="connsiteY38" fmla="*/ 3926763 h 4678828"/>
              <a:gd name="connsiteX39" fmla="*/ 1966751 w 4671148"/>
              <a:gd name="connsiteY39" fmla="*/ 4300778 h 4678828"/>
              <a:gd name="connsiteX40" fmla="*/ 2174881 w 4671148"/>
              <a:gd name="connsiteY40" fmla="*/ 4670714 h 4678828"/>
              <a:gd name="connsiteX41" fmla="*/ 2096775 w 4671148"/>
              <a:gd name="connsiteY41" fmla="*/ 4666770 h 4678828"/>
              <a:gd name="connsiteX42" fmla="*/ 0 w 4671148"/>
              <a:gd name="connsiteY42" fmla="*/ 2343254 h 4678828"/>
              <a:gd name="connsiteX43" fmla="*/ 183541 w 4671148"/>
              <a:gd name="connsiteY43" fmla="*/ 1434143 h 4678828"/>
              <a:gd name="connsiteX44" fmla="*/ 203538 w 4671148"/>
              <a:gd name="connsiteY44" fmla="*/ 1392632 h 4678828"/>
              <a:gd name="connsiteX45" fmla="*/ 625183 w 4671148"/>
              <a:gd name="connsiteY45" fmla="*/ 1390736 h 4678828"/>
              <a:gd name="connsiteX46" fmla="*/ 4442430 w 4671148"/>
              <a:gd name="connsiteY46" fmla="*/ 1328976 h 4678828"/>
              <a:gd name="connsiteX47" fmla="*/ 4503733 w 4671148"/>
              <a:gd name="connsiteY47" fmla="*/ 1447574 h 4678828"/>
              <a:gd name="connsiteX48" fmla="*/ 4496534 w 4671148"/>
              <a:gd name="connsiteY48" fmla="*/ 1458533 h 4678828"/>
              <a:gd name="connsiteX49" fmla="*/ 4487607 w 4671148"/>
              <a:gd name="connsiteY49" fmla="*/ 1434143 h 4678828"/>
              <a:gd name="connsiteX50" fmla="*/ 4439266 w 4671148"/>
              <a:gd name="connsiteY50" fmla="*/ 1333793 h 4678828"/>
              <a:gd name="connsiteX51" fmla="*/ 4442430 w 4671148"/>
              <a:gd name="connsiteY51" fmla="*/ 1328976 h 4678828"/>
              <a:gd name="connsiteX52" fmla="*/ 259711 w 4671148"/>
              <a:gd name="connsiteY52" fmla="*/ 1276024 h 4678828"/>
              <a:gd name="connsiteX53" fmla="*/ 203538 w 4671148"/>
              <a:gd name="connsiteY53" fmla="*/ 1392632 h 4678828"/>
              <a:gd name="connsiteX54" fmla="*/ 191412 w 4671148"/>
              <a:gd name="connsiteY54" fmla="*/ 1392686 h 4678828"/>
              <a:gd name="connsiteX55" fmla="*/ 256350 w 4671148"/>
              <a:gd name="connsiteY55" fmla="*/ 1276039 h 4678828"/>
              <a:gd name="connsiteX56" fmla="*/ 259711 w 4671148"/>
              <a:gd name="connsiteY56" fmla="*/ 1276024 h 4678828"/>
              <a:gd name="connsiteX57" fmla="*/ 2335574 w 4671148"/>
              <a:gd name="connsiteY57" fmla="*/ 7680 h 4678828"/>
              <a:gd name="connsiteX58" fmla="*/ 4389257 w 4671148"/>
              <a:gd name="connsiteY58" fmla="*/ 1229981 h 4678828"/>
              <a:gd name="connsiteX59" fmla="*/ 4439266 w 4671148"/>
              <a:gd name="connsiteY59" fmla="*/ 1333793 h 4678828"/>
              <a:gd name="connsiteX60" fmla="*/ 4204258 w 4671148"/>
              <a:gd name="connsiteY60" fmla="*/ 1691515 h 4678828"/>
              <a:gd name="connsiteX61" fmla="*/ 3779224 w 4671148"/>
              <a:gd name="connsiteY61" fmla="*/ 1676462 h 4678828"/>
              <a:gd name="connsiteX62" fmla="*/ 3734995 w 4671148"/>
              <a:gd name="connsiteY62" fmla="*/ 1584647 h 4678828"/>
              <a:gd name="connsiteX63" fmla="*/ 2335574 w 4671148"/>
              <a:gd name="connsiteY63" fmla="*/ 751747 h 4678828"/>
              <a:gd name="connsiteX64" fmla="*/ 2335574 w 4671148"/>
              <a:gd name="connsiteY64" fmla="*/ 7680 h 4678828"/>
              <a:gd name="connsiteX0" fmla="*/ 2174881 w 4671148"/>
              <a:gd name="connsiteY0" fmla="*/ 4670714 h 4678828"/>
              <a:gd name="connsiteX1" fmla="*/ 2312290 w 4671148"/>
              <a:gd name="connsiteY1" fmla="*/ 4677652 h 4678828"/>
              <a:gd name="connsiteX2" fmla="*/ 2312951 w 4671148"/>
              <a:gd name="connsiteY2" fmla="*/ 4678828 h 4678828"/>
              <a:gd name="connsiteX3" fmla="*/ 2179446 w 4671148"/>
              <a:gd name="connsiteY3" fmla="*/ 4678828 h 4678828"/>
              <a:gd name="connsiteX4" fmla="*/ 2174881 w 4671148"/>
              <a:gd name="connsiteY4" fmla="*/ 4670714 h 4678828"/>
              <a:gd name="connsiteX5" fmla="*/ 2179446 w 4671148"/>
              <a:gd name="connsiteY5" fmla="*/ 3922728 h 4678828"/>
              <a:gd name="connsiteX6" fmla="*/ 2312951 w 4671148"/>
              <a:gd name="connsiteY6" fmla="*/ 3922728 h 4678828"/>
              <a:gd name="connsiteX7" fmla="*/ 2306993 w 4671148"/>
              <a:gd name="connsiteY7" fmla="*/ 3933318 h 4678828"/>
              <a:gd name="connsiteX8" fmla="*/ 2177176 w 4671148"/>
              <a:gd name="connsiteY8" fmla="*/ 3926763 h 4678828"/>
              <a:gd name="connsiteX9" fmla="*/ 2179446 w 4671148"/>
              <a:gd name="connsiteY9" fmla="*/ 3922728 h 4678828"/>
              <a:gd name="connsiteX10" fmla="*/ 3770754 w 4671148"/>
              <a:gd name="connsiteY10" fmla="*/ 1676162 h 4678828"/>
              <a:gd name="connsiteX11" fmla="*/ 3779224 w 4671148"/>
              <a:gd name="connsiteY11" fmla="*/ 1676462 h 4678828"/>
              <a:gd name="connsiteX12" fmla="*/ 3802013 w 4671148"/>
              <a:gd name="connsiteY12" fmla="*/ 1723768 h 4678828"/>
              <a:gd name="connsiteX13" fmla="*/ 3818147 w 4671148"/>
              <a:gd name="connsiteY13" fmla="*/ 1767850 h 4678828"/>
              <a:gd name="connsiteX14" fmla="*/ 3770754 w 4671148"/>
              <a:gd name="connsiteY14" fmla="*/ 1676162 h 4678828"/>
              <a:gd name="connsiteX15" fmla="*/ 869136 w 4671148"/>
              <a:gd name="connsiteY15" fmla="*/ 1723768 h 4678828"/>
              <a:gd name="connsiteX16" fmla="*/ 862742 w 4671148"/>
              <a:gd name="connsiteY16" fmla="*/ 1741235 h 4678828"/>
              <a:gd name="connsiteX17" fmla="*/ 869136 w 4671148"/>
              <a:gd name="connsiteY17" fmla="*/ 1723768 h 4678828"/>
              <a:gd name="connsiteX18" fmla="*/ 4496534 w 4671148"/>
              <a:gd name="connsiteY18" fmla="*/ 1458533 h 4678828"/>
              <a:gd name="connsiteX19" fmla="*/ 4566145 w 4671148"/>
              <a:gd name="connsiteY19" fmla="*/ 1648726 h 4678828"/>
              <a:gd name="connsiteX20" fmla="*/ 4671148 w 4671148"/>
              <a:gd name="connsiteY20" fmla="*/ 2343254 h 4678828"/>
              <a:gd name="connsiteX21" fmla="*/ 2335574 w 4671148"/>
              <a:gd name="connsiteY21" fmla="*/ 4678828 h 4678828"/>
              <a:gd name="connsiteX22" fmla="*/ 2312290 w 4671148"/>
              <a:gd name="connsiteY22" fmla="*/ 4677652 h 4678828"/>
              <a:gd name="connsiteX23" fmla="*/ 2100256 w 4671148"/>
              <a:gd name="connsiteY23" fmla="*/ 4300778 h 4678828"/>
              <a:gd name="connsiteX24" fmla="*/ 2306993 w 4671148"/>
              <a:gd name="connsiteY24" fmla="*/ 3933318 h 4678828"/>
              <a:gd name="connsiteX25" fmla="*/ 2335574 w 4671148"/>
              <a:gd name="connsiteY25" fmla="*/ 3934761 h 4678828"/>
              <a:gd name="connsiteX26" fmla="*/ 3927081 w 4671148"/>
              <a:gd name="connsiteY26" fmla="*/ 2343254 h 4678828"/>
              <a:gd name="connsiteX27" fmla="*/ 3855530 w 4671148"/>
              <a:gd name="connsiteY27" fmla="*/ 1869989 h 4678828"/>
              <a:gd name="connsiteX28" fmla="*/ 3818147 w 4671148"/>
              <a:gd name="connsiteY28" fmla="*/ 1767850 h 4678828"/>
              <a:gd name="connsiteX29" fmla="*/ 3832057 w 4671148"/>
              <a:gd name="connsiteY29" fmla="*/ 1794760 h 4678828"/>
              <a:gd name="connsiteX30" fmla="*/ 4265560 w 4671148"/>
              <a:gd name="connsiteY30" fmla="*/ 1810113 h 4678828"/>
              <a:gd name="connsiteX31" fmla="*/ 4496534 w 4671148"/>
              <a:gd name="connsiteY31" fmla="*/ 1458533 h 4678828"/>
              <a:gd name="connsiteX32" fmla="*/ 625183 w 4671148"/>
              <a:gd name="connsiteY32" fmla="*/ 1390736 h 4678828"/>
              <a:gd name="connsiteX33" fmla="*/ 852039 w 4671148"/>
              <a:gd name="connsiteY33" fmla="*/ 1760462 h 4678828"/>
              <a:gd name="connsiteX34" fmla="*/ 862742 w 4671148"/>
              <a:gd name="connsiteY34" fmla="*/ 1741235 h 4678828"/>
              <a:gd name="connsiteX35" fmla="*/ 815618 w 4671148"/>
              <a:gd name="connsiteY35" fmla="*/ 1869989 h 4678828"/>
              <a:gd name="connsiteX36" fmla="*/ 744067 w 4671148"/>
              <a:gd name="connsiteY36" fmla="*/ 2343254 h 4678828"/>
              <a:gd name="connsiteX37" fmla="*/ 2172852 w 4671148"/>
              <a:gd name="connsiteY37" fmla="*/ 3926544 h 4678828"/>
              <a:gd name="connsiteX38" fmla="*/ 2177176 w 4671148"/>
              <a:gd name="connsiteY38" fmla="*/ 3926763 h 4678828"/>
              <a:gd name="connsiteX39" fmla="*/ 1966751 w 4671148"/>
              <a:gd name="connsiteY39" fmla="*/ 4300778 h 4678828"/>
              <a:gd name="connsiteX40" fmla="*/ 2174881 w 4671148"/>
              <a:gd name="connsiteY40" fmla="*/ 4670714 h 4678828"/>
              <a:gd name="connsiteX41" fmla="*/ 2096775 w 4671148"/>
              <a:gd name="connsiteY41" fmla="*/ 4666770 h 4678828"/>
              <a:gd name="connsiteX42" fmla="*/ 0 w 4671148"/>
              <a:gd name="connsiteY42" fmla="*/ 2343254 h 4678828"/>
              <a:gd name="connsiteX43" fmla="*/ 183541 w 4671148"/>
              <a:gd name="connsiteY43" fmla="*/ 1434143 h 4678828"/>
              <a:gd name="connsiteX44" fmla="*/ 203538 w 4671148"/>
              <a:gd name="connsiteY44" fmla="*/ 1392632 h 4678828"/>
              <a:gd name="connsiteX45" fmla="*/ 625183 w 4671148"/>
              <a:gd name="connsiteY45" fmla="*/ 1390736 h 4678828"/>
              <a:gd name="connsiteX46" fmla="*/ 4442430 w 4671148"/>
              <a:gd name="connsiteY46" fmla="*/ 1328976 h 4678828"/>
              <a:gd name="connsiteX47" fmla="*/ 4503733 w 4671148"/>
              <a:gd name="connsiteY47" fmla="*/ 1447574 h 4678828"/>
              <a:gd name="connsiteX48" fmla="*/ 4496534 w 4671148"/>
              <a:gd name="connsiteY48" fmla="*/ 1458533 h 4678828"/>
              <a:gd name="connsiteX49" fmla="*/ 4487607 w 4671148"/>
              <a:gd name="connsiteY49" fmla="*/ 1434143 h 4678828"/>
              <a:gd name="connsiteX50" fmla="*/ 4439266 w 4671148"/>
              <a:gd name="connsiteY50" fmla="*/ 1333793 h 4678828"/>
              <a:gd name="connsiteX51" fmla="*/ 4442430 w 4671148"/>
              <a:gd name="connsiteY51" fmla="*/ 1328976 h 4678828"/>
              <a:gd name="connsiteX52" fmla="*/ 256350 w 4671148"/>
              <a:gd name="connsiteY52" fmla="*/ 1276039 h 4678828"/>
              <a:gd name="connsiteX53" fmla="*/ 203538 w 4671148"/>
              <a:gd name="connsiteY53" fmla="*/ 1392632 h 4678828"/>
              <a:gd name="connsiteX54" fmla="*/ 191412 w 4671148"/>
              <a:gd name="connsiteY54" fmla="*/ 1392686 h 4678828"/>
              <a:gd name="connsiteX55" fmla="*/ 256350 w 4671148"/>
              <a:gd name="connsiteY55" fmla="*/ 1276039 h 4678828"/>
              <a:gd name="connsiteX56" fmla="*/ 2335574 w 4671148"/>
              <a:gd name="connsiteY56" fmla="*/ 7680 h 4678828"/>
              <a:gd name="connsiteX57" fmla="*/ 4389257 w 4671148"/>
              <a:gd name="connsiteY57" fmla="*/ 1229981 h 4678828"/>
              <a:gd name="connsiteX58" fmla="*/ 4439266 w 4671148"/>
              <a:gd name="connsiteY58" fmla="*/ 1333793 h 4678828"/>
              <a:gd name="connsiteX59" fmla="*/ 4204258 w 4671148"/>
              <a:gd name="connsiteY59" fmla="*/ 1691515 h 4678828"/>
              <a:gd name="connsiteX60" fmla="*/ 3779224 w 4671148"/>
              <a:gd name="connsiteY60" fmla="*/ 1676462 h 4678828"/>
              <a:gd name="connsiteX61" fmla="*/ 3734995 w 4671148"/>
              <a:gd name="connsiteY61" fmla="*/ 1584647 h 4678828"/>
              <a:gd name="connsiteX62" fmla="*/ 2335574 w 4671148"/>
              <a:gd name="connsiteY62" fmla="*/ 751747 h 4678828"/>
              <a:gd name="connsiteX63" fmla="*/ 2335574 w 4671148"/>
              <a:gd name="connsiteY63" fmla="*/ 7680 h 4678828"/>
              <a:gd name="connsiteX0" fmla="*/ 2174881 w 4671148"/>
              <a:gd name="connsiteY0" fmla="*/ 4670714 h 4678828"/>
              <a:gd name="connsiteX1" fmla="*/ 2312290 w 4671148"/>
              <a:gd name="connsiteY1" fmla="*/ 4677652 h 4678828"/>
              <a:gd name="connsiteX2" fmla="*/ 2312951 w 4671148"/>
              <a:gd name="connsiteY2" fmla="*/ 4678828 h 4678828"/>
              <a:gd name="connsiteX3" fmla="*/ 2179446 w 4671148"/>
              <a:gd name="connsiteY3" fmla="*/ 4678828 h 4678828"/>
              <a:gd name="connsiteX4" fmla="*/ 2174881 w 4671148"/>
              <a:gd name="connsiteY4" fmla="*/ 4670714 h 4678828"/>
              <a:gd name="connsiteX5" fmla="*/ 2179446 w 4671148"/>
              <a:gd name="connsiteY5" fmla="*/ 3922728 h 4678828"/>
              <a:gd name="connsiteX6" fmla="*/ 2312951 w 4671148"/>
              <a:gd name="connsiteY6" fmla="*/ 3922728 h 4678828"/>
              <a:gd name="connsiteX7" fmla="*/ 2306993 w 4671148"/>
              <a:gd name="connsiteY7" fmla="*/ 3933318 h 4678828"/>
              <a:gd name="connsiteX8" fmla="*/ 2177176 w 4671148"/>
              <a:gd name="connsiteY8" fmla="*/ 3926763 h 4678828"/>
              <a:gd name="connsiteX9" fmla="*/ 2179446 w 4671148"/>
              <a:gd name="connsiteY9" fmla="*/ 3922728 h 4678828"/>
              <a:gd name="connsiteX10" fmla="*/ 3770754 w 4671148"/>
              <a:gd name="connsiteY10" fmla="*/ 1676162 h 4678828"/>
              <a:gd name="connsiteX11" fmla="*/ 3779224 w 4671148"/>
              <a:gd name="connsiteY11" fmla="*/ 1676462 h 4678828"/>
              <a:gd name="connsiteX12" fmla="*/ 3802013 w 4671148"/>
              <a:gd name="connsiteY12" fmla="*/ 1723768 h 4678828"/>
              <a:gd name="connsiteX13" fmla="*/ 3818147 w 4671148"/>
              <a:gd name="connsiteY13" fmla="*/ 1767850 h 4678828"/>
              <a:gd name="connsiteX14" fmla="*/ 3770754 w 4671148"/>
              <a:gd name="connsiteY14" fmla="*/ 1676162 h 4678828"/>
              <a:gd name="connsiteX15" fmla="*/ 869136 w 4671148"/>
              <a:gd name="connsiteY15" fmla="*/ 1723768 h 4678828"/>
              <a:gd name="connsiteX16" fmla="*/ 862742 w 4671148"/>
              <a:gd name="connsiteY16" fmla="*/ 1741235 h 4678828"/>
              <a:gd name="connsiteX17" fmla="*/ 869136 w 4671148"/>
              <a:gd name="connsiteY17" fmla="*/ 1723768 h 4678828"/>
              <a:gd name="connsiteX18" fmla="*/ 4496534 w 4671148"/>
              <a:gd name="connsiteY18" fmla="*/ 1458533 h 4678828"/>
              <a:gd name="connsiteX19" fmla="*/ 4566145 w 4671148"/>
              <a:gd name="connsiteY19" fmla="*/ 1648726 h 4678828"/>
              <a:gd name="connsiteX20" fmla="*/ 4671148 w 4671148"/>
              <a:gd name="connsiteY20" fmla="*/ 2343254 h 4678828"/>
              <a:gd name="connsiteX21" fmla="*/ 2335574 w 4671148"/>
              <a:gd name="connsiteY21" fmla="*/ 4678828 h 4678828"/>
              <a:gd name="connsiteX22" fmla="*/ 2312290 w 4671148"/>
              <a:gd name="connsiteY22" fmla="*/ 4677652 h 4678828"/>
              <a:gd name="connsiteX23" fmla="*/ 2100256 w 4671148"/>
              <a:gd name="connsiteY23" fmla="*/ 4300778 h 4678828"/>
              <a:gd name="connsiteX24" fmla="*/ 2306993 w 4671148"/>
              <a:gd name="connsiteY24" fmla="*/ 3933318 h 4678828"/>
              <a:gd name="connsiteX25" fmla="*/ 2335574 w 4671148"/>
              <a:gd name="connsiteY25" fmla="*/ 3934761 h 4678828"/>
              <a:gd name="connsiteX26" fmla="*/ 3927081 w 4671148"/>
              <a:gd name="connsiteY26" fmla="*/ 2343254 h 4678828"/>
              <a:gd name="connsiteX27" fmla="*/ 3855530 w 4671148"/>
              <a:gd name="connsiteY27" fmla="*/ 1869989 h 4678828"/>
              <a:gd name="connsiteX28" fmla="*/ 3818147 w 4671148"/>
              <a:gd name="connsiteY28" fmla="*/ 1767850 h 4678828"/>
              <a:gd name="connsiteX29" fmla="*/ 3832057 w 4671148"/>
              <a:gd name="connsiteY29" fmla="*/ 1794760 h 4678828"/>
              <a:gd name="connsiteX30" fmla="*/ 4265560 w 4671148"/>
              <a:gd name="connsiteY30" fmla="*/ 1810113 h 4678828"/>
              <a:gd name="connsiteX31" fmla="*/ 4496534 w 4671148"/>
              <a:gd name="connsiteY31" fmla="*/ 1458533 h 4678828"/>
              <a:gd name="connsiteX32" fmla="*/ 625183 w 4671148"/>
              <a:gd name="connsiteY32" fmla="*/ 1390736 h 4678828"/>
              <a:gd name="connsiteX33" fmla="*/ 852039 w 4671148"/>
              <a:gd name="connsiteY33" fmla="*/ 1760462 h 4678828"/>
              <a:gd name="connsiteX34" fmla="*/ 862742 w 4671148"/>
              <a:gd name="connsiteY34" fmla="*/ 1741235 h 4678828"/>
              <a:gd name="connsiteX35" fmla="*/ 815618 w 4671148"/>
              <a:gd name="connsiteY35" fmla="*/ 1869989 h 4678828"/>
              <a:gd name="connsiteX36" fmla="*/ 744067 w 4671148"/>
              <a:gd name="connsiteY36" fmla="*/ 2343254 h 4678828"/>
              <a:gd name="connsiteX37" fmla="*/ 2172852 w 4671148"/>
              <a:gd name="connsiteY37" fmla="*/ 3926544 h 4678828"/>
              <a:gd name="connsiteX38" fmla="*/ 2177176 w 4671148"/>
              <a:gd name="connsiteY38" fmla="*/ 3926763 h 4678828"/>
              <a:gd name="connsiteX39" fmla="*/ 1966751 w 4671148"/>
              <a:gd name="connsiteY39" fmla="*/ 4300778 h 4678828"/>
              <a:gd name="connsiteX40" fmla="*/ 2174881 w 4671148"/>
              <a:gd name="connsiteY40" fmla="*/ 4670714 h 4678828"/>
              <a:gd name="connsiteX41" fmla="*/ 2096775 w 4671148"/>
              <a:gd name="connsiteY41" fmla="*/ 4666770 h 4678828"/>
              <a:gd name="connsiteX42" fmla="*/ 0 w 4671148"/>
              <a:gd name="connsiteY42" fmla="*/ 2343254 h 4678828"/>
              <a:gd name="connsiteX43" fmla="*/ 183541 w 4671148"/>
              <a:gd name="connsiteY43" fmla="*/ 1434143 h 4678828"/>
              <a:gd name="connsiteX44" fmla="*/ 203538 w 4671148"/>
              <a:gd name="connsiteY44" fmla="*/ 1392632 h 4678828"/>
              <a:gd name="connsiteX45" fmla="*/ 625183 w 4671148"/>
              <a:gd name="connsiteY45" fmla="*/ 1390736 h 4678828"/>
              <a:gd name="connsiteX46" fmla="*/ 4442430 w 4671148"/>
              <a:gd name="connsiteY46" fmla="*/ 1328976 h 4678828"/>
              <a:gd name="connsiteX47" fmla="*/ 4503733 w 4671148"/>
              <a:gd name="connsiteY47" fmla="*/ 1447574 h 4678828"/>
              <a:gd name="connsiteX48" fmla="*/ 4496534 w 4671148"/>
              <a:gd name="connsiteY48" fmla="*/ 1458533 h 4678828"/>
              <a:gd name="connsiteX49" fmla="*/ 4487607 w 4671148"/>
              <a:gd name="connsiteY49" fmla="*/ 1434143 h 4678828"/>
              <a:gd name="connsiteX50" fmla="*/ 4439266 w 4671148"/>
              <a:gd name="connsiteY50" fmla="*/ 1333793 h 4678828"/>
              <a:gd name="connsiteX51" fmla="*/ 4442430 w 4671148"/>
              <a:gd name="connsiteY51" fmla="*/ 1328976 h 4678828"/>
              <a:gd name="connsiteX52" fmla="*/ 191412 w 4671148"/>
              <a:gd name="connsiteY52" fmla="*/ 1392686 h 4678828"/>
              <a:gd name="connsiteX53" fmla="*/ 203538 w 4671148"/>
              <a:gd name="connsiteY53" fmla="*/ 1392632 h 4678828"/>
              <a:gd name="connsiteX54" fmla="*/ 191412 w 4671148"/>
              <a:gd name="connsiteY54" fmla="*/ 1392686 h 4678828"/>
              <a:gd name="connsiteX55" fmla="*/ 2335574 w 4671148"/>
              <a:gd name="connsiteY55" fmla="*/ 7680 h 4678828"/>
              <a:gd name="connsiteX56" fmla="*/ 4389257 w 4671148"/>
              <a:gd name="connsiteY56" fmla="*/ 1229981 h 4678828"/>
              <a:gd name="connsiteX57" fmla="*/ 4439266 w 4671148"/>
              <a:gd name="connsiteY57" fmla="*/ 1333793 h 4678828"/>
              <a:gd name="connsiteX58" fmla="*/ 4204258 w 4671148"/>
              <a:gd name="connsiteY58" fmla="*/ 1691515 h 4678828"/>
              <a:gd name="connsiteX59" fmla="*/ 3779224 w 4671148"/>
              <a:gd name="connsiteY59" fmla="*/ 1676462 h 4678828"/>
              <a:gd name="connsiteX60" fmla="*/ 3734995 w 4671148"/>
              <a:gd name="connsiteY60" fmla="*/ 1584647 h 4678828"/>
              <a:gd name="connsiteX61" fmla="*/ 2335574 w 4671148"/>
              <a:gd name="connsiteY61" fmla="*/ 751747 h 4678828"/>
              <a:gd name="connsiteX62" fmla="*/ 2335574 w 4671148"/>
              <a:gd name="connsiteY62" fmla="*/ 7680 h 4678828"/>
              <a:gd name="connsiteX0" fmla="*/ 2174881 w 4671148"/>
              <a:gd name="connsiteY0" fmla="*/ 4670714 h 4678828"/>
              <a:gd name="connsiteX1" fmla="*/ 2312290 w 4671148"/>
              <a:gd name="connsiteY1" fmla="*/ 4677652 h 4678828"/>
              <a:gd name="connsiteX2" fmla="*/ 2312951 w 4671148"/>
              <a:gd name="connsiteY2" fmla="*/ 4678828 h 4678828"/>
              <a:gd name="connsiteX3" fmla="*/ 2179446 w 4671148"/>
              <a:gd name="connsiteY3" fmla="*/ 4678828 h 4678828"/>
              <a:gd name="connsiteX4" fmla="*/ 2174881 w 4671148"/>
              <a:gd name="connsiteY4" fmla="*/ 4670714 h 4678828"/>
              <a:gd name="connsiteX5" fmla="*/ 2179446 w 4671148"/>
              <a:gd name="connsiteY5" fmla="*/ 3922728 h 4678828"/>
              <a:gd name="connsiteX6" fmla="*/ 2312951 w 4671148"/>
              <a:gd name="connsiteY6" fmla="*/ 3922728 h 4678828"/>
              <a:gd name="connsiteX7" fmla="*/ 2306993 w 4671148"/>
              <a:gd name="connsiteY7" fmla="*/ 3933318 h 4678828"/>
              <a:gd name="connsiteX8" fmla="*/ 2177176 w 4671148"/>
              <a:gd name="connsiteY8" fmla="*/ 3926763 h 4678828"/>
              <a:gd name="connsiteX9" fmla="*/ 2179446 w 4671148"/>
              <a:gd name="connsiteY9" fmla="*/ 3922728 h 4678828"/>
              <a:gd name="connsiteX10" fmla="*/ 3770754 w 4671148"/>
              <a:gd name="connsiteY10" fmla="*/ 1676162 h 4678828"/>
              <a:gd name="connsiteX11" fmla="*/ 3779224 w 4671148"/>
              <a:gd name="connsiteY11" fmla="*/ 1676462 h 4678828"/>
              <a:gd name="connsiteX12" fmla="*/ 3802013 w 4671148"/>
              <a:gd name="connsiteY12" fmla="*/ 1723768 h 4678828"/>
              <a:gd name="connsiteX13" fmla="*/ 3818147 w 4671148"/>
              <a:gd name="connsiteY13" fmla="*/ 1767850 h 4678828"/>
              <a:gd name="connsiteX14" fmla="*/ 3770754 w 4671148"/>
              <a:gd name="connsiteY14" fmla="*/ 1676162 h 4678828"/>
              <a:gd name="connsiteX15" fmla="*/ 4496534 w 4671148"/>
              <a:gd name="connsiteY15" fmla="*/ 1458533 h 4678828"/>
              <a:gd name="connsiteX16" fmla="*/ 4566145 w 4671148"/>
              <a:gd name="connsiteY16" fmla="*/ 1648726 h 4678828"/>
              <a:gd name="connsiteX17" fmla="*/ 4671148 w 4671148"/>
              <a:gd name="connsiteY17" fmla="*/ 2343254 h 4678828"/>
              <a:gd name="connsiteX18" fmla="*/ 2335574 w 4671148"/>
              <a:gd name="connsiteY18" fmla="*/ 4678828 h 4678828"/>
              <a:gd name="connsiteX19" fmla="*/ 2312290 w 4671148"/>
              <a:gd name="connsiteY19" fmla="*/ 4677652 h 4678828"/>
              <a:gd name="connsiteX20" fmla="*/ 2100256 w 4671148"/>
              <a:gd name="connsiteY20" fmla="*/ 4300778 h 4678828"/>
              <a:gd name="connsiteX21" fmla="*/ 2306993 w 4671148"/>
              <a:gd name="connsiteY21" fmla="*/ 3933318 h 4678828"/>
              <a:gd name="connsiteX22" fmla="*/ 2335574 w 4671148"/>
              <a:gd name="connsiteY22" fmla="*/ 3934761 h 4678828"/>
              <a:gd name="connsiteX23" fmla="*/ 3927081 w 4671148"/>
              <a:gd name="connsiteY23" fmla="*/ 2343254 h 4678828"/>
              <a:gd name="connsiteX24" fmla="*/ 3855530 w 4671148"/>
              <a:gd name="connsiteY24" fmla="*/ 1869989 h 4678828"/>
              <a:gd name="connsiteX25" fmla="*/ 3818147 w 4671148"/>
              <a:gd name="connsiteY25" fmla="*/ 1767850 h 4678828"/>
              <a:gd name="connsiteX26" fmla="*/ 3832057 w 4671148"/>
              <a:gd name="connsiteY26" fmla="*/ 1794760 h 4678828"/>
              <a:gd name="connsiteX27" fmla="*/ 4265560 w 4671148"/>
              <a:gd name="connsiteY27" fmla="*/ 1810113 h 4678828"/>
              <a:gd name="connsiteX28" fmla="*/ 4496534 w 4671148"/>
              <a:gd name="connsiteY28" fmla="*/ 1458533 h 4678828"/>
              <a:gd name="connsiteX29" fmla="*/ 625183 w 4671148"/>
              <a:gd name="connsiteY29" fmla="*/ 1390736 h 4678828"/>
              <a:gd name="connsiteX30" fmla="*/ 852039 w 4671148"/>
              <a:gd name="connsiteY30" fmla="*/ 1760462 h 4678828"/>
              <a:gd name="connsiteX31" fmla="*/ 862742 w 4671148"/>
              <a:gd name="connsiteY31" fmla="*/ 1741235 h 4678828"/>
              <a:gd name="connsiteX32" fmla="*/ 815618 w 4671148"/>
              <a:gd name="connsiteY32" fmla="*/ 1869989 h 4678828"/>
              <a:gd name="connsiteX33" fmla="*/ 744067 w 4671148"/>
              <a:gd name="connsiteY33" fmla="*/ 2343254 h 4678828"/>
              <a:gd name="connsiteX34" fmla="*/ 2172852 w 4671148"/>
              <a:gd name="connsiteY34" fmla="*/ 3926544 h 4678828"/>
              <a:gd name="connsiteX35" fmla="*/ 2177176 w 4671148"/>
              <a:gd name="connsiteY35" fmla="*/ 3926763 h 4678828"/>
              <a:gd name="connsiteX36" fmla="*/ 1966751 w 4671148"/>
              <a:gd name="connsiteY36" fmla="*/ 4300778 h 4678828"/>
              <a:gd name="connsiteX37" fmla="*/ 2174881 w 4671148"/>
              <a:gd name="connsiteY37" fmla="*/ 4670714 h 4678828"/>
              <a:gd name="connsiteX38" fmla="*/ 2096775 w 4671148"/>
              <a:gd name="connsiteY38" fmla="*/ 4666770 h 4678828"/>
              <a:gd name="connsiteX39" fmla="*/ 0 w 4671148"/>
              <a:gd name="connsiteY39" fmla="*/ 2343254 h 4678828"/>
              <a:gd name="connsiteX40" fmla="*/ 183541 w 4671148"/>
              <a:gd name="connsiteY40" fmla="*/ 1434143 h 4678828"/>
              <a:gd name="connsiteX41" fmla="*/ 203538 w 4671148"/>
              <a:gd name="connsiteY41" fmla="*/ 1392632 h 4678828"/>
              <a:gd name="connsiteX42" fmla="*/ 625183 w 4671148"/>
              <a:gd name="connsiteY42" fmla="*/ 1390736 h 4678828"/>
              <a:gd name="connsiteX43" fmla="*/ 4442430 w 4671148"/>
              <a:gd name="connsiteY43" fmla="*/ 1328976 h 4678828"/>
              <a:gd name="connsiteX44" fmla="*/ 4503733 w 4671148"/>
              <a:gd name="connsiteY44" fmla="*/ 1447574 h 4678828"/>
              <a:gd name="connsiteX45" fmla="*/ 4496534 w 4671148"/>
              <a:gd name="connsiteY45" fmla="*/ 1458533 h 4678828"/>
              <a:gd name="connsiteX46" fmla="*/ 4487607 w 4671148"/>
              <a:gd name="connsiteY46" fmla="*/ 1434143 h 4678828"/>
              <a:gd name="connsiteX47" fmla="*/ 4439266 w 4671148"/>
              <a:gd name="connsiteY47" fmla="*/ 1333793 h 4678828"/>
              <a:gd name="connsiteX48" fmla="*/ 4442430 w 4671148"/>
              <a:gd name="connsiteY48" fmla="*/ 1328976 h 4678828"/>
              <a:gd name="connsiteX49" fmla="*/ 191412 w 4671148"/>
              <a:gd name="connsiteY49" fmla="*/ 1392686 h 4678828"/>
              <a:gd name="connsiteX50" fmla="*/ 203538 w 4671148"/>
              <a:gd name="connsiteY50" fmla="*/ 1392632 h 4678828"/>
              <a:gd name="connsiteX51" fmla="*/ 191412 w 4671148"/>
              <a:gd name="connsiteY51" fmla="*/ 1392686 h 4678828"/>
              <a:gd name="connsiteX52" fmla="*/ 2335574 w 4671148"/>
              <a:gd name="connsiteY52" fmla="*/ 7680 h 4678828"/>
              <a:gd name="connsiteX53" fmla="*/ 4389257 w 4671148"/>
              <a:gd name="connsiteY53" fmla="*/ 1229981 h 4678828"/>
              <a:gd name="connsiteX54" fmla="*/ 4439266 w 4671148"/>
              <a:gd name="connsiteY54" fmla="*/ 1333793 h 4678828"/>
              <a:gd name="connsiteX55" fmla="*/ 4204258 w 4671148"/>
              <a:gd name="connsiteY55" fmla="*/ 1691515 h 4678828"/>
              <a:gd name="connsiteX56" fmla="*/ 3779224 w 4671148"/>
              <a:gd name="connsiteY56" fmla="*/ 1676462 h 4678828"/>
              <a:gd name="connsiteX57" fmla="*/ 3734995 w 4671148"/>
              <a:gd name="connsiteY57" fmla="*/ 1584647 h 4678828"/>
              <a:gd name="connsiteX58" fmla="*/ 2335574 w 4671148"/>
              <a:gd name="connsiteY58" fmla="*/ 751747 h 4678828"/>
              <a:gd name="connsiteX59" fmla="*/ 2335574 w 4671148"/>
              <a:gd name="connsiteY59" fmla="*/ 7680 h 4678828"/>
              <a:gd name="connsiteX0" fmla="*/ 2174881 w 4671148"/>
              <a:gd name="connsiteY0" fmla="*/ 4670714 h 4678828"/>
              <a:gd name="connsiteX1" fmla="*/ 2312290 w 4671148"/>
              <a:gd name="connsiteY1" fmla="*/ 4677652 h 4678828"/>
              <a:gd name="connsiteX2" fmla="*/ 2312951 w 4671148"/>
              <a:gd name="connsiteY2" fmla="*/ 4678828 h 4678828"/>
              <a:gd name="connsiteX3" fmla="*/ 2179446 w 4671148"/>
              <a:gd name="connsiteY3" fmla="*/ 4678828 h 4678828"/>
              <a:gd name="connsiteX4" fmla="*/ 2174881 w 4671148"/>
              <a:gd name="connsiteY4" fmla="*/ 4670714 h 4678828"/>
              <a:gd name="connsiteX5" fmla="*/ 2179446 w 4671148"/>
              <a:gd name="connsiteY5" fmla="*/ 3922728 h 4678828"/>
              <a:gd name="connsiteX6" fmla="*/ 2312951 w 4671148"/>
              <a:gd name="connsiteY6" fmla="*/ 3922728 h 4678828"/>
              <a:gd name="connsiteX7" fmla="*/ 2306993 w 4671148"/>
              <a:gd name="connsiteY7" fmla="*/ 3933318 h 4678828"/>
              <a:gd name="connsiteX8" fmla="*/ 2177176 w 4671148"/>
              <a:gd name="connsiteY8" fmla="*/ 3926763 h 4678828"/>
              <a:gd name="connsiteX9" fmla="*/ 2179446 w 4671148"/>
              <a:gd name="connsiteY9" fmla="*/ 3922728 h 4678828"/>
              <a:gd name="connsiteX10" fmla="*/ 3770754 w 4671148"/>
              <a:gd name="connsiteY10" fmla="*/ 1676162 h 4678828"/>
              <a:gd name="connsiteX11" fmla="*/ 3779224 w 4671148"/>
              <a:gd name="connsiteY11" fmla="*/ 1676462 h 4678828"/>
              <a:gd name="connsiteX12" fmla="*/ 3802013 w 4671148"/>
              <a:gd name="connsiteY12" fmla="*/ 1723768 h 4678828"/>
              <a:gd name="connsiteX13" fmla="*/ 3818147 w 4671148"/>
              <a:gd name="connsiteY13" fmla="*/ 1767850 h 4678828"/>
              <a:gd name="connsiteX14" fmla="*/ 3770754 w 4671148"/>
              <a:gd name="connsiteY14" fmla="*/ 1676162 h 4678828"/>
              <a:gd name="connsiteX15" fmla="*/ 4496534 w 4671148"/>
              <a:gd name="connsiteY15" fmla="*/ 1458533 h 4678828"/>
              <a:gd name="connsiteX16" fmla="*/ 4566145 w 4671148"/>
              <a:gd name="connsiteY16" fmla="*/ 1648726 h 4678828"/>
              <a:gd name="connsiteX17" fmla="*/ 4671148 w 4671148"/>
              <a:gd name="connsiteY17" fmla="*/ 2343254 h 4678828"/>
              <a:gd name="connsiteX18" fmla="*/ 2335574 w 4671148"/>
              <a:gd name="connsiteY18" fmla="*/ 4678828 h 4678828"/>
              <a:gd name="connsiteX19" fmla="*/ 2312290 w 4671148"/>
              <a:gd name="connsiteY19" fmla="*/ 4677652 h 4678828"/>
              <a:gd name="connsiteX20" fmla="*/ 2100256 w 4671148"/>
              <a:gd name="connsiteY20" fmla="*/ 4300778 h 4678828"/>
              <a:gd name="connsiteX21" fmla="*/ 2306993 w 4671148"/>
              <a:gd name="connsiteY21" fmla="*/ 3933318 h 4678828"/>
              <a:gd name="connsiteX22" fmla="*/ 2335574 w 4671148"/>
              <a:gd name="connsiteY22" fmla="*/ 3934761 h 4678828"/>
              <a:gd name="connsiteX23" fmla="*/ 3927081 w 4671148"/>
              <a:gd name="connsiteY23" fmla="*/ 2343254 h 4678828"/>
              <a:gd name="connsiteX24" fmla="*/ 3855530 w 4671148"/>
              <a:gd name="connsiteY24" fmla="*/ 1869989 h 4678828"/>
              <a:gd name="connsiteX25" fmla="*/ 3818147 w 4671148"/>
              <a:gd name="connsiteY25" fmla="*/ 1767850 h 4678828"/>
              <a:gd name="connsiteX26" fmla="*/ 3832057 w 4671148"/>
              <a:gd name="connsiteY26" fmla="*/ 1794760 h 4678828"/>
              <a:gd name="connsiteX27" fmla="*/ 4265560 w 4671148"/>
              <a:gd name="connsiteY27" fmla="*/ 1810113 h 4678828"/>
              <a:gd name="connsiteX28" fmla="*/ 4496534 w 4671148"/>
              <a:gd name="connsiteY28" fmla="*/ 1458533 h 4678828"/>
              <a:gd name="connsiteX29" fmla="*/ 625183 w 4671148"/>
              <a:gd name="connsiteY29" fmla="*/ 1390736 h 4678828"/>
              <a:gd name="connsiteX30" fmla="*/ 852039 w 4671148"/>
              <a:gd name="connsiteY30" fmla="*/ 1760462 h 4678828"/>
              <a:gd name="connsiteX31" fmla="*/ 815618 w 4671148"/>
              <a:gd name="connsiteY31" fmla="*/ 1869989 h 4678828"/>
              <a:gd name="connsiteX32" fmla="*/ 744067 w 4671148"/>
              <a:gd name="connsiteY32" fmla="*/ 2343254 h 4678828"/>
              <a:gd name="connsiteX33" fmla="*/ 2172852 w 4671148"/>
              <a:gd name="connsiteY33" fmla="*/ 3926544 h 4678828"/>
              <a:gd name="connsiteX34" fmla="*/ 2177176 w 4671148"/>
              <a:gd name="connsiteY34" fmla="*/ 3926763 h 4678828"/>
              <a:gd name="connsiteX35" fmla="*/ 1966751 w 4671148"/>
              <a:gd name="connsiteY35" fmla="*/ 4300778 h 4678828"/>
              <a:gd name="connsiteX36" fmla="*/ 2174881 w 4671148"/>
              <a:gd name="connsiteY36" fmla="*/ 4670714 h 4678828"/>
              <a:gd name="connsiteX37" fmla="*/ 2096775 w 4671148"/>
              <a:gd name="connsiteY37" fmla="*/ 4666770 h 4678828"/>
              <a:gd name="connsiteX38" fmla="*/ 0 w 4671148"/>
              <a:gd name="connsiteY38" fmla="*/ 2343254 h 4678828"/>
              <a:gd name="connsiteX39" fmla="*/ 183541 w 4671148"/>
              <a:gd name="connsiteY39" fmla="*/ 1434143 h 4678828"/>
              <a:gd name="connsiteX40" fmla="*/ 203538 w 4671148"/>
              <a:gd name="connsiteY40" fmla="*/ 1392632 h 4678828"/>
              <a:gd name="connsiteX41" fmla="*/ 625183 w 4671148"/>
              <a:gd name="connsiteY41" fmla="*/ 1390736 h 4678828"/>
              <a:gd name="connsiteX42" fmla="*/ 4442430 w 4671148"/>
              <a:gd name="connsiteY42" fmla="*/ 1328976 h 4678828"/>
              <a:gd name="connsiteX43" fmla="*/ 4503733 w 4671148"/>
              <a:gd name="connsiteY43" fmla="*/ 1447574 h 4678828"/>
              <a:gd name="connsiteX44" fmla="*/ 4496534 w 4671148"/>
              <a:gd name="connsiteY44" fmla="*/ 1458533 h 4678828"/>
              <a:gd name="connsiteX45" fmla="*/ 4487607 w 4671148"/>
              <a:gd name="connsiteY45" fmla="*/ 1434143 h 4678828"/>
              <a:gd name="connsiteX46" fmla="*/ 4439266 w 4671148"/>
              <a:gd name="connsiteY46" fmla="*/ 1333793 h 4678828"/>
              <a:gd name="connsiteX47" fmla="*/ 4442430 w 4671148"/>
              <a:gd name="connsiteY47" fmla="*/ 1328976 h 4678828"/>
              <a:gd name="connsiteX48" fmla="*/ 191412 w 4671148"/>
              <a:gd name="connsiteY48" fmla="*/ 1392686 h 4678828"/>
              <a:gd name="connsiteX49" fmla="*/ 203538 w 4671148"/>
              <a:gd name="connsiteY49" fmla="*/ 1392632 h 4678828"/>
              <a:gd name="connsiteX50" fmla="*/ 191412 w 4671148"/>
              <a:gd name="connsiteY50" fmla="*/ 1392686 h 4678828"/>
              <a:gd name="connsiteX51" fmla="*/ 2335574 w 4671148"/>
              <a:gd name="connsiteY51" fmla="*/ 7680 h 4678828"/>
              <a:gd name="connsiteX52" fmla="*/ 4389257 w 4671148"/>
              <a:gd name="connsiteY52" fmla="*/ 1229981 h 4678828"/>
              <a:gd name="connsiteX53" fmla="*/ 4439266 w 4671148"/>
              <a:gd name="connsiteY53" fmla="*/ 1333793 h 4678828"/>
              <a:gd name="connsiteX54" fmla="*/ 4204258 w 4671148"/>
              <a:gd name="connsiteY54" fmla="*/ 1691515 h 4678828"/>
              <a:gd name="connsiteX55" fmla="*/ 3779224 w 4671148"/>
              <a:gd name="connsiteY55" fmla="*/ 1676462 h 4678828"/>
              <a:gd name="connsiteX56" fmla="*/ 3734995 w 4671148"/>
              <a:gd name="connsiteY56" fmla="*/ 1584647 h 4678828"/>
              <a:gd name="connsiteX57" fmla="*/ 2335574 w 4671148"/>
              <a:gd name="connsiteY57" fmla="*/ 751747 h 4678828"/>
              <a:gd name="connsiteX58" fmla="*/ 2335574 w 4671148"/>
              <a:gd name="connsiteY58" fmla="*/ 7680 h 4678828"/>
              <a:gd name="connsiteX0" fmla="*/ 2174881 w 4671148"/>
              <a:gd name="connsiteY0" fmla="*/ 4670714 h 4678828"/>
              <a:gd name="connsiteX1" fmla="*/ 2312290 w 4671148"/>
              <a:gd name="connsiteY1" fmla="*/ 4677652 h 4678828"/>
              <a:gd name="connsiteX2" fmla="*/ 2312951 w 4671148"/>
              <a:gd name="connsiteY2" fmla="*/ 4678828 h 4678828"/>
              <a:gd name="connsiteX3" fmla="*/ 2179446 w 4671148"/>
              <a:gd name="connsiteY3" fmla="*/ 4678828 h 4678828"/>
              <a:gd name="connsiteX4" fmla="*/ 2174881 w 4671148"/>
              <a:gd name="connsiteY4" fmla="*/ 4670714 h 4678828"/>
              <a:gd name="connsiteX5" fmla="*/ 2179446 w 4671148"/>
              <a:gd name="connsiteY5" fmla="*/ 3922728 h 4678828"/>
              <a:gd name="connsiteX6" fmla="*/ 2312951 w 4671148"/>
              <a:gd name="connsiteY6" fmla="*/ 3922728 h 4678828"/>
              <a:gd name="connsiteX7" fmla="*/ 2306993 w 4671148"/>
              <a:gd name="connsiteY7" fmla="*/ 3933318 h 4678828"/>
              <a:gd name="connsiteX8" fmla="*/ 2177176 w 4671148"/>
              <a:gd name="connsiteY8" fmla="*/ 3926763 h 4678828"/>
              <a:gd name="connsiteX9" fmla="*/ 2179446 w 4671148"/>
              <a:gd name="connsiteY9" fmla="*/ 3922728 h 4678828"/>
              <a:gd name="connsiteX10" fmla="*/ 3770754 w 4671148"/>
              <a:gd name="connsiteY10" fmla="*/ 1676162 h 4678828"/>
              <a:gd name="connsiteX11" fmla="*/ 3779224 w 4671148"/>
              <a:gd name="connsiteY11" fmla="*/ 1676462 h 4678828"/>
              <a:gd name="connsiteX12" fmla="*/ 3802013 w 4671148"/>
              <a:gd name="connsiteY12" fmla="*/ 1723768 h 4678828"/>
              <a:gd name="connsiteX13" fmla="*/ 3818147 w 4671148"/>
              <a:gd name="connsiteY13" fmla="*/ 1767850 h 4678828"/>
              <a:gd name="connsiteX14" fmla="*/ 3770754 w 4671148"/>
              <a:gd name="connsiteY14" fmla="*/ 1676162 h 4678828"/>
              <a:gd name="connsiteX15" fmla="*/ 4496534 w 4671148"/>
              <a:gd name="connsiteY15" fmla="*/ 1458533 h 4678828"/>
              <a:gd name="connsiteX16" fmla="*/ 4566145 w 4671148"/>
              <a:gd name="connsiteY16" fmla="*/ 1648726 h 4678828"/>
              <a:gd name="connsiteX17" fmla="*/ 4671148 w 4671148"/>
              <a:gd name="connsiteY17" fmla="*/ 2343254 h 4678828"/>
              <a:gd name="connsiteX18" fmla="*/ 2335574 w 4671148"/>
              <a:gd name="connsiteY18" fmla="*/ 4678828 h 4678828"/>
              <a:gd name="connsiteX19" fmla="*/ 2312290 w 4671148"/>
              <a:gd name="connsiteY19" fmla="*/ 4677652 h 4678828"/>
              <a:gd name="connsiteX20" fmla="*/ 2100256 w 4671148"/>
              <a:gd name="connsiteY20" fmla="*/ 4300778 h 4678828"/>
              <a:gd name="connsiteX21" fmla="*/ 2306993 w 4671148"/>
              <a:gd name="connsiteY21" fmla="*/ 3933318 h 4678828"/>
              <a:gd name="connsiteX22" fmla="*/ 2335574 w 4671148"/>
              <a:gd name="connsiteY22" fmla="*/ 3934761 h 4678828"/>
              <a:gd name="connsiteX23" fmla="*/ 3927081 w 4671148"/>
              <a:gd name="connsiteY23" fmla="*/ 2343254 h 4678828"/>
              <a:gd name="connsiteX24" fmla="*/ 3855530 w 4671148"/>
              <a:gd name="connsiteY24" fmla="*/ 1869989 h 4678828"/>
              <a:gd name="connsiteX25" fmla="*/ 3818147 w 4671148"/>
              <a:gd name="connsiteY25" fmla="*/ 1767850 h 4678828"/>
              <a:gd name="connsiteX26" fmla="*/ 3832057 w 4671148"/>
              <a:gd name="connsiteY26" fmla="*/ 1794760 h 4678828"/>
              <a:gd name="connsiteX27" fmla="*/ 4265560 w 4671148"/>
              <a:gd name="connsiteY27" fmla="*/ 1810113 h 4678828"/>
              <a:gd name="connsiteX28" fmla="*/ 4496534 w 4671148"/>
              <a:gd name="connsiteY28" fmla="*/ 1458533 h 4678828"/>
              <a:gd name="connsiteX29" fmla="*/ 625183 w 4671148"/>
              <a:gd name="connsiteY29" fmla="*/ 1390736 h 4678828"/>
              <a:gd name="connsiteX30" fmla="*/ 852039 w 4671148"/>
              <a:gd name="connsiteY30" fmla="*/ 1760462 h 4678828"/>
              <a:gd name="connsiteX31" fmla="*/ 815618 w 4671148"/>
              <a:gd name="connsiteY31" fmla="*/ 1869989 h 4678828"/>
              <a:gd name="connsiteX32" fmla="*/ 744067 w 4671148"/>
              <a:gd name="connsiteY32" fmla="*/ 2343254 h 4678828"/>
              <a:gd name="connsiteX33" fmla="*/ 2172852 w 4671148"/>
              <a:gd name="connsiteY33" fmla="*/ 3926544 h 4678828"/>
              <a:gd name="connsiteX34" fmla="*/ 2177176 w 4671148"/>
              <a:gd name="connsiteY34" fmla="*/ 3926763 h 4678828"/>
              <a:gd name="connsiteX35" fmla="*/ 1966751 w 4671148"/>
              <a:gd name="connsiteY35" fmla="*/ 4300778 h 4678828"/>
              <a:gd name="connsiteX36" fmla="*/ 2174881 w 4671148"/>
              <a:gd name="connsiteY36" fmla="*/ 4670714 h 4678828"/>
              <a:gd name="connsiteX37" fmla="*/ 2096775 w 4671148"/>
              <a:gd name="connsiteY37" fmla="*/ 4666770 h 4678828"/>
              <a:gd name="connsiteX38" fmla="*/ 0 w 4671148"/>
              <a:gd name="connsiteY38" fmla="*/ 2343254 h 4678828"/>
              <a:gd name="connsiteX39" fmla="*/ 183541 w 4671148"/>
              <a:gd name="connsiteY39" fmla="*/ 1434143 h 4678828"/>
              <a:gd name="connsiteX40" fmla="*/ 203538 w 4671148"/>
              <a:gd name="connsiteY40" fmla="*/ 1392632 h 4678828"/>
              <a:gd name="connsiteX41" fmla="*/ 625183 w 4671148"/>
              <a:gd name="connsiteY41" fmla="*/ 1390736 h 4678828"/>
              <a:gd name="connsiteX42" fmla="*/ 4442430 w 4671148"/>
              <a:gd name="connsiteY42" fmla="*/ 1328976 h 4678828"/>
              <a:gd name="connsiteX43" fmla="*/ 4503733 w 4671148"/>
              <a:gd name="connsiteY43" fmla="*/ 1447574 h 4678828"/>
              <a:gd name="connsiteX44" fmla="*/ 4496534 w 4671148"/>
              <a:gd name="connsiteY44" fmla="*/ 1458533 h 4678828"/>
              <a:gd name="connsiteX45" fmla="*/ 4487607 w 4671148"/>
              <a:gd name="connsiteY45" fmla="*/ 1434143 h 4678828"/>
              <a:gd name="connsiteX46" fmla="*/ 4439266 w 4671148"/>
              <a:gd name="connsiteY46" fmla="*/ 1333793 h 4678828"/>
              <a:gd name="connsiteX47" fmla="*/ 4442430 w 4671148"/>
              <a:gd name="connsiteY47" fmla="*/ 1328976 h 4678828"/>
              <a:gd name="connsiteX48" fmla="*/ 2335574 w 4671148"/>
              <a:gd name="connsiteY48" fmla="*/ 7680 h 4678828"/>
              <a:gd name="connsiteX49" fmla="*/ 4389257 w 4671148"/>
              <a:gd name="connsiteY49" fmla="*/ 1229981 h 4678828"/>
              <a:gd name="connsiteX50" fmla="*/ 4439266 w 4671148"/>
              <a:gd name="connsiteY50" fmla="*/ 1333793 h 4678828"/>
              <a:gd name="connsiteX51" fmla="*/ 4204258 w 4671148"/>
              <a:gd name="connsiteY51" fmla="*/ 1691515 h 4678828"/>
              <a:gd name="connsiteX52" fmla="*/ 3779224 w 4671148"/>
              <a:gd name="connsiteY52" fmla="*/ 1676462 h 4678828"/>
              <a:gd name="connsiteX53" fmla="*/ 3734995 w 4671148"/>
              <a:gd name="connsiteY53" fmla="*/ 1584647 h 4678828"/>
              <a:gd name="connsiteX54" fmla="*/ 2335574 w 4671148"/>
              <a:gd name="connsiteY54" fmla="*/ 751747 h 4678828"/>
              <a:gd name="connsiteX55" fmla="*/ 2335574 w 4671148"/>
              <a:gd name="connsiteY55" fmla="*/ 7680 h 4678828"/>
              <a:gd name="connsiteX0" fmla="*/ 2174881 w 4671148"/>
              <a:gd name="connsiteY0" fmla="*/ 3924404 h 3932518"/>
              <a:gd name="connsiteX1" fmla="*/ 2312290 w 4671148"/>
              <a:gd name="connsiteY1" fmla="*/ 3931342 h 3932518"/>
              <a:gd name="connsiteX2" fmla="*/ 2312951 w 4671148"/>
              <a:gd name="connsiteY2" fmla="*/ 3932518 h 3932518"/>
              <a:gd name="connsiteX3" fmla="*/ 2179446 w 4671148"/>
              <a:gd name="connsiteY3" fmla="*/ 3932518 h 3932518"/>
              <a:gd name="connsiteX4" fmla="*/ 2174881 w 4671148"/>
              <a:gd name="connsiteY4" fmla="*/ 3924404 h 3932518"/>
              <a:gd name="connsiteX5" fmla="*/ 2179446 w 4671148"/>
              <a:gd name="connsiteY5" fmla="*/ 3176418 h 3932518"/>
              <a:gd name="connsiteX6" fmla="*/ 2312951 w 4671148"/>
              <a:gd name="connsiteY6" fmla="*/ 3176418 h 3932518"/>
              <a:gd name="connsiteX7" fmla="*/ 2306993 w 4671148"/>
              <a:gd name="connsiteY7" fmla="*/ 3187008 h 3932518"/>
              <a:gd name="connsiteX8" fmla="*/ 2177176 w 4671148"/>
              <a:gd name="connsiteY8" fmla="*/ 3180453 h 3932518"/>
              <a:gd name="connsiteX9" fmla="*/ 2179446 w 4671148"/>
              <a:gd name="connsiteY9" fmla="*/ 3176418 h 3932518"/>
              <a:gd name="connsiteX10" fmla="*/ 3770754 w 4671148"/>
              <a:gd name="connsiteY10" fmla="*/ 929852 h 3932518"/>
              <a:gd name="connsiteX11" fmla="*/ 3779224 w 4671148"/>
              <a:gd name="connsiteY11" fmla="*/ 930152 h 3932518"/>
              <a:gd name="connsiteX12" fmla="*/ 3802013 w 4671148"/>
              <a:gd name="connsiteY12" fmla="*/ 977458 h 3932518"/>
              <a:gd name="connsiteX13" fmla="*/ 3818147 w 4671148"/>
              <a:gd name="connsiteY13" fmla="*/ 1021540 h 3932518"/>
              <a:gd name="connsiteX14" fmla="*/ 3770754 w 4671148"/>
              <a:gd name="connsiteY14" fmla="*/ 929852 h 3932518"/>
              <a:gd name="connsiteX15" fmla="*/ 4496534 w 4671148"/>
              <a:gd name="connsiteY15" fmla="*/ 712223 h 3932518"/>
              <a:gd name="connsiteX16" fmla="*/ 4566145 w 4671148"/>
              <a:gd name="connsiteY16" fmla="*/ 902416 h 3932518"/>
              <a:gd name="connsiteX17" fmla="*/ 4671148 w 4671148"/>
              <a:gd name="connsiteY17" fmla="*/ 1596944 h 3932518"/>
              <a:gd name="connsiteX18" fmla="*/ 2335574 w 4671148"/>
              <a:gd name="connsiteY18" fmla="*/ 3932518 h 3932518"/>
              <a:gd name="connsiteX19" fmla="*/ 2312290 w 4671148"/>
              <a:gd name="connsiteY19" fmla="*/ 3931342 h 3932518"/>
              <a:gd name="connsiteX20" fmla="*/ 2100256 w 4671148"/>
              <a:gd name="connsiteY20" fmla="*/ 3554468 h 3932518"/>
              <a:gd name="connsiteX21" fmla="*/ 2306993 w 4671148"/>
              <a:gd name="connsiteY21" fmla="*/ 3187008 h 3932518"/>
              <a:gd name="connsiteX22" fmla="*/ 2335574 w 4671148"/>
              <a:gd name="connsiteY22" fmla="*/ 3188451 h 3932518"/>
              <a:gd name="connsiteX23" fmla="*/ 3927081 w 4671148"/>
              <a:gd name="connsiteY23" fmla="*/ 1596944 h 3932518"/>
              <a:gd name="connsiteX24" fmla="*/ 3855530 w 4671148"/>
              <a:gd name="connsiteY24" fmla="*/ 1123679 h 3932518"/>
              <a:gd name="connsiteX25" fmla="*/ 3818147 w 4671148"/>
              <a:gd name="connsiteY25" fmla="*/ 1021540 h 3932518"/>
              <a:gd name="connsiteX26" fmla="*/ 3832057 w 4671148"/>
              <a:gd name="connsiteY26" fmla="*/ 1048450 h 3932518"/>
              <a:gd name="connsiteX27" fmla="*/ 4265560 w 4671148"/>
              <a:gd name="connsiteY27" fmla="*/ 1063803 h 3932518"/>
              <a:gd name="connsiteX28" fmla="*/ 4496534 w 4671148"/>
              <a:gd name="connsiteY28" fmla="*/ 712223 h 3932518"/>
              <a:gd name="connsiteX29" fmla="*/ 625183 w 4671148"/>
              <a:gd name="connsiteY29" fmla="*/ 644426 h 3932518"/>
              <a:gd name="connsiteX30" fmla="*/ 852039 w 4671148"/>
              <a:gd name="connsiteY30" fmla="*/ 1014152 h 3932518"/>
              <a:gd name="connsiteX31" fmla="*/ 815618 w 4671148"/>
              <a:gd name="connsiteY31" fmla="*/ 1123679 h 3932518"/>
              <a:gd name="connsiteX32" fmla="*/ 744067 w 4671148"/>
              <a:gd name="connsiteY32" fmla="*/ 1596944 h 3932518"/>
              <a:gd name="connsiteX33" fmla="*/ 2172852 w 4671148"/>
              <a:gd name="connsiteY33" fmla="*/ 3180234 h 3932518"/>
              <a:gd name="connsiteX34" fmla="*/ 2177176 w 4671148"/>
              <a:gd name="connsiteY34" fmla="*/ 3180453 h 3932518"/>
              <a:gd name="connsiteX35" fmla="*/ 1966751 w 4671148"/>
              <a:gd name="connsiteY35" fmla="*/ 3554468 h 3932518"/>
              <a:gd name="connsiteX36" fmla="*/ 2174881 w 4671148"/>
              <a:gd name="connsiteY36" fmla="*/ 3924404 h 3932518"/>
              <a:gd name="connsiteX37" fmla="*/ 2096775 w 4671148"/>
              <a:gd name="connsiteY37" fmla="*/ 3920460 h 3932518"/>
              <a:gd name="connsiteX38" fmla="*/ 0 w 4671148"/>
              <a:gd name="connsiteY38" fmla="*/ 1596944 h 3932518"/>
              <a:gd name="connsiteX39" fmla="*/ 183541 w 4671148"/>
              <a:gd name="connsiteY39" fmla="*/ 687833 h 3932518"/>
              <a:gd name="connsiteX40" fmla="*/ 203538 w 4671148"/>
              <a:gd name="connsiteY40" fmla="*/ 646322 h 3932518"/>
              <a:gd name="connsiteX41" fmla="*/ 625183 w 4671148"/>
              <a:gd name="connsiteY41" fmla="*/ 644426 h 3932518"/>
              <a:gd name="connsiteX42" fmla="*/ 4442430 w 4671148"/>
              <a:gd name="connsiteY42" fmla="*/ 582666 h 3932518"/>
              <a:gd name="connsiteX43" fmla="*/ 4503733 w 4671148"/>
              <a:gd name="connsiteY43" fmla="*/ 701264 h 3932518"/>
              <a:gd name="connsiteX44" fmla="*/ 4496534 w 4671148"/>
              <a:gd name="connsiteY44" fmla="*/ 712223 h 3932518"/>
              <a:gd name="connsiteX45" fmla="*/ 4487607 w 4671148"/>
              <a:gd name="connsiteY45" fmla="*/ 687833 h 3932518"/>
              <a:gd name="connsiteX46" fmla="*/ 4439266 w 4671148"/>
              <a:gd name="connsiteY46" fmla="*/ 587483 h 3932518"/>
              <a:gd name="connsiteX47" fmla="*/ 4442430 w 4671148"/>
              <a:gd name="connsiteY47" fmla="*/ 582666 h 3932518"/>
              <a:gd name="connsiteX48" fmla="*/ 2335574 w 4671148"/>
              <a:gd name="connsiteY48" fmla="*/ 5437 h 3932518"/>
              <a:gd name="connsiteX49" fmla="*/ 4389257 w 4671148"/>
              <a:gd name="connsiteY49" fmla="*/ 483671 h 3932518"/>
              <a:gd name="connsiteX50" fmla="*/ 4439266 w 4671148"/>
              <a:gd name="connsiteY50" fmla="*/ 587483 h 3932518"/>
              <a:gd name="connsiteX51" fmla="*/ 4204258 w 4671148"/>
              <a:gd name="connsiteY51" fmla="*/ 945205 h 3932518"/>
              <a:gd name="connsiteX52" fmla="*/ 3779224 w 4671148"/>
              <a:gd name="connsiteY52" fmla="*/ 930152 h 3932518"/>
              <a:gd name="connsiteX53" fmla="*/ 3734995 w 4671148"/>
              <a:gd name="connsiteY53" fmla="*/ 838337 h 3932518"/>
              <a:gd name="connsiteX54" fmla="*/ 2335574 w 4671148"/>
              <a:gd name="connsiteY54" fmla="*/ 5437 h 3932518"/>
              <a:gd name="connsiteX0" fmla="*/ 2174881 w 4671148"/>
              <a:gd name="connsiteY0" fmla="*/ 3440733 h 3448847"/>
              <a:gd name="connsiteX1" fmla="*/ 2312290 w 4671148"/>
              <a:gd name="connsiteY1" fmla="*/ 3447671 h 3448847"/>
              <a:gd name="connsiteX2" fmla="*/ 2312951 w 4671148"/>
              <a:gd name="connsiteY2" fmla="*/ 3448847 h 3448847"/>
              <a:gd name="connsiteX3" fmla="*/ 2179446 w 4671148"/>
              <a:gd name="connsiteY3" fmla="*/ 3448847 h 3448847"/>
              <a:gd name="connsiteX4" fmla="*/ 2174881 w 4671148"/>
              <a:gd name="connsiteY4" fmla="*/ 3440733 h 3448847"/>
              <a:gd name="connsiteX5" fmla="*/ 2179446 w 4671148"/>
              <a:gd name="connsiteY5" fmla="*/ 2692747 h 3448847"/>
              <a:gd name="connsiteX6" fmla="*/ 2312951 w 4671148"/>
              <a:gd name="connsiteY6" fmla="*/ 2692747 h 3448847"/>
              <a:gd name="connsiteX7" fmla="*/ 2306993 w 4671148"/>
              <a:gd name="connsiteY7" fmla="*/ 2703337 h 3448847"/>
              <a:gd name="connsiteX8" fmla="*/ 2177176 w 4671148"/>
              <a:gd name="connsiteY8" fmla="*/ 2696782 h 3448847"/>
              <a:gd name="connsiteX9" fmla="*/ 2179446 w 4671148"/>
              <a:gd name="connsiteY9" fmla="*/ 2692747 h 3448847"/>
              <a:gd name="connsiteX10" fmla="*/ 3770754 w 4671148"/>
              <a:gd name="connsiteY10" fmla="*/ 446181 h 3448847"/>
              <a:gd name="connsiteX11" fmla="*/ 3779224 w 4671148"/>
              <a:gd name="connsiteY11" fmla="*/ 446481 h 3448847"/>
              <a:gd name="connsiteX12" fmla="*/ 3802013 w 4671148"/>
              <a:gd name="connsiteY12" fmla="*/ 493787 h 3448847"/>
              <a:gd name="connsiteX13" fmla="*/ 3818147 w 4671148"/>
              <a:gd name="connsiteY13" fmla="*/ 537869 h 3448847"/>
              <a:gd name="connsiteX14" fmla="*/ 3770754 w 4671148"/>
              <a:gd name="connsiteY14" fmla="*/ 446181 h 3448847"/>
              <a:gd name="connsiteX15" fmla="*/ 4496534 w 4671148"/>
              <a:gd name="connsiteY15" fmla="*/ 228552 h 3448847"/>
              <a:gd name="connsiteX16" fmla="*/ 4566145 w 4671148"/>
              <a:gd name="connsiteY16" fmla="*/ 418745 h 3448847"/>
              <a:gd name="connsiteX17" fmla="*/ 4671148 w 4671148"/>
              <a:gd name="connsiteY17" fmla="*/ 1113273 h 3448847"/>
              <a:gd name="connsiteX18" fmla="*/ 2335574 w 4671148"/>
              <a:gd name="connsiteY18" fmla="*/ 3448847 h 3448847"/>
              <a:gd name="connsiteX19" fmla="*/ 2312290 w 4671148"/>
              <a:gd name="connsiteY19" fmla="*/ 3447671 h 3448847"/>
              <a:gd name="connsiteX20" fmla="*/ 2100256 w 4671148"/>
              <a:gd name="connsiteY20" fmla="*/ 3070797 h 3448847"/>
              <a:gd name="connsiteX21" fmla="*/ 2306993 w 4671148"/>
              <a:gd name="connsiteY21" fmla="*/ 2703337 h 3448847"/>
              <a:gd name="connsiteX22" fmla="*/ 2335574 w 4671148"/>
              <a:gd name="connsiteY22" fmla="*/ 2704780 h 3448847"/>
              <a:gd name="connsiteX23" fmla="*/ 3927081 w 4671148"/>
              <a:gd name="connsiteY23" fmla="*/ 1113273 h 3448847"/>
              <a:gd name="connsiteX24" fmla="*/ 3855530 w 4671148"/>
              <a:gd name="connsiteY24" fmla="*/ 640008 h 3448847"/>
              <a:gd name="connsiteX25" fmla="*/ 3818147 w 4671148"/>
              <a:gd name="connsiteY25" fmla="*/ 537869 h 3448847"/>
              <a:gd name="connsiteX26" fmla="*/ 3832057 w 4671148"/>
              <a:gd name="connsiteY26" fmla="*/ 564779 h 3448847"/>
              <a:gd name="connsiteX27" fmla="*/ 4265560 w 4671148"/>
              <a:gd name="connsiteY27" fmla="*/ 580132 h 3448847"/>
              <a:gd name="connsiteX28" fmla="*/ 4496534 w 4671148"/>
              <a:gd name="connsiteY28" fmla="*/ 228552 h 3448847"/>
              <a:gd name="connsiteX29" fmla="*/ 625183 w 4671148"/>
              <a:gd name="connsiteY29" fmla="*/ 160755 h 3448847"/>
              <a:gd name="connsiteX30" fmla="*/ 852039 w 4671148"/>
              <a:gd name="connsiteY30" fmla="*/ 530481 h 3448847"/>
              <a:gd name="connsiteX31" fmla="*/ 815618 w 4671148"/>
              <a:gd name="connsiteY31" fmla="*/ 640008 h 3448847"/>
              <a:gd name="connsiteX32" fmla="*/ 744067 w 4671148"/>
              <a:gd name="connsiteY32" fmla="*/ 1113273 h 3448847"/>
              <a:gd name="connsiteX33" fmla="*/ 2172852 w 4671148"/>
              <a:gd name="connsiteY33" fmla="*/ 2696563 h 3448847"/>
              <a:gd name="connsiteX34" fmla="*/ 2177176 w 4671148"/>
              <a:gd name="connsiteY34" fmla="*/ 2696782 h 3448847"/>
              <a:gd name="connsiteX35" fmla="*/ 1966751 w 4671148"/>
              <a:gd name="connsiteY35" fmla="*/ 3070797 h 3448847"/>
              <a:gd name="connsiteX36" fmla="*/ 2174881 w 4671148"/>
              <a:gd name="connsiteY36" fmla="*/ 3440733 h 3448847"/>
              <a:gd name="connsiteX37" fmla="*/ 2096775 w 4671148"/>
              <a:gd name="connsiteY37" fmla="*/ 3436789 h 3448847"/>
              <a:gd name="connsiteX38" fmla="*/ 0 w 4671148"/>
              <a:gd name="connsiteY38" fmla="*/ 1113273 h 3448847"/>
              <a:gd name="connsiteX39" fmla="*/ 183541 w 4671148"/>
              <a:gd name="connsiteY39" fmla="*/ 204162 h 3448847"/>
              <a:gd name="connsiteX40" fmla="*/ 203538 w 4671148"/>
              <a:gd name="connsiteY40" fmla="*/ 162651 h 3448847"/>
              <a:gd name="connsiteX41" fmla="*/ 625183 w 4671148"/>
              <a:gd name="connsiteY41" fmla="*/ 160755 h 3448847"/>
              <a:gd name="connsiteX42" fmla="*/ 4442430 w 4671148"/>
              <a:gd name="connsiteY42" fmla="*/ 98995 h 3448847"/>
              <a:gd name="connsiteX43" fmla="*/ 4503733 w 4671148"/>
              <a:gd name="connsiteY43" fmla="*/ 217593 h 3448847"/>
              <a:gd name="connsiteX44" fmla="*/ 4496534 w 4671148"/>
              <a:gd name="connsiteY44" fmla="*/ 228552 h 3448847"/>
              <a:gd name="connsiteX45" fmla="*/ 4487607 w 4671148"/>
              <a:gd name="connsiteY45" fmla="*/ 204162 h 3448847"/>
              <a:gd name="connsiteX46" fmla="*/ 4439266 w 4671148"/>
              <a:gd name="connsiteY46" fmla="*/ 103812 h 3448847"/>
              <a:gd name="connsiteX47" fmla="*/ 4442430 w 4671148"/>
              <a:gd name="connsiteY47" fmla="*/ 98995 h 3448847"/>
              <a:gd name="connsiteX48" fmla="*/ 3734995 w 4671148"/>
              <a:gd name="connsiteY48" fmla="*/ 354666 h 3448847"/>
              <a:gd name="connsiteX49" fmla="*/ 4389257 w 4671148"/>
              <a:gd name="connsiteY49" fmla="*/ 0 h 3448847"/>
              <a:gd name="connsiteX50" fmla="*/ 4439266 w 4671148"/>
              <a:gd name="connsiteY50" fmla="*/ 103812 h 3448847"/>
              <a:gd name="connsiteX51" fmla="*/ 4204258 w 4671148"/>
              <a:gd name="connsiteY51" fmla="*/ 461534 h 3448847"/>
              <a:gd name="connsiteX52" fmla="*/ 3779224 w 4671148"/>
              <a:gd name="connsiteY52" fmla="*/ 446481 h 3448847"/>
              <a:gd name="connsiteX53" fmla="*/ 3734995 w 4671148"/>
              <a:gd name="connsiteY53" fmla="*/ 354666 h 3448847"/>
              <a:gd name="connsiteX0" fmla="*/ 2174881 w 4671148"/>
              <a:gd name="connsiteY0" fmla="*/ 3341738 h 3349852"/>
              <a:gd name="connsiteX1" fmla="*/ 2312290 w 4671148"/>
              <a:gd name="connsiteY1" fmla="*/ 3348676 h 3349852"/>
              <a:gd name="connsiteX2" fmla="*/ 2312951 w 4671148"/>
              <a:gd name="connsiteY2" fmla="*/ 3349852 h 3349852"/>
              <a:gd name="connsiteX3" fmla="*/ 2179446 w 4671148"/>
              <a:gd name="connsiteY3" fmla="*/ 3349852 h 3349852"/>
              <a:gd name="connsiteX4" fmla="*/ 2174881 w 4671148"/>
              <a:gd name="connsiteY4" fmla="*/ 3341738 h 3349852"/>
              <a:gd name="connsiteX5" fmla="*/ 2179446 w 4671148"/>
              <a:gd name="connsiteY5" fmla="*/ 2593752 h 3349852"/>
              <a:gd name="connsiteX6" fmla="*/ 2312951 w 4671148"/>
              <a:gd name="connsiteY6" fmla="*/ 2593752 h 3349852"/>
              <a:gd name="connsiteX7" fmla="*/ 2306993 w 4671148"/>
              <a:gd name="connsiteY7" fmla="*/ 2604342 h 3349852"/>
              <a:gd name="connsiteX8" fmla="*/ 2177176 w 4671148"/>
              <a:gd name="connsiteY8" fmla="*/ 2597787 h 3349852"/>
              <a:gd name="connsiteX9" fmla="*/ 2179446 w 4671148"/>
              <a:gd name="connsiteY9" fmla="*/ 2593752 h 3349852"/>
              <a:gd name="connsiteX10" fmla="*/ 3770754 w 4671148"/>
              <a:gd name="connsiteY10" fmla="*/ 347186 h 3349852"/>
              <a:gd name="connsiteX11" fmla="*/ 3779224 w 4671148"/>
              <a:gd name="connsiteY11" fmla="*/ 347486 h 3349852"/>
              <a:gd name="connsiteX12" fmla="*/ 3802013 w 4671148"/>
              <a:gd name="connsiteY12" fmla="*/ 394792 h 3349852"/>
              <a:gd name="connsiteX13" fmla="*/ 3818147 w 4671148"/>
              <a:gd name="connsiteY13" fmla="*/ 438874 h 3349852"/>
              <a:gd name="connsiteX14" fmla="*/ 3770754 w 4671148"/>
              <a:gd name="connsiteY14" fmla="*/ 347186 h 3349852"/>
              <a:gd name="connsiteX15" fmla="*/ 4496534 w 4671148"/>
              <a:gd name="connsiteY15" fmla="*/ 129557 h 3349852"/>
              <a:gd name="connsiteX16" fmla="*/ 4566145 w 4671148"/>
              <a:gd name="connsiteY16" fmla="*/ 319750 h 3349852"/>
              <a:gd name="connsiteX17" fmla="*/ 4671148 w 4671148"/>
              <a:gd name="connsiteY17" fmla="*/ 1014278 h 3349852"/>
              <a:gd name="connsiteX18" fmla="*/ 2335574 w 4671148"/>
              <a:gd name="connsiteY18" fmla="*/ 3349852 h 3349852"/>
              <a:gd name="connsiteX19" fmla="*/ 2312290 w 4671148"/>
              <a:gd name="connsiteY19" fmla="*/ 3348676 h 3349852"/>
              <a:gd name="connsiteX20" fmla="*/ 2100256 w 4671148"/>
              <a:gd name="connsiteY20" fmla="*/ 2971802 h 3349852"/>
              <a:gd name="connsiteX21" fmla="*/ 2306993 w 4671148"/>
              <a:gd name="connsiteY21" fmla="*/ 2604342 h 3349852"/>
              <a:gd name="connsiteX22" fmla="*/ 2335574 w 4671148"/>
              <a:gd name="connsiteY22" fmla="*/ 2605785 h 3349852"/>
              <a:gd name="connsiteX23" fmla="*/ 3927081 w 4671148"/>
              <a:gd name="connsiteY23" fmla="*/ 1014278 h 3349852"/>
              <a:gd name="connsiteX24" fmla="*/ 3855530 w 4671148"/>
              <a:gd name="connsiteY24" fmla="*/ 541013 h 3349852"/>
              <a:gd name="connsiteX25" fmla="*/ 3818147 w 4671148"/>
              <a:gd name="connsiteY25" fmla="*/ 438874 h 3349852"/>
              <a:gd name="connsiteX26" fmla="*/ 3832057 w 4671148"/>
              <a:gd name="connsiteY26" fmla="*/ 465784 h 3349852"/>
              <a:gd name="connsiteX27" fmla="*/ 4265560 w 4671148"/>
              <a:gd name="connsiteY27" fmla="*/ 481137 h 3349852"/>
              <a:gd name="connsiteX28" fmla="*/ 4496534 w 4671148"/>
              <a:gd name="connsiteY28" fmla="*/ 129557 h 3349852"/>
              <a:gd name="connsiteX29" fmla="*/ 625183 w 4671148"/>
              <a:gd name="connsiteY29" fmla="*/ 61760 h 3349852"/>
              <a:gd name="connsiteX30" fmla="*/ 852039 w 4671148"/>
              <a:gd name="connsiteY30" fmla="*/ 431486 h 3349852"/>
              <a:gd name="connsiteX31" fmla="*/ 815618 w 4671148"/>
              <a:gd name="connsiteY31" fmla="*/ 541013 h 3349852"/>
              <a:gd name="connsiteX32" fmla="*/ 744067 w 4671148"/>
              <a:gd name="connsiteY32" fmla="*/ 1014278 h 3349852"/>
              <a:gd name="connsiteX33" fmla="*/ 2172852 w 4671148"/>
              <a:gd name="connsiteY33" fmla="*/ 2597568 h 3349852"/>
              <a:gd name="connsiteX34" fmla="*/ 2177176 w 4671148"/>
              <a:gd name="connsiteY34" fmla="*/ 2597787 h 3349852"/>
              <a:gd name="connsiteX35" fmla="*/ 1966751 w 4671148"/>
              <a:gd name="connsiteY35" fmla="*/ 2971802 h 3349852"/>
              <a:gd name="connsiteX36" fmla="*/ 2174881 w 4671148"/>
              <a:gd name="connsiteY36" fmla="*/ 3341738 h 3349852"/>
              <a:gd name="connsiteX37" fmla="*/ 2096775 w 4671148"/>
              <a:gd name="connsiteY37" fmla="*/ 3337794 h 3349852"/>
              <a:gd name="connsiteX38" fmla="*/ 0 w 4671148"/>
              <a:gd name="connsiteY38" fmla="*/ 1014278 h 3349852"/>
              <a:gd name="connsiteX39" fmla="*/ 183541 w 4671148"/>
              <a:gd name="connsiteY39" fmla="*/ 105167 h 3349852"/>
              <a:gd name="connsiteX40" fmla="*/ 203538 w 4671148"/>
              <a:gd name="connsiteY40" fmla="*/ 63656 h 3349852"/>
              <a:gd name="connsiteX41" fmla="*/ 625183 w 4671148"/>
              <a:gd name="connsiteY41" fmla="*/ 61760 h 3349852"/>
              <a:gd name="connsiteX42" fmla="*/ 4442430 w 4671148"/>
              <a:gd name="connsiteY42" fmla="*/ 0 h 3349852"/>
              <a:gd name="connsiteX43" fmla="*/ 4503733 w 4671148"/>
              <a:gd name="connsiteY43" fmla="*/ 118598 h 3349852"/>
              <a:gd name="connsiteX44" fmla="*/ 4496534 w 4671148"/>
              <a:gd name="connsiteY44" fmla="*/ 129557 h 3349852"/>
              <a:gd name="connsiteX45" fmla="*/ 4487607 w 4671148"/>
              <a:gd name="connsiteY45" fmla="*/ 105167 h 3349852"/>
              <a:gd name="connsiteX46" fmla="*/ 4439266 w 4671148"/>
              <a:gd name="connsiteY46" fmla="*/ 4817 h 3349852"/>
              <a:gd name="connsiteX47" fmla="*/ 4442430 w 4671148"/>
              <a:gd name="connsiteY47" fmla="*/ 0 h 3349852"/>
              <a:gd name="connsiteX48" fmla="*/ 3734995 w 4671148"/>
              <a:gd name="connsiteY48" fmla="*/ 255671 h 3349852"/>
              <a:gd name="connsiteX49" fmla="*/ 4439266 w 4671148"/>
              <a:gd name="connsiteY49" fmla="*/ 4817 h 3349852"/>
              <a:gd name="connsiteX50" fmla="*/ 4204258 w 4671148"/>
              <a:gd name="connsiteY50" fmla="*/ 362539 h 3349852"/>
              <a:gd name="connsiteX51" fmla="*/ 3779224 w 4671148"/>
              <a:gd name="connsiteY51" fmla="*/ 347486 h 3349852"/>
              <a:gd name="connsiteX52" fmla="*/ 3734995 w 4671148"/>
              <a:gd name="connsiteY52" fmla="*/ 255671 h 3349852"/>
              <a:gd name="connsiteX0" fmla="*/ 2174881 w 4671148"/>
              <a:gd name="connsiteY0" fmla="*/ 3341738 h 3349852"/>
              <a:gd name="connsiteX1" fmla="*/ 2312290 w 4671148"/>
              <a:gd name="connsiteY1" fmla="*/ 3348676 h 3349852"/>
              <a:gd name="connsiteX2" fmla="*/ 2312951 w 4671148"/>
              <a:gd name="connsiteY2" fmla="*/ 3349852 h 3349852"/>
              <a:gd name="connsiteX3" fmla="*/ 2179446 w 4671148"/>
              <a:gd name="connsiteY3" fmla="*/ 3349852 h 3349852"/>
              <a:gd name="connsiteX4" fmla="*/ 2174881 w 4671148"/>
              <a:gd name="connsiteY4" fmla="*/ 3341738 h 3349852"/>
              <a:gd name="connsiteX5" fmla="*/ 2179446 w 4671148"/>
              <a:gd name="connsiteY5" fmla="*/ 2593752 h 3349852"/>
              <a:gd name="connsiteX6" fmla="*/ 2312951 w 4671148"/>
              <a:gd name="connsiteY6" fmla="*/ 2593752 h 3349852"/>
              <a:gd name="connsiteX7" fmla="*/ 2306993 w 4671148"/>
              <a:gd name="connsiteY7" fmla="*/ 2604342 h 3349852"/>
              <a:gd name="connsiteX8" fmla="*/ 2177176 w 4671148"/>
              <a:gd name="connsiteY8" fmla="*/ 2597787 h 3349852"/>
              <a:gd name="connsiteX9" fmla="*/ 2179446 w 4671148"/>
              <a:gd name="connsiteY9" fmla="*/ 2593752 h 3349852"/>
              <a:gd name="connsiteX10" fmla="*/ 3770754 w 4671148"/>
              <a:gd name="connsiteY10" fmla="*/ 347186 h 3349852"/>
              <a:gd name="connsiteX11" fmla="*/ 3779224 w 4671148"/>
              <a:gd name="connsiteY11" fmla="*/ 347486 h 3349852"/>
              <a:gd name="connsiteX12" fmla="*/ 3802013 w 4671148"/>
              <a:gd name="connsiteY12" fmla="*/ 394792 h 3349852"/>
              <a:gd name="connsiteX13" fmla="*/ 3818147 w 4671148"/>
              <a:gd name="connsiteY13" fmla="*/ 438874 h 3349852"/>
              <a:gd name="connsiteX14" fmla="*/ 3770754 w 4671148"/>
              <a:gd name="connsiteY14" fmla="*/ 347186 h 3349852"/>
              <a:gd name="connsiteX15" fmla="*/ 4496534 w 4671148"/>
              <a:gd name="connsiteY15" fmla="*/ 129557 h 3349852"/>
              <a:gd name="connsiteX16" fmla="*/ 4566145 w 4671148"/>
              <a:gd name="connsiteY16" fmla="*/ 319750 h 3349852"/>
              <a:gd name="connsiteX17" fmla="*/ 4671148 w 4671148"/>
              <a:gd name="connsiteY17" fmla="*/ 1014278 h 3349852"/>
              <a:gd name="connsiteX18" fmla="*/ 2335574 w 4671148"/>
              <a:gd name="connsiteY18" fmla="*/ 3349852 h 3349852"/>
              <a:gd name="connsiteX19" fmla="*/ 2312290 w 4671148"/>
              <a:gd name="connsiteY19" fmla="*/ 3348676 h 3349852"/>
              <a:gd name="connsiteX20" fmla="*/ 2100256 w 4671148"/>
              <a:gd name="connsiteY20" fmla="*/ 2971802 h 3349852"/>
              <a:gd name="connsiteX21" fmla="*/ 2306993 w 4671148"/>
              <a:gd name="connsiteY21" fmla="*/ 2604342 h 3349852"/>
              <a:gd name="connsiteX22" fmla="*/ 2335574 w 4671148"/>
              <a:gd name="connsiteY22" fmla="*/ 2605785 h 3349852"/>
              <a:gd name="connsiteX23" fmla="*/ 3927081 w 4671148"/>
              <a:gd name="connsiteY23" fmla="*/ 1014278 h 3349852"/>
              <a:gd name="connsiteX24" fmla="*/ 3855530 w 4671148"/>
              <a:gd name="connsiteY24" fmla="*/ 541013 h 3349852"/>
              <a:gd name="connsiteX25" fmla="*/ 3818147 w 4671148"/>
              <a:gd name="connsiteY25" fmla="*/ 438874 h 3349852"/>
              <a:gd name="connsiteX26" fmla="*/ 3832057 w 4671148"/>
              <a:gd name="connsiteY26" fmla="*/ 465784 h 3349852"/>
              <a:gd name="connsiteX27" fmla="*/ 4265560 w 4671148"/>
              <a:gd name="connsiteY27" fmla="*/ 481137 h 3349852"/>
              <a:gd name="connsiteX28" fmla="*/ 4496534 w 4671148"/>
              <a:gd name="connsiteY28" fmla="*/ 129557 h 3349852"/>
              <a:gd name="connsiteX29" fmla="*/ 625183 w 4671148"/>
              <a:gd name="connsiteY29" fmla="*/ 61760 h 3349852"/>
              <a:gd name="connsiteX30" fmla="*/ 852039 w 4671148"/>
              <a:gd name="connsiteY30" fmla="*/ 431486 h 3349852"/>
              <a:gd name="connsiteX31" fmla="*/ 815618 w 4671148"/>
              <a:gd name="connsiteY31" fmla="*/ 541013 h 3349852"/>
              <a:gd name="connsiteX32" fmla="*/ 744067 w 4671148"/>
              <a:gd name="connsiteY32" fmla="*/ 1014278 h 3349852"/>
              <a:gd name="connsiteX33" fmla="*/ 2172852 w 4671148"/>
              <a:gd name="connsiteY33" fmla="*/ 2597568 h 3349852"/>
              <a:gd name="connsiteX34" fmla="*/ 2177176 w 4671148"/>
              <a:gd name="connsiteY34" fmla="*/ 2597787 h 3349852"/>
              <a:gd name="connsiteX35" fmla="*/ 1966751 w 4671148"/>
              <a:gd name="connsiteY35" fmla="*/ 2971802 h 3349852"/>
              <a:gd name="connsiteX36" fmla="*/ 2174881 w 4671148"/>
              <a:gd name="connsiteY36" fmla="*/ 3341738 h 3349852"/>
              <a:gd name="connsiteX37" fmla="*/ 2096775 w 4671148"/>
              <a:gd name="connsiteY37" fmla="*/ 3337794 h 3349852"/>
              <a:gd name="connsiteX38" fmla="*/ 0 w 4671148"/>
              <a:gd name="connsiteY38" fmla="*/ 1014278 h 3349852"/>
              <a:gd name="connsiteX39" fmla="*/ 183541 w 4671148"/>
              <a:gd name="connsiteY39" fmla="*/ 105167 h 3349852"/>
              <a:gd name="connsiteX40" fmla="*/ 203538 w 4671148"/>
              <a:gd name="connsiteY40" fmla="*/ 63656 h 3349852"/>
              <a:gd name="connsiteX41" fmla="*/ 625183 w 4671148"/>
              <a:gd name="connsiteY41" fmla="*/ 61760 h 3349852"/>
              <a:gd name="connsiteX42" fmla="*/ 4442430 w 4671148"/>
              <a:gd name="connsiteY42" fmla="*/ 0 h 3349852"/>
              <a:gd name="connsiteX43" fmla="*/ 4503733 w 4671148"/>
              <a:gd name="connsiteY43" fmla="*/ 118598 h 3349852"/>
              <a:gd name="connsiteX44" fmla="*/ 4496534 w 4671148"/>
              <a:gd name="connsiteY44" fmla="*/ 129557 h 3349852"/>
              <a:gd name="connsiteX45" fmla="*/ 4487607 w 4671148"/>
              <a:gd name="connsiteY45" fmla="*/ 105167 h 3349852"/>
              <a:gd name="connsiteX46" fmla="*/ 4439266 w 4671148"/>
              <a:gd name="connsiteY46" fmla="*/ 4817 h 3349852"/>
              <a:gd name="connsiteX47" fmla="*/ 4442430 w 4671148"/>
              <a:gd name="connsiteY47" fmla="*/ 0 h 3349852"/>
              <a:gd name="connsiteX48" fmla="*/ 3734995 w 4671148"/>
              <a:gd name="connsiteY48" fmla="*/ 255671 h 3349852"/>
              <a:gd name="connsiteX49" fmla="*/ 4204258 w 4671148"/>
              <a:gd name="connsiteY49" fmla="*/ 362539 h 3349852"/>
              <a:gd name="connsiteX50" fmla="*/ 3779224 w 4671148"/>
              <a:gd name="connsiteY50" fmla="*/ 347486 h 3349852"/>
              <a:gd name="connsiteX51" fmla="*/ 3734995 w 4671148"/>
              <a:gd name="connsiteY51" fmla="*/ 255671 h 3349852"/>
              <a:gd name="connsiteX0" fmla="*/ 2174881 w 4671148"/>
              <a:gd name="connsiteY0" fmla="*/ 3341738 h 3349852"/>
              <a:gd name="connsiteX1" fmla="*/ 2312290 w 4671148"/>
              <a:gd name="connsiteY1" fmla="*/ 3348676 h 3349852"/>
              <a:gd name="connsiteX2" fmla="*/ 2312951 w 4671148"/>
              <a:gd name="connsiteY2" fmla="*/ 3349852 h 3349852"/>
              <a:gd name="connsiteX3" fmla="*/ 2179446 w 4671148"/>
              <a:gd name="connsiteY3" fmla="*/ 3349852 h 3349852"/>
              <a:gd name="connsiteX4" fmla="*/ 2174881 w 4671148"/>
              <a:gd name="connsiteY4" fmla="*/ 3341738 h 3349852"/>
              <a:gd name="connsiteX5" fmla="*/ 2179446 w 4671148"/>
              <a:gd name="connsiteY5" fmla="*/ 2593752 h 3349852"/>
              <a:gd name="connsiteX6" fmla="*/ 2312951 w 4671148"/>
              <a:gd name="connsiteY6" fmla="*/ 2593752 h 3349852"/>
              <a:gd name="connsiteX7" fmla="*/ 2306993 w 4671148"/>
              <a:gd name="connsiteY7" fmla="*/ 2604342 h 3349852"/>
              <a:gd name="connsiteX8" fmla="*/ 2177176 w 4671148"/>
              <a:gd name="connsiteY8" fmla="*/ 2597787 h 3349852"/>
              <a:gd name="connsiteX9" fmla="*/ 2179446 w 4671148"/>
              <a:gd name="connsiteY9" fmla="*/ 2593752 h 3349852"/>
              <a:gd name="connsiteX10" fmla="*/ 3770754 w 4671148"/>
              <a:gd name="connsiteY10" fmla="*/ 347186 h 3349852"/>
              <a:gd name="connsiteX11" fmla="*/ 3779224 w 4671148"/>
              <a:gd name="connsiteY11" fmla="*/ 347486 h 3349852"/>
              <a:gd name="connsiteX12" fmla="*/ 3802013 w 4671148"/>
              <a:gd name="connsiteY12" fmla="*/ 394792 h 3349852"/>
              <a:gd name="connsiteX13" fmla="*/ 3818147 w 4671148"/>
              <a:gd name="connsiteY13" fmla="*/ 438874 h 3349852"/>
              <a:gd name="connsiteX14" fmla="*/ 3770754 w 4671148"/>
              <a:gd name="connsiteY14" fmla="*/ 347186 h 3349852"/>
              <a:gd name="connsiteX15" fmla="*/ 4496534 w 4671148"/>
              <a:gd name="connsiteY15" fmla="*/ 129557 h 3349852"/>
              <a:gd name="connsiteX16" fmla="*/ 4566145 w 4671148"/>
              <a:gd name="connsiteY16" fmla="*/ 319750 h 3349852"/>
              <a:gd name="connsiteX17" fmla="*/ 4671148 w 4671148"/>
              <a:gd name="connsiteY17" fmla="*/ 1014278 h 3349852"/>
              <a:gd name="connsiteX18" fmla="*/ 2335574 w 4671148"/>
              <a:gd name="connsiteY18" fmla="*/ 3349852 h 3349852"/>
              <a:gd name="connsiteX19" fmla="*/ 2312290 w 4671148"/>
              <a:gd name="connsiteY19" fmla="*/ 3348676 h 3349852"/>
              <a:gd name="connsiteX20" fmla="*/ 2100256 w 4671148"/>
              <a:gd name="connsiteY20" fmla="*/ 2971802 h 3349852"/>
              <a:gd name="connsiteX21" fmla="*/ 2306993 w 4671148"/>
              <a:gd name="connsiteY21" fmla="*/ 2604342 h 3349852"/>
              <a:gd name="connsiteX22" fmla="*/ 2335574 w 4671148"/>
              <a:gd name="connsiteY22" fmla="*/ 2605785 h 3349852"/>
              <a:gd name="connsiteX23" fmla="*/ 3927081 w 4671148"/>
              <a:gd name="connsiteY23" fmla="*/ 1014278 h 3349852"/>
              <a:gd name="connsiteX24" fmla="*/ 3855530 w 4671148"/>
              <a:gd name="connsiteY24" fmla="*/ 541013 h 3349852"/>
              <a:gd name="connsiteX25" fmla="*/ 3818147 w 4671148"/>
              <a:gd name="connsiteY25" fmla="*/ 438874 h 3349852"/>
              <a:gd name="connsiteX26" fmla="*/ 3832057 w 4671148"/>
              <a:gd name="connsiteY26" fmla="*/ 465784 h 3349852"/>
              <a:gd name="connsiteX27" fmla="*/ 4265560 w 4671148"/>
              <a:gd name="connsiteY27" fmla="*/ 481137 h 3349852"/>
              <a:gd name="connsiteX28" fmla="*/ 4496534 w 4671148"/>
              <a:gd name="connsiteY28" fmla="*/ 129557 h 3349852"/>
              <a:gd name="connsiteX29" fmla="*/ 625183 w 4671148"/>
              <a:gd name="connsiteY29" fmla="*/ 61760 h 3349852"/>
              <a:gd name="connsiteX30" fmla="*/ 852039 w 4671148"/>
              <a:gd name="connsiteY30" fmla="*/ 431486 h 3349852"/>
              <a:gd name="connsiteX31" fmla="*/ 815618 w 4671148"/>
              <a:gd name="connsiteY31" fmla="*/ 541013 h 3349852"/>
              <a:gd name="connsiteX32" fmla="*/ 744067 w 4671148"/>
              <a:gd name="connsiteY32" fmla="*/ 1014278 h 3349852"/>
              <a:gd name="connsiteX33" fmla="*/ 2172852 w 4671148"/>
              <a:gd name="connsiteY33" fmla="*/ 2597568 h 3349852"/>
              <a:gd name="connsiteX34" fmla="*/ 2177176 w 4671148"/>
              <a:gd name="connsiteY34" fmla="*/ 2597787 h 3349852"/>
              <a:gd name="connsiteX35" fmla="*/ 1966751 w 4671148"/>
              <a:gd name="connsiteY35" fmla="*/ 2971802 h 3349852"/>
              <a:gd name="connsiteX36" fmla="*/ 2174881 w 4671148"/>
              <a:gd name="connsiteY36" fmla="*/ 3341738 h 3349852"/>
              <a:gd name="connsiteX37" fmla="*/ 2096775 w 4671148"/>
              <a:gd name="connsiteY37" fmla="*/ 3337794 h 3349852"/>
              <a:gd name="connsiteX38" fmla="*/ 0 w 4671148"/>
              <a:gd name="connsiteY38" fmla="*/ 1014278 h 3349852"/>
              <a:gd name="connsiteX39" fmla="*/ 183541 w 4671148"/>
              <a:gd name="connsiteY39" fmla="*/ 105167 h 3349852"/>
              <a:gd name="connsiteX40" fmla="*/ 203538 w 4671148"/>
              <a:gd name="connsiteY40" fmla="*/ 63656 h 3349852"/>
              <a:gd name="connsiteX41" fmla="*/ 625183 w 4671148"/>
              <a:gd name="connsiteY41" fmla="*/ 61760 h 3349852"/>
              <a:gd name="connsiteX42" fmla="*/ 4442430 w 4671148"/>
              <a:gd name="connsiteY42" fmla="*/ 0 h 3349852"/>
              <a:gd name="connsiteX43" fmla="*/ 4503733 w 4671148"/>
              <a:gd name="connsiteY43" fmla="*/ 118598 h 3349852"/>
              <a:gd name="connsiteX44" fmla="*/ 4496534 w 4671148"/>
              <a:gd name="connsiteY44" fmla="*/ 129557 h 3349852"/>
              <a:gd name="connsiteX45" fmla="*/ 4487607 w 4671148"/>
              <a:gd name="connsiteY45" fmla="*/ 105167 h 3349852"/>
              <a:gd name="connsiteX46" fmla="*/ 4439266 w 4671148"/>
              <a:gd name="connsiteY46" fmla="*/ 4817 h 3349852"/>
              <a:gd name="connsiteX47" fmla="*/ 4442430 w 4671148"/>
              <a:gd name="connsiteY47" fmla="*/ 0 h 3349852"/>
              <a:gd name="connsiteX48" fmla="*/ 3734995 w 4671148"/>
              <a:gd name="connsiteY48" fmla="*/ 255671 h 3349852"/>
              <a:gd name="connsiteX49" fmla="*/ 3779224 w 4671148"/>
              <a:gd name="connsiteY49" fmla="*/ 347486 h 3349852"/>
              <a:gd name="connsiteX50" fmla="*/ 3734995 w 4671148"/>
              <a:gd name="connsiteY50" fmla="*/ 255671 h 3349852"/>
              <a:gd name="connsiteX0" fmla="*/ 2174881 w 4671148"/>
              <a:gd name="connsiteY0" fmla="*/ 3341738 h 3349852"/>
              <a:gd name="connsiteX1" fmla="*/ 2312290 w 4671148"/>
              <a:gd name="connsiteY1" fmla="*/ 3348676 h 3349852"/>
              <a:gd name="connsiteX2" fmla="*/ 2312951 w 4671148"/>
              <a:gd name="connsiteY2" fmla="*/ 3349852 h 3349852"/>
              <a:gd name="connsiteX3" fmla="*/ 2179446 w 4671148"/>
              <a:gd name="connsiteY3" fmla="*/ 3349852 h 3349852"/>
              <a:gd name="connsiteX4" fmla="*/ 2174881 w 4671148"/>
              <a:gd name="connsiteY4" fmla="*/ 3341738 h 3349852"/>
              <a:gd name="connsiteX5" fmla="*/ 2179446 w 4671148"/>
              <a:gd name="connsiteY5" fmla="*/ 2593752 h 3349852"/>
              <a:gd name="connsiteX6" fmla="*/ 2312951 w 4671148"/>
              <a:gd name="connsiteY6" fmla="*/ 2593752 h 3349852"/>
              <a:gd name="connsiteX7" fmla="*/ 2306993 w 4671148"/>
              <a:gd name="connsiteY7" fmla="*/ 2604342 h 3349852"/>
              <a:gd name="connsiteX8" fmla="*/ 2177176 w 4671148"/>
              <a:gd name="connsiteY8" fmla="*/ 2597787 h 3349852"/>
              <a:gd name="connsiteX9" fmla="*/ 2179446 w 4671148"/>
              <a:gd name="connsiteY9" fmla="*/ 2593752 h 3349852"/>
              <a:gd name="connsiteX10" fmla="*/ 3770754 w 4671148"/>
              <a:gd name="connsiteY10" fmla="*/ 347186 h 3349852"/>
              <a:gd name="connsiteX11" fmla="*/ 3779224 w 4671148"/>
              <a:gd name="connsiteY11" fmla="*/ 347486 h 3349852"/>
              <a:gd name="connsiteX12" fmla="*/ 3802013 w 4671148"/>
              <a:gd name="connsiteY12" fmla="*/ 394792 h 3349852"/>
              <a:gd name="connsiteX13" fmla="*/ 3818147 w 4671148"/>
              <a:gd name="connsiteY13" fmla="*/ 438874 h 3349852"/>
              <a:gd name="connsiteX14" fmla="*/ 3770754 w 4671148"/>
              <a:gd name="connsiteY14" fmla="*/ 347186 h 3349852"/>
              <a:gd name="connsiteX15" fmla="*/ 4496534 w 4671148"/>
              <a:gd name="connsiteY15" fmla="*/ 129557 h 3349852"/>
              <a:gd name="connsiteX16" fmla="*/ 4566145 w 4671148"/>
              <a:gd name="connsiteY16" fmla="*/ 319750 h 3349852"/>
              <a:gd name="connsiteX17" fmla="*/ 4671148 w 4671148"/>
              <a:gd name="connsiteY17" fmla="*/ 1014278 h 3349852"/>
              <a:gd name="connsiteX18" fmla="*/ 2335574 w 4671148"/>
              <a:gd name="connsiteY18" fmla="*/ 3349852 h 3349852"/>
              <a:gd name="connsiteX19" fmla="*/ 2312290 w 4671148"/>
              <a:gd name="connsiteY19" fmla="*/ 3348676 h 3349852"/>
              <a:gd name="connsiteX20" fmla="*/ 2100256 w 4671148"/>
              <a:gd name="connsiteY20" fmla="*/ 2971802 h 3349852"/>
              <a:gd name="connsiteX21" fmla="*/ 2306993 w 4671148"/>
              <a:gd name="connsiteY21" fmla="*/ 2604342 h 3349852"/>
              <a:gd name="connsiteX22" fmla="*/ 2335574 w 4671148"/>
              <a:gd name="connsiteY22" fmla="*/ 2605785 h 3349852"/>
              <a:gd name="connsiteX23" fmla="*/ 3927081 w 4671148"/>
              <a:gd name="connsiteY23" fmla="*/ 1014278 h 3349852"/>
              <a:gd name="connsiteX24" fmla="*/ 3855530 w 4671148"/>
              <a:gd name="connsiteY24" fmla="*/ 541013 h 3349852"/>
              <a:gd name="connsiteX25" fmla="*/ 3818147 w 4671148"/>
              <a:gd name="connsiteY25" fmla="*/ 438874 h 3349852"/>
              <a:gd name="connsiteX26" fmla="*/ 3832057 w 4671148"/>
              <a:gd name="connsiteY26" fmla="*/ 465784 h 3349852"/>
              <a:gd name="connsiteX27" fmla="*/ 4265560 w 4671148"/>
              <a:gd name="connsiteY27" fmla="*/ 481137 h 3349852"/>
              <a:gd name="connsiteX28" fmla="*/ 4496534 w 4671148"/>
              <a:gd name="connsiteY28" fmla="*/ 129557 h 3349852"/>
              <a:gd name="connsiteX29" fmla="*/ 625183 w 4671148"/>
              <a:gd name="connsiteY29" fmla="*/ 61760 h 3349852"/>
              <a:gd name="connsiteX30" fmla="*/ 852039 w 4671148"/>
              <a:gd name="connsiteY30" fmla="*/ 431486 h 3349852"/>
              <a:gd name="connsiteX31" fmla="*/ 815618 w 4671148"/>
              <a:gd name="connsiteY31" fmla="*/ 541013 h 3349852"/>
              <a:gd name="connsiteX32" fmla="*/ 744067 w 4671148"/>
              <a:gd name="connsiteY32" fmla="*/ 1014278 h 3349852"/>
              <a:gd name="connsiteX33" fmla="*/ 2172852 w 4671148"/>
              <a:gd name="connsiteY33" fmla="*/ 2597568 h 3349852"/>
              <a:gd name="connsiteX34" fmla="*/ 2177176 w 4671148"/>
              <a:gd name="connsiteY34" fmla="*/ 2597787 h 3349852"/>
              <a:gd name="connsiteX35" fmla="*/ 1966751 w 4671148"/>
              <a:gd name="connsiteY35" fmla="*/ 2971802 h 3349852"/>
              <a:gd name="connsiteX36" fmla="*/ 2174881 w 4671148"/>
              <a:gd name="connsiteY36" fmla="*/ 3341738 h 3349852"/>
              <a:gd name="connsiteX37" fmla="*/ 2096775 w 4671148"/>
              <a:gd name="connsiteY37" fmla="*/ 3337794 h 3349852"/>
              <a:gd name="connsiteX38" fmla="*/ 0 w 4671148"/>
              <a:gd name="connsiteY38" fmla="*/ 1014278 h 3349852"/>
              <a:gd name="connsiteX39" fmla="*/ 183541 w 4671148"/>
              <a:gd name="connsiteY39" fmla="*/ 105167 h 3349852"/>
              <a:gd name="connsiteX40" fmla="*/ 203538 w 4671148"/>
              <a:gd name="connsiteY40" fmla="*/ 63656 h 3349852"/>
              <a:gd name="connsiteX41" fmla="*/ 625183 w 4671148"/>
              <a:gd name="connsiteY41" fmla="*/ 61760 h 3349852"/>
              <a:gd name="connsiteX42" fmla="*/ 4442430 w 4671148"/>
              <a:gd name="connsiteY42" fmla="*/ 0 h 3349852"/>
              <a:gd name="connsiteX43" fmla="*/ 4503733 w 4671148"/>
              <a:gd name="connsiteY43" fmla="*/ 118598 h 3349852"/>
              <a:gd name="connsiteX44" fmla="*/ 4496534 w 4671148"/>
              <a:gd name="connsiteY44" fmla="*/ 129557 h 3349852"/>
              <a:gd name="connsiteX45" fmla="*/ 4487607 w 4671148"/>
              <a:gd name="connsiteY45" fmla="*/ 105167 h 3349852"/>
              <a:gd name="connsiteX46" fmla="*/ 4439266 w 4671148"/>
              <a:gd name="connsiteY46" fmla="*/ 4817 h 3349852"/>
              <a:gd name="connsiteX47" fmla="*/ 4442430 w 4671148"/>
              <a:gd name="connsiteY47" fmla="*/ 0 h 3349852"/>
              <a:gd name="connsiteX0" fmla="*/ 2174881 w 4671148"/>
              <a:gd name="connsiteY0" fmla="*/ 3336921 h 3345035"/>
              <a:gd name="connsiteX1" fmla="*/ 2312290 w 4671148"/>
              <a:gd name="connsiteY1" fmla="*/ 3343859 h 3345035"/>
              <a:gd name="connsiteX2" fmla="*/ 2312951 w 4671148"/>
              <a:gd name="connsiteY2" fmla="*/ 3345035 h 3345035"/>
              <a:gd name="connsiteX3" fmla="*/ 2179446 w 4671148"/>
              <a:gd name="connsiteY3" fmla="*/ 3345035 h 3345035"/>
              <a:gd name="connsiteX4" fmla="*/ 2174881 w 4671148"/>
              <a:gd name="connsiteY4" fmla="*/ 3336921 h 3345035"/>
              <a:gd name="connsiteX5" fmla="*/ 2179446 w 4671148"/>
              <a:gd name="connsiteY5" fmla="*/ 2588935 h 3345035"/>
              <a:gd name="connsiteX6" fmla="*/ 2312951 w 4671148"/>
              <a:gd name="connsiteY6" fmla="*/ 2588935 h 3345035"/>
              <a:gd name="connsiteX7" fmla="*/ 2306993 w 4671148"/>
              <a:gd name="connsiteY7" fmla="*/ 2599525 h 3345035"/>
              <a:gd name="connsiteX8" fmla="*/ 2177176 w 4671148"/>
              <a:gd name="connsiteY8" fmla="*/ 2592970 h 3345035"/>
              <a:gd name="connsiteX9" fmla="*/ 2179446 w 4671148"/>
              <a:gd name="connsiteY9" fmla="*/ 2588935 h 3345035"/>
              <a:gd name="connsiteX10" fmla="*/ 3770754 w 4671148"/>
              <a:gd name="connsiteY10" fmla="*/ 342369 h 3345035"/>
              <a:gd name="connsiteX11" fmla="*/ 3779224 w 4671148"/>
              <a:gd name="connsiteY11" fmla="*/ 342669 h 3345035"/>
              <a:gd name="connsiteX12" fmla="*/ 3802013 w 4671148"/>
              <a:gd name="connsiteY12" fmla="*/ 389975 h 3345035"/>
              <a:gd name="connsiteX13" fmla="*/ 3818147 w 4671148"/>
              <a:gd name="connsiteY13" fmla="*/ 434057 h 3345035"/>
              <a:gd name="connsiteX14" fmla="*/ 3770754 w 4671148"/>
              <a:gd name="connsiteY14" fmla="*/ 342369 h 3345035"/>
              <a:gd name="connsiteX15" fmla="*/ 4496534 w 4671148"/>
              <a:gd name="connsiteY15" fmla="*/ 124740 h 3345035"/>
              <a:gd name="connsiteX16" fmla="*/ 4566145 w 4671148"/>
              <a:gd name="connsiteY16" fmla="*/ 314933 h 3345035"/>
              <a:gd name="connsiteX17" fmla="*/ 4671148 w 4671148"/>
              <a:gd name="connsiteY17" fmla="*/ 1009461 h 3345035"/>
              <a:gd name="connsiteX18" fmla="*/ 2335574 w 4671148"/>
              <a:gd name="connsiteY18" fmla="*/ 3345035 h 3345035"/>
              <a:gd name="connsiteX19" fmla="*/ 2312290 w 4671148"/>
              <a:gd name="connsiteY19" fmla="*/ 3343859 h 3345035"/>
              <a:gd name="connsiteX20" fmla="*/ 2100256 w 4671148"/>
              <a:gd name="connsiteY20" fmla="*/ 2966985 h 3345035"/>
              <a:gd name="connsiteX21" fmla="*/ 2306993 w 4671148"/>
              <a:gd name="connsiteY21" fmla="*/ 2599525 h 3345035"/>
              <a:gd name="connsiteX22" fmla="*/ 2335574 w 4671148"/>
              <a:gd name="connsiteY22" fmla="*/ 2600968 h 3345035"/>
              <a:gd name="connsiteX23" fmla="*/ 3927081 w 4671148"/>
              <a:gd name="connsiteY23" fmla="*/ 1009461 h 3345035"/>
              <a:gd name="connsiteX24" fmla="*/ 3855530 w 4671148"/>
              <a:gd name="connsiteY24" fmla="*/ 536196 h 3345035"/>
              <a:gd name="connsiteX25" fmla="*/ 3818147 w 4671148"/>
              <a:gd name="connsiteY25" fmla="*/ 434057 h 3345035"/>
              <a:gd name="connsiteX26" fmla="*/ 3832057 w 4671148"/>
              <a:gd name="connsiteY26" fmla="*/ 460967 h 3345035"/>
              <a:gd name="connsiteX27" fmla="*/ 4265560 w 4671148"/>
              <a:gd name="connsiteY27" fmla="*/ 476320 h 3345035"/>
              <a:gd name="connsiteX28" fmla="*/ 4496534 w 4671148"/>
              <a:gd name="connsiteY28" fmla="*/ 124740 h 3345035"/>
              <a:gd name="connsiteX29" fmla="*/ 625183 w 4671148"/>
              <a:gd name="connsiteY29" fmla="*/ 56943 h 3345035"/>
              <a:gd name="connsiteX30" fmla="*/ 852039 w 4671148"/>
              <a:gd name="connsiteY30" fmla="*/ 426669 h 3345035"/>
              <a:gd name="connsiteX31" fmla="*/ 815618 w 4671148"/>
              <a:gd name="connsiteY31" fmla="*/ 536196 h 3345035"/>
              <a:gd name="connsiteX32" fmla="*/ 744067 w 4671148"/>
              <a:gd name="connsiteY32" fmla="*/ 1009461 h 3345035"/>
              <a:gd name="connsiteX33" fmla="*/ 2172852 w 4671148"/>
              <a:gd name="connsiteY33" fmla="*/ 2592751 h 3345035"/>
              <a:gd name="connsiteX34" fmla="*/ 2177176 w 4671148"/>
              <a:gd name="connsiteY34" fmla="*/ 2592970 h 3345035"/>
              <a:gd name="connsiteX35" fmla="*/ 1966751 w 4671148"/>
              <a:gd name="connsiteY35" fmla="*/ 2966985 h 3345035"/>
              <a:gd name="connsiteX36" fmla="*/ 2174881 w 4671148"/>
              <a:gd name="connsiteY36" fmla="*/ 3336921 h 3345035"/>
              <a:gd name="connsiteX37" fmla="*/ 2096775 w 4671148"/>
              <a:gd name="connsiteY37" fmla="*/ 3332977 h 3345035"/>
              <a:gd name="connsiteX38" fmla="*/ 0 w 4671148"/>
              <a:gd name="connsiteY38" fmla="*/ 1009461 h 3345035"/>
              <a:gd name="connsiteX39" fmla="*/ 183541 w 4671148"/>
              <a:gd name="connsiteY39" fmla="*/ 100350 h 3345035"/>
              <a:gd name="connsiteX40" fmla="*/ 203538 w 4671148"/>
              <a:gd name="connsiteY40" fmla="*/ 58839 h 3345035"/>
              <a:gd name="connsiteX41" fmla="*/ 625183 w 4671148"/>
              <a:gd name="connsiteY41" fmla="*/ 56943 h 3345035"/>
              <a:gd name="connsiteX42" fmla="*/ 4439266 w 4671148"/>
              <a:gd name="connsiteY42" fmla="*/ 0 h 3345035"/>
              <a:gd name="connsiteX43" fmla="*/ 4503733 w 4671148"/>
              <a:gd name="connsiteY43" fmla="*/ 113781 h 3345035"/>
              <a:gd name="connsiteX44" fmla="*/ 4496534 w 4671148"/>
              <a:gd name="connsiteY44" fmla="*/ 124740 h 3345035"/>
              <a:gd name="connsiteX45" fmla="*/ 4487607 w 4671148"/>
              <a:gd name="connsiteY45" fmla="*/ 100350 h 3345035"/>
              <a:gd name="connsiteX46" fmla="*/ 4439266 w 4671148"/>
              <a:gd name="connsiteY46" fmla="*/ 0 h 3345035"/>
              <a:gd name="connsiteX0" fmla="*/ 2174881 w 4671148"/>
              <a:gd name="connsiteY0" fmla="*/ 3279978 h 3288092"/>
              <a:gd name="connsiteX1" fmla="*/ 2312290 w 4671148"/>
              <a:gd name="connsiteY1" fmla="*/ 3286916 h 3288092"/>
              <a:gd name="connsiteX2" fmla="*/ 2312951 w 4671148"/>
              <a:gd name="connsiteY2" fmla="*/ 3288092 h 3288092"/>
              <a:gd name="connsiteX3" fmla="*/ 2179446 w 4671148"/>
              <a:gd name="connsiteY3" fmla="*/ 3288092 h 3288092"/>
              <a:gd name="connsiteX4" fmla="*/ 2174881 w 4671148"/>
              <a:gd name="connsiteY4" fmla="*/ 3279978 h 3288092"/>
              <a:gd name="connsiteX5" fmla="*/ 2179446 w 4671148"/>
              <a:gd name="connsiteY5" fmla="*/ 2531992 h 3288092"/>
              <a:gd name="connsiteX6" fmla="*/ 2312951 w 4671148"/>
              <a:gd name="connsiteY6" fmla="*/ 2531992 h 3288092"/>
              <a:gd name="connsiteX7" fmla="*/ 2306993 w 4671148"/>
              <a:gd name="connsiteY7" fmla="*/ 2542582 h 3288092"/>
              <a:gd name="connsiteX8" fmla="*/ 2177176 w 4671148"/>
              <a:gd name="connsiteY8" fmla="*/ 2536027 h 3288092"/>
              <a:gd name="connsiteX9" fmla="*/ 2179446 w 4671148"/>
              <a:gd name="connsiteY9" fmla="*/ 2531992 h 3288092"/>
              <a:gd name="connsiteX10" fmla="*/ 3770754 w 4671148"/>
              <a:gd name="connsiteY10" fmla="*/ 285426 h 3288092"/>
              <a:gd name="connsiteX11" fmla="*/ 3779224 w 4671148"/>
              <a:gd name="connsiteY11" fmla="*/ 285726 h 3288092"/>
              <a:gd name="connsiteX12" fmla="*/ 3802013 w 4671148"/>
              <a:gd name="connsiteY12" fmla="*/ 333032 h 3288092"/>
              <a:gd name="connsiteX13" fmla="*/ 3818147 w 4671148"/>
              <a:gd name="connsiteY13" fmla="*/ 377114 h 3288092"/>
              <a:gd name="connsiteX14" fmla="*/ 3770754 w 4671148"/>
              <a:gd name="connsiteY14" fmla="*/ 285426 h 3288092"/>
              <a:gd name="connsiteX15" fmla="*/ 4496534 w 4671148"/>
              <a:gd name="connsiteY15" fmla="*/ 67797 h 3288092"/>
              <a:gd name="connsiteX16" fmla="*/ 4566145 w 4671148"/>
              <a:gd name="connsiteY16" fmla="*/ 257990 h 3288092"/>
              <a:gd name="connsiteX17" fmla="*/ 4671148 w 4671148"/>
              <a:gd name="connsiteY17" fmla="*/ 952518 h 3288092"/>
              <a:gd name="connsiteX18" fmla="*/ 2335574 w 4671148"/>
              <a:gd name="connsiteY18" fmla="*/ 3288092 h 3288092"/>
              <a:gd name="connsiteX19" fmla="*/ 2312290 w 4671148"/>
              <a:gd name="connsiteY19" fmla="*/ 3286916 h 3288092"/>
              <a:gd name="connsiteX20" fmla="*/ 2100256 w 4671148"/>
              <a:gd name="connsiteY20" fmla="*/ 2910042 h 3288092"/>
              <a:gd name="connsiteX21" fmla="*/ 2306993 w 4671148"/>
              <a:gd name="connsiteY21" fmla="*/ 2542582 h 3288092"/>
              <a:gd name="connsiteX22" fmla="*/ 2335574 w 4671148"/>
              <a:gd name="connsiteY22" fmla="*/ 2544025 h 3288092"/>
              <a:gd name="connsiteX23" fmla="*/ 3927081 w 4671148"/>
              <a:gd name="connsiteY23" fmla="*/ 952518 h 3288092"/>
              <a:gd name="connsiteX24" fmla="*/ 3855530 w 4671148"/>
              <a:gd name="connsiteY24" fmla="*/ 479253 h 3288092"/>
              <a:gd name="connsiteX25" fmla="*/ 3818147 w 4671148"/>
              <a:gd name="connsiteY25" fmla="*/ 377114 h 3288092"/>
              <a:gd name="connsiteX26" fmla="*/ 3832057 w 4671148"/>
              <a:gd name="connsiteY26" fmla="*/ 404024 h 3288092"/>
              <a:gd name="connsiteX27" fmla="*/ 4265560 w 4671148"/>
              <a:gd name="connsiteY27" fmla="*/ 419377 h 3288092"/>
              <a:gd name="connsiteX28" fmla="*/ 4496534 w 4671148"/>
              <a:gd name="connsiteY28" fmla="*/ 67797 h 3288092"/>
              <a:gd name="connsiteX29" fmla="*/ 625183 w 4671148"/>
              <a:gd name="connsiteY29" fmla="*/ 0 h 3288092"/>
              <a:gd name="connsiteX30" fmla="*/ 852039 w 4671148"/>
              <a:gd name="connsiteY30" fmla="*/ 369726 h 3288092"/>
              <a:gd name="connsiteX31" fmla="*/ 815618 w 4671148"/>
              <a:gd name="connsiteY31" fmla="*/ 479253 h 3288092"/>
              <a:gd name="connsiteX32" fmla="*/ 744067 w 4671148"/>
              <a:gd name="connsiteY32" fmla="*/ 952518 h 3288092"/>
              <a:gd name="connsiteX33" fmla="*/ 2172852 w 4671148"/>
              <a:gd name="connsiteY33" fmla="*/ 2535808 h 3288092"/>
              <a:gd name="connsiteX34" fmla="*/ 2177176 w 4671148"/>
              <a:gd name="connsiteY34" fmla="*/ 2536027 h 3288092"/>
              <a:gd name="connsiteX35" fmla="*/ 1966751 w 4671148"/>
              <a:gd name="connsiteY35" fmla="*/ 2910042 h 3288092"/>
              <a:gd name="connsiteX36" fmla="*/ 2174881 w 4671148"/>
              <a:gd name="connsiteY36" fmla="*/ 3279978 h 3288092"/>
              <a:gd name="connsiteX37" fmla="*/ 2096775 w 4671148"/>
              <a:gd name="connsiteY37" fmla="*/ 3276034 h 3288092"/>
              <a:gd name="connsiteX38" fmla="*/ 0 w 4671148"/>
              <a:gd name="connsiteY38" fmla="*/ 952518 h 3288092"/>
              <a:gd name="connsiteX39" fmla="*/ 183541 w 4671148"/>
              <a:gd name="connsiteY39" fmla="*/ 43407 h 3288092"/>
              <a:gd name="connsiteX40" fmla="*/ 203538 w 4671148"/>
              <a:gd name="connsiteY40" fmla="*/ 1896 h 3288092"/>
              <a:gd name="connsiteX41" fmla="*/ 625183 w 4671148"/>
              <a:gd name="connsiteY41" fmla="*/ 0 h 3288092"/>
              <a:gd name="connsiteX42" fmla="*/ 4487607 w 4671148"/>
              <a:gd name="connsiteY42" fmla="*/ 43407 h 3288092"/>
              <a:gd name="connsiteX43" fmla="*/ 4503733 w 4671148"/>
              <a:gd name="connsiteY43" fmla="*/ 56838 h 3288092"/>
              <a:gd name="connsiteX44" fmla="*/ 4496534 w 4671148"/>
              <a:gd name="connsiteY44" fmla="*/ 67797 h 3288092"/>
              <a:gd name="connsiteX45" fmla="*/ 4487607 w 4671148"/>
              <a:gd name="connsiteY45" fmla="*/ 43407 h 3288092"/>
              <a:gd name="connsiteX0" fmla="*/ 2174881 w 4671148"/>
              <a:gd name="connsiteY0" fmla="*/ 3279978 h 3288092"/>
              <a:gd name="connsiteX1" fmla="*/ 2312290 w 4671148"/>
              <a:gd name="connsiteY1" fmla="*/ 3286916 h 3288092"/>
              <a:gd name="connsiteX2" fmla="*/ 2312951 w 4671148"/>
              <a:gd name="connsiteY2" fmla="*/ 3288092 h 3288092"/>
              <a:gd name="connsiteX3" fmla="*/ 2179446 w 4671148"/>
              <a:gd name="connsiteY3" fmla="*/ 3288092 h 3288092"/>
              <a:gd name="connsiteX4" fmla="*/ 2174881 w 4671148"/>
              <a:gd name="connsiteY4" fmla="*/ 3279978 h 3288092"/>
              <a:gd name="connsiteX5" fmla="*/ 2179446 w 4671148"/>
              <a:gd name="connsiteY5" fmla="*/ 2531992 h 3288092"/>
              <a:gd name="connsiteX6" fmla="*/ 2312951 w 4671148"/>
              <a:gd name="connsiteY6" fmla="*/ 2531992 h 3288092"/>
              <a:gd name="connsiteX7" fmla="*/ 2306993 w 4671148"/>
              <a:gd name="connsiteY7" fmla="*/ 2542582 h 3288092"/>
              <a:gd name="connsiteX8" fmla="*/ 2177176 w 4671148"/>
              <a:gd name="connsiteY8" fmla="*/ 2536027 h 3288092"/>
              <a:gd name="connsiteX9" fmla="*/ 2179446 w 4671148"/>
              <a:gd name="connsiteY9" fmla="*/ 2531992 h 3288092"/>
              <a:gd name="connsiteX10" fmla="*/ 3770754 w 4671148"/>
              <a:gd name="connsiteY10" fmla="*/ 285426 h 3288092"/>
              <a:gd name="connsiteX11" fmla="*/ 3779224 w 4671148"/>
              <a:gd name="connsiteY11" fmla="*/ 285726 h 3288092"/>
              <a:gd name="connsiteX12" fmla="*/ 3802013 w 4671148"/>
              <a:gd name="connsiteY12" fmla="*/ 333032 h 3288092"/>
              <a:gd name="connsiteX13" fmla="*/ 3818147 w 4671148"/>
              <a:gd name="connsiteY13" fmla="*/ 377114 h 3288092"/>
              <a:gd name="connsiteX14" fmla="*/ 3770754 w 4671148"/>
              <a:gd name="connsiteY14" fmla="*/ 285426 h 3288092"/>
              <a:gd name="connsiteX15" fmla="*/ 4496534 w 4671148"/>
              <a:gd name="connsiteY15" fmla="*/ 67797 h 3288092"/>
              <a:gd name="connsiteX16" fmla="*/ 4566145 w 4671148"/>
              <a:gd name="connsiteY16" fmla="*/ 257990 h 3288092"/>
              <a:gd name="connsiteX17" fmla="*/ 4671148 w 4671148"/>
              <a:gd name="connsiteY17" fmla="*/ 952518 h 3288092"/>
              <a:gd name="connsiteX18" fmla="*/ 2335574 w 4671148"/>
              <a:gd name="connsiteY18" fmla="*/ 3288092 h 3288092"/>
              <a:gd name="connsiteX19" fmla="*/ 2312290 w 4671148"/>
              <a:gd name="connsiteY19" fmla="*/ 3286916 h 3288092"/>
              <a:gd name="connsiteX20" fmla="*/ 2100256 w 4671148"/>
              <a:gd name="connsiteY20" fmla="*/ 2910042 h 3288092"/>
              <a:gd name="connsiteX21" fmla="*/ 2306993 w 4671148"/>
              <a:gd name="connsiteY21" fmla="*/ 2542582 h 3288092"/>
              <a:gd name="connsiteX22" fmla="*/ 2335574 w 4671148"/>
              <a:gd name="connsiteY22" fmla="*/ 2544025 h 3288092"/>
              <a:gd name="connsiteX23" fmla="*/ 3927081 w 4671148"/>
              <a:gd name="connsiteY23" fmla="*/ 952518 h 3288092"/>
              <a:gd name="connsiteX24" fmla="*/ 3855530 w 4671148"/>
              <a:gd name="connsiteY24" fmla="*/ 479253 h 3288092"/>
              <a:gd name="connsiteX25" fmla="*/ 3818147 w 4671148"/>
              <a:gd name="connsiteY25" fmla="*/ 377114 h 3288092"/>
              <a:gd name="connsiteX26" fmla="*/ 3832057 w 4671148"/>
              <a:gd name="connsiteY26" fmla="*/ 404024 h 3288092"/>
              <a:gd name="connsiteX27" fmla="*/ 4265560 w 4671148"/>
              <a:gd name="connsiteY27" fmla="*/ 419377 h 3288092"/>
              <a:gd name="connsiteX28" fmla="*/ 4496534 w 4671148"/>
              <a:gd name="connsiteY28" fmla="*/ 67797 h 3288092"/>
              <a:gd name="connsiteX29" fmla="*/ 625183 w 4671148"/>
              <a:gd name="connsiteY29" fmla="*/ 0 h 3288092"/>
              <a:gd name="connsiteX30" fmla="*/ 852039 w 4671148"/>
              <a:gd name="connsiteY30" fmla="*/ 369726 h 3288092"/>
              <a:gd name="connsiteX31" fmla="*/ 815618 w 4671148"/>
              <a:gd name="connsiteY31" fmla="*/ 479253 h 3288092"/>
              <a:gd name="connsiteX32" fmla="*/ 744067 w 4671148"/>
              <a:gd name="connsiteY32" fmla="*/ 952518 h 3288092"/>
              <a:gd name="connsiteX33" fmla="*/ 2172852 w 4671148"/>
              <a:gd name="connsiteY33" fmla="*/ 2535808 h 3288092"/>
              <a:gd name="connsiteX34" fmla="*/ 2177176 w 4671148"/>
              <a:gd name="connsiteY34" fmla="*/ 2536027 h 3288092"/>
              <a:gd name="connsiteX35" fmla="*/ 1966751 w 4671148"/>
              <a:gd name="connsiteY35" fmla="*/ 2910042 h 3288092"/>
              <a:gd name="connsiteX36" fmla="*/ 2174881 w 4671148"/>
              <a:gd name="connsiteY36" fmla="*/ 3279978 h 3288092"/>
              <a:gd name="connsiteX37" fmla="*/ 2096775 w 4671148"/>
              <a:gd name="connsiteY37" fmla="*/ 3276034 h 3288092"/>
              <a:gd name="connsiteX38" fmla="*/ 0 w 4671148"/>
              <a:gd name="connsiteY38" fmla="*/ 952518 h 3288092"/>
              <a:gd name="connsiteX39" fmla="*/ 183541 w 4671148"/>
              <a:gd name="connsiteY39" fmla="*/ 43407 h 3288092"/>
              <a:gd name="connsiteX40" fmla="*/ 203538 w 4671148"/>
              <a:gd name="connsiteY40" fmla="*/ 1896 h 3288092"/>
              <a:gd name="connsiteX41" fmla="*/ 625183 w 4671148"/>
              <a:gd name="connsiteY41" fmla="*/ 0 h 3288092"/>
              <a:gd name="connsiteX42" fmla="*/ 4496534 w 4671148"/>
              <a:gd name="connsiteY42" fmla="*/ 67797 h 3288092"/>
              <a:gd name="connsiteX43" fmla="*/ 4503733 w 4671148"/>
              <a:gd name="connsiteY43" fmla="*/ 56838 h 3288092"/>
              <a:gd name="connsiteX44" fmla="*/ 4496534 w 4671148"/>
              <a:gd name="connsiteY44" fmla="*/ 67797 h 3288092"/>
              <a:gd name="connsiteX0" fmla="*/ 2174881 w 4671148"/>
              <a:gd name="connsiteY0" fmla="*/ 3279978 h 3288092"/>
              <a:gd name="connsiteX1" fmla="*/ 2312290 w 4671148"/>
              <a:gd name="connsiteY1" fmla="*/ 3286916 h 3288092"/>
              <a:gd name="connsiteX2" fmla="*/ 2312951 w 4671148"/>
              <a:gd name="connsiteY2" fmla="*/ 3288092 h 3288092"/>
              <a:gd name="connsiteX3" fmla="*/ 2179446 w 4671148"/>
              <a:gd name="connsiteY3" fmla="*/ 3288092 h 3288092"/>
              <a:gd name="connsiteX4" fmla="*/ 2174881 w 4671148"/>
              <a:gd name="connsiteY4" fmla="*/ 3279978 h 3288092"/>
              <a:gd name="connsiteX5" fmla="*/ 2179446 w 4671148"/>
              <a:gd name="connsiteY5" fmla="*/ 2531992 h 3288092"/>
              <a:gd name="connsiteX6" fmla="*/ 2312951 w 4671148"/>
              <a:gd name="connsiteY6" fmla="*/ 2531992 h 3288092"/>
              <a:gd name="connsiteX7" fmla="*/ 2306993 w 4671148"/>
              <a:gd name="connsiteY7" fmla="*/ 2542582 h 3288092"/>
              <a:gd name="connsiteX8" fmla="*/ 2177176 w 4671148"/>
              <a:gd name="connsiteY8" fmla="*/ 2536027 h 3288092"/>
              <a:gd name="connsiteX9" fmla="*/ 2179446 w 4671148"/>
              <a:gd name="connsiteY9" fmla="*/ 2531992 h 3288092"/>
              <a:gd name="connsiteX10" fmla="*/ 3770754 w 4671148"/>
              <a:gd name="connsiteY10" fmla="*/ 285426 h 3288092"/>
              <a:gd name="connsiteX11" fmla="*/ 3779224 w 4671148"/>
              <a:gd name="connsiteY11" fmla="*/ 285726 h 3288092"/>
              <a:gd name="connsiteX12" fmla="*/ 3802013 w 4671148"/>
              <a:gd name="connsiteY12" fmla="*/ 333032 h 3288092"/>
              <a:gd name="connsiteX13" fmla="*/ 3818147 w 4671148"/>
              <a:gd name="connsiteY13" fmla="*/ 377114 h 3288092"/>
              <a:gd name="connsiteX14" fmla="*/ 3770754 w 4671148"/>
              <a:gd name="connsiteY14" fmla="*/ 285426 h 3288092"/>
              <a:gd name="connsiteX15" fmla="*/ 4496534 w 4671148"/>
              <a:gd name="connsiteY15" fmla="*/ 67797 h 3288092"/>
              <a:gd name="connsiteX16" fmla="*/ 4566145 w 4671148"/>
              <a:gd name="connsiteY16" fmla="*/ 257990 h 3288092"/>
              <a:gd name="connsiteX17" fmla="*/ 4671148 w 4671148"/>
              <a:gd name="connsiteY17" fmla="*/ 952518 h 3288092"/>
              <a:gd name="connsiteX18" fmla="*/ 2335574 w 4671148"/>
              <a:gd name="connsiteY18" fmla="*/ 3288092 h 3288092"/>
              <a:gd name="connsiteX19" fmla="*/ 2312290 w 4671148"/>
              <a:gd name="connsiteY19" fmla="*/ 3286916 h 3288092"/>
              <a:gd name="connsiteX20" fmla="*/ 2100256 w 4671148"/>
              <a:gd name="connsiteY20" fmla="*/ 2910042 h 3288092"/>
              <a:gd name="connsiteX21" fmla="*/ 2306993 w 4671148"/>
              <a:gd name="connsiteY21" fmla="*/ 2542582 h 3288092"/>
              <a:gd name="connsiteX22" fmla="*/ 2335574 w 4671148"/>
              <a:gd name="connsiteY22" fmla="*/ 2544025 h 3288092"/>
              <a:gd name="connsiteX23" fmla="*/ 3927081 w 4671148"/>
              <a:gd name="connsiteY23" fmla="*/ 952518 h 3288092"/>
              <a:gd name="connsiteX24" fmla="*/ 3855530 w 4671148"/>
              <a:gd name="connsiteY24" fmla="*/ 479253 h 3288092"/>
              <a:gd name="connsiteX25" fmla="*/ 3818147 w 4671148"/>
              <a:gd name="connsiteY25" fmla="*/ 377114 h 3288092"/>
              <a:gd name="connsiteX26" fmla="*/ 3832057 w 4671148"/>
              <a:gd name="connsiteY26" fmla="*/ 404024 h 3288092"/>
              <a:gd name="connsiteX27" fmla="*/ 4265560 w 4671148"/>
              <a:gd name="connsiteY27" fmla="*/ 419377 h 3288092"/>
              <a:gd name="connsiteX28" fmla="*/ 4496534 w 4671148"/>
              <a:gd name="connsiteY28" fmla="*/ 67797 h 3288092"/>
              <a:gd name="connsiteX29" fmla="*/ 625183 w 4671148"/>
              <a:gd name="connsiteY29" fmla="*/ 0 h 3288092"/>
              <a:gd name="connsiteX30" fmla="*/ 852039 w 4671148"/>
              <a:gd name="connsiteY30" fmla="*/ 369726 h 3288092"/>
              <a:gd name="connsiteX31" fmla="*/ 815618 w 4671148"/>
              <a:gd name="connsiteY31" fmla="*/ 479253 h 3288092"/>
              <a:gd name="connsiteX32" fmla="*/ 744067 w 4671148"/>
              <a:gd name="connsiteY32" fmla="*/ 952518 h 3288092"/>
              <a:gd name="connsiteX33" fmla="*/ 2172852 w 4671148"/>
              <a:gd name="connsiteY33" fmla="*/ 2535808 h 3288092"/>
              <a:gd name="connsiteX34" fmla="*/ 2177176 w 4671148"/>
              <a:gd name="connsiteY34" fmla="*/ 2536027 h 3288092"/>
              <a:gd name="connsiteX35" fmla="*/ 1966751 w 4671148"/>
              <a:gd name="connsiteY35" fmla="*/ 2910042 h 3288092"/>
              <a:gd name="connsiteX36" fmla="*/ 2174881 w 4671148"/>
              <a:gd name="connsiteY36" fmla="*/ 3279978 h 3288092"/>
              <a:gd name="connsiteX37" fmla="*/ 2096775 w 4671148"/>
              <a:gd name="connsiteY37" fmla="*/ 3276034 h 3288092"/>
              <a:gd name="connsiteX38" fmla="*/ 0 w 4671148"/>
              <a:gd name="connsiteY38" fmla="*/ 952518 h 3288092"/>
              <a:gd name="connsiteX39" fmla="*/ 183541 w 4671148"/>
              <a:gd name="connsiteY39" fmla="*/ 43407 h 3288092"/>
              <a:gd name="connsiteX40" fmla="*/ 203538 w 4671148"/>
              <a:gd name="connsiteY40" fmla="*/ 1896 h 3288092"/>
              <a:gd name="connsiteX41" fmla="*/ 625183 w 4671148"/>
              <a:gd name="connsiteY41" fmla="*/ 0 h 3288092"/>
              <a:gd name="connsiteX0" fmla="*/ 2174881 w 4671148"/>
              <a:gd name="connsiteY0" fmla="*/ 3279978 h 3288092"/>
              <a:gd name="connsiteX1" fmla="*/ 2312290 w 4671148"/>
              <a:gd name="connsiteY1" fmla="*/ 3286916 h 3288092"/>
              <a:gd name="connsiteX2" fmla="*/ 2312951 w 4671148"/>
              <a:gd name="connsiteY2" fmla="*/ 3288092 h 3288092"/>
              <a:gd name="connsiteX3" fmla="*/ 2179446 w 4671148"/>
              <a:gd name="connsiteY3" fmla="*/ 3288092 h 3288092"/>
              <a:gd name="connsiteX4" fmla="*/ 2174881 w 4671148"/>
              <a:gd name="connsiteY4" fmla="*/ 3279978 h 3288092"/>
              <a:gd name="connsiteX5" fmla="*/ 2179446 w 4671148"/>
              <a:gd name="connsiteY5" fmla="*/ 2531992 h 3288092"/>
              <a:gd name="connsiteX6" fmla="*/ 2312951 w 4671148"/>
              <a:gd name="connsiteY6" fmla="*/ 2531992 h 3288092"/>
              <a:gd name="connsiteX7" fmla="*/ 2306993 w 4671148"/>
              <a:gd name="connsiteY7" fmla="*/ 2542582 h 3288092"/>
              <a:gd name="connsiteX8" fmla="*/ 2177176 w 4671148"/>
              <a:gd name="connsiteY8" fmla="*/ 2536027 h 3288092"/>
              <a:gd name="connsiteX9" fmla="*/ 2179446 w 4671148"/>
              <a:gd name="connsiteY9" fmla="*/ 2531992 h 3288092"/>
              <a:gd name="connsiteX10" fmla="*/ 3770754 w 4671148"/>
              <a:gd name="connsiteY10" fmla="*/ 285426 h 3288092"/>
              <a:gd name="connsiteX11" fmla="*/ 3779224 w 4671148"/>
              <a:gd name="connsiteY11" fmla="*/ 285726 h 3288092"/>
              <a:gd name="connsiteX12" fmla="*/ 3802013 w 4671148"/>
              <a:gd name="connsiteY12" fmla="*/ 333032 h 3288092"/>
              <a:gd name="connsiteX13" fmla="*/ 3818147 w 4671148"/>
              <a:gd name="connsiteY13" fmla="*/ 377114 h 3288092"/>
              <a:gd name="connsiteX14" fmla="*/ 3770754 w 4671148"/>
              <a:gd name="connsiteY14" fmla="*/ 285426 h 3288092"/>
              <a:gd name="connsiteX15" fmla="*/ 4265560 w 4671148"/>
              <a:gd name="connsiteY15" fmla="*/ 419377 h 3288092"/>
              <a:gd name="connsiteX16" fmla="*/ 4566145 w 4671148"/>
              <a:gd name="connsiteY16" fmla="*/ 257990 h 3288092"/>
              <a:gd name="connsiteX17" fmla="*/ 4671148 w 4671148"/>
              <a:gd name="connsiteY17" fmla="*/ 952518 h 3288092"/>
              <a:gd name="connsiteX18" fmla="*/ 2335574 w 4671148"/>
              <a:gd name="connsiteY18" fmla="*/ 3288092 h 3288092"/>
              <a:gd name="connsiteX19" fmla="*/ 2312290 w 4671148"/>
              <a:gd name="connsiteY19" fmla="*/ 3286916 h 3288092"/>
              <a:gd name="connsiteX20" fmla="*/ 2100256 w 4671148"/>
              <a:gd name="connsiteY20" fmla="*/ 2910042 h 3288092"/>
              <a:gd name="connsiteX21" fmla="*/ 2306993 w 4671148"/>
              <a:gd name="connsiteY21" fmla="*/ 2542582 h 3288092"/>
              <a:gd name="connsiteX22" fmla="*/ 2335574 w 4671148"/>
              <a:gd name="connsiteY22" fmla="*/ 2544025 h 3288092"/>
              <a:gd name="connsiteX23" fmla="*/ 3927081 w 4671148"/>
              <a:gd name="connsiteY23" fmla="*/ 952518 h 3288092"/>
              <a:gd name="connsiteX24" fmla="*/ 3855530 w 4671148"/>
              <a:gd name="connsiteY24" fmla="*/ 479253 h 3288092"/>
              <a:gd name="connsiteX25" fmla="*/ 3818147 w 4671148"/>
              <a:gd name="connsiteY25" fmla="*/ 377114 h 3288092"/>
              <a:gd name="connsiteX26" fmla="*/ 3832057 w 4671148"/>
              <a:gd name="connsiteY26" fmla="*/ 404024 h 3288092"/>
              <a:gd name="connsiteX27" fmla="*/ 4265560 w 4671148"/>
              <a:gd name="connsiteY27" fmla="*/ 419377 h 3288092"/>
              <a:gd name="connsiteX28" fmla="*/ 625183 w 4671148"/>
              <a:gd name="connsiteY28" fmla="*/ 0 h 3288092"/>
              <a:gd name="connsiteX29" fmla="*/ 852039 w 4671148"/>
              <a:gd name="connsiteY29" fmla="*/ 369726 h 3288092"/>
              <a:gd name="connsiteX30" fmla="*/ 815618 w 4671148"/>
              <a:gd name="connsiteY30" fmla="*/ 479253 h 3288092"/>
              <a:gd name="connsiteX31" fmla="*/ 744067 w 4671148"/>
              <a:gd name="connsiteY31" fmla="*/ 952518 h 3288092"/>
              <a:gd name="connsiteX32" fmla="*/ 2172852 w 4671148"/>
              <a:gd name="connsiteY32" fmla="*/ 2535808 h 3288092"/>
              <a:gd name="connsiteX33" fmla="*/ 2177176 w 4671148"/>
              <a:gd name="connsiteY33" fmla="*/ 2536027 h 3288092"/>
              <a:gd name="connsiteX34" fmla="*/ 1966751 w 4671148"/>
              <a:gd name="connsiteY34" fmla="*/ 2910042 h 3288092"/>
              <a:gd name="connsiteX35" fmla="*/ 2174881 w 4671148"/>
              <a:gd name="connsiteY35" fmla="*/ 3279978 h 3288092"/>
              <a:gd name="connsiteX36" fmla="*/ 2096775 w 4671148"/>
              <a:gd name="connsiteY36" fmla="*/ 3276034 h 3288092"/>
              <a:gd name="connsiteX37" fmla="*/ 0 w 4671148"/>
              <a:gd name="connsiteY37" fmla="*/ 952518 h 3288092"/>
              <a:gd name="connsiteX38" fmla="*/ 183541 w 4671148"/>
              <a:gd name="connsiteY38" fmla="*/ 43407 h 3288092"/>
              <a:gd name="connsiteX39" fmla="*/ 203538 w 4671148"/>
              <a:gd name="connsiteY39" fmla="*/ 1896 h 3288092"/>
              <a:gd name="connsiteX40" fmla="*/ 625183 w 4671148"/>
              <a:gd name="connsiteY40" fmla="*/ 0 h 3288092"/>
              <a:gd name="connsiteX0" fmla="*/ 2174881 w 4671148"/>
              <a:gd name="connsiteY0" fmla="*/ 3279978 h 3288092"/>
              <a:gd name="connsiteX1" fmla="*/ 2312290 w 4671148"/>
              <a:gd name="connsiteY1" fmla="*/ 3286916 h 3288092"/>
              <a:gd name="connsiteX2" fmla="*/ 2312951 w 4671148"/>
              <a:gd name="connsiteY2" fmla="*/ 3288092 h 3288092"/>
              <a:gd name="connsiteX3" fmla="*/ 2179446 w 4671148"/>
              <a:gd name="connsiteY3" fmla="*/ 3288092 h 3288092"/>
              <a:gd name="connsiteX4" fmla="*/ 2174881 w 4671148"/>
              <a:gd name="connsiteY4" fmla="*/ 3279978 h 3288092"/>
              <a:gd name="connsiteX5" fmla="*/ 2179446 w 4671148"/>
              <a:gd name="connsiteY5" fmla="*/ 2531992 h 3288092"/>
              <a:gd name="connsiteX6" fmla="*/ 2312951 w 4671148"/>
              <a:gd name="connsiteY6" fmla="*/ 2531992 h 3288092"/>
              <a:gd name="connsiteX7" fmla="*/ 2306993 w 4671148"/>
              <a:gd name="connsiteY7" fmla="*/ 2542582 h 3288092"/>
              <a:gd name="connsiteX8" fmla="*/ 2177176 w 4671148"/>
              <a:gd name="connsiteY8" fmla="*/ 2536027 h 3288092"/>
              <a:gd name="connsiteX9" fmla="*/ 2179446 w 4671148"/>
              <a:gd name="connsiteY9" fmla="*/ 2531992 h 3288092"/>
              <a:gd name="connsiteX10" fmla="*/ 3770754 w 4671148"/>
              <a:gd name="connsiteY10" fmla="*/ 285426 h 3288092"/>
              <a:gd name="connsiteX11" fmla="*/ 3779224 w 4671148"/>
              <a:gd name="connsiteY11" fmla="*/ 285726 h 3288092"/>
              <a:gd name="connsiteX12" fmla="*/ 3802013 w 4671148"/>
              <a:gd name="connsiteY12" fmla="*/ 333032 h 3288092"/>
              <a:gd name="connsiteX13" fmla="*/ 3818147 w 4671148"/>
              <a:gd name="connsiteY13" fmla="*/ 377114 h 3288092"/>
              <a:gd name="connsiteX14" fmla="*/ 3770754 w 4671148"/>
              <a:gd name="connsiteY14" fmla="*/ 285426 h 3288092"/>
              <a:gd name="connsiteX15" fmla="*/ 4265560 w 4671148"/>
              <a:gd name="connsiteY15" fmla="*/ 419377 h 3288092"/>
              <a:gd name="connsiteX16" fmla="*/ 4671148 w 4671148"/>
              <a:gd name="connsiteY16" fmla="*/ 952518 h 3288092"/>
              <a:gd name="connsiteX17" fmla="*/ 2335574 w 4671148"/>
              <a:gd name="connsiteY17" fmla="*/ 3288092 h 3288092"/>
              <a:gd name="connsiteX18" fmla="*/ 2312290 w 4671148"/>
              <a:gd name="connsiteY18" fmla="*/ 3286916 h 3288092"/>
              <a:gd name="connsiteX19" fmla="*/ 2100256 w 4671148"/>
              <a:gd name="connsiteY19" fmla="*/ 2910042 h 3288092"/>
              <a:gd name="connsiteX20" fmla="*/ 2306993 w 4671148"/>
              <a:gd name="connsiteY20" fmla="*/ 2542582 h 3288092"/>
              <a:gd name="connsiteX21" fmla="*/ 2335574 w 4671148"/>
              <a:gd name="connsiteY21" fmla="*/ 2544025 h 3288092"/>
              <a:gd name="connsiteX22" fmla="*/ 3927081 w 4671148"/>
              <a:gd name="connsiteY22" fmla="*/ 952518 h 3288092"/>
              <a:gd name="connsiteX23" fmla="*/ 3855530 w 4671148"/>
              <a:gd name="connsiteY23" fmla="*/ 479253 h 3288092"/>
              <a:gd name="connsiteX24" fmla="*/ 3818147 w 4671148"/>
              <a:gd name="connsiteY24" fmla="*/ 377114 h 3288092"/>
              <a:gd name="connsiteX25" fmla="*/ 3832057 w 4671148"/>
              <a:gd name="connsiteY25" fmla="*/ 404024 h 3288092"/>
              <a:gd name="connsiteX26" fmla="*/ 4265560 w 4671148"/>
              <a:gd name="connsiteY26" fmla="*/ 419377 h 3288092"/>
              <a:gd name="connsiteX27" fmla="*/ 625183 w 4671148"/>
              <a:gd name="connsiteY27" fmla="*/ 0 h 3288092"/>
              <a:gd name="connsiteX28" fmla="*/ 852039 w 4671148"/>
              <a:gd name="connsiteY28" fmla="*/ 369726 h 3288092"/>
              <a:gd name="connsiteX29" fmla="*/ 815618 w 4671148"/>
              <a:gd name="connsiteY29" fmla="*/ 479253 h 3288092"/>
              <a:gd name="connsiteX30" fmla="*/ 744067 w 4671148"/>
              <a:gd name="connsiteY30" fmla="*/ 952518 h 3288092"/>
              <a:gd name="connsiteX31" fmla="*/ 2172852 w 4671148"/>
              <a:gd name="connsiteY31" fmla="*/ 2535808 h 3288092"/>
              <a:gd name="connsiteX32" fmla="*/ 2177176 w 4671148"/>
              <a:gd name="connsiteY32" fmla="*/ 2536027 h 3288092"/>
              <a:gd name="connsiteX33" fmla="*/ 1966751 w 4671148"/>
              <a:gd name="connsiteY33" fmla="*/ 2910042 h 3288092"/>
              <a:gd name="connsiteX34" fmla="*/ 2174881 w 4671148"/>
              <a:gd name="connsiteY34" fmla="*/ 3279978 h 3288092"/>
              <a:gd name="connsiteX35" fmla="*/ 2096775 w 4671148"/>
              <a:gd name="connsiteY35" fmla="*/ 3276034 h 3288092"/>
              <a:gd name="connsiteX36" fmla="*/ 0 w 4671148"/>
              <a:gd name="connsiteY36" fmla="*/ 952518 h 3288092"/>
              <a:gd name="connsiteX37" fmla="*/ 183541 w 4671148"/>
              <a:gd name="connsiteY37" fmla="*/ 43407 h 3288092"/>
              <a:gd name="connsiteX38" fmla="*/ 203538 w 4671148"/>
              <a:gd name="connsiteY38" fmla="*/ 1896 h 3288092"/>
              <a:gd name="connsiteX39" fmla="*/ 625183 w 4671148"/>
              <a:gd name="connsiteY39" fmla="*/ 0 h 3288092"/>
              <a:gd name="connsiteX0" fmla="*/ 2174881 w 4671148"/>
              <a:gd name="connsiteY0" fmla="*/ 3279978 h 3288092"/>
              <a:gd name="connsiteX1" fmla="*/ 2312290 w 4671148"/>
              <a:gd name="connsiteY1" fmla="*/ 3286916 h 3288092"/>
              <a:gd name="connsiteX2" fmla="*/ 2312951 w 4671148"/>
              <a:gd name="connsiteY2" fmla="*/ 3288092 h 3288092"/>
              <a:gd name="connsiteX3" fmla="*/ 2179446 w 4671148"/>
              <a:gd name="connsiteY3" fmla="*/ 3288092 h 3288092"/>
              <a:gd name="connsiteX4" fmla="*/ 2174881 w 4671148"/>
              <a:gd name="connsiteY4" fmla="*/ 3279978 h 3288092"/>
              <a:gd name="connsiteX5" fmla="*/ 2179446 w 4671148"/>
              <a:gd name="connsiteY5" fmla="*/ 2531992 h 3288092"/>
              <a:gd name="connsiteX6" fmla="*/ 2312951 w 4671148"/>
              <a:gd name="connsiteY6" fmla="*/ 2531992 h 3288092"/>
              <a:gd name="connsiteX7" fmla="*/ 2306993 w 4671148"/>
              <a:gd name="connsiteY7" fmla="*/ 2542582 h 3288092"/>
              <a:gd name="connsiteX8" fmla="*/ 2177176 w 4671148"/>
              <a:gd name="connsiteY8" fmla="*/ 2536027 h 3288092"/>
              <a:gd name="connsiteX9" fmla="*/ 2179446 w 4671148"/>
              <a:gd name="connsiteY9" fmla="*/ 2531992 h 3288092"/>
              <a:gd name="connsiteX10" fmla="*/ 3770754 w 4671148"/>
              <a:gd name="connsiteY10" fmla="*/ 285426 h 3288092"/>
              <a:gd name="connsiteX11" fmla="*/ 3779224 w 4671148"/>
              <a:gd name="connsiteY11" fmla="*/ 285726 h 3288092"/>
              <a:gd name="connsiteX12" fmla="*/ 3802013 w 4671148"/>
              <a:gd name="connsiteY12" fmla="*/ 333032 h 3288092"/>
              <a:gd name="connsiteX13" fmla="*/ 3818147 w 4671148"/>
              <a:gd name="connsiteY13" fmla="*/ 377114 h 3288092"/>
              <a:gd name="connsiteX14" fmla="*/ 3770754 w 4671148"/>
              <a:gd name="connsiteY14" fmla="*/ 285426 h 3288092"/>
              <a:gd name="connsiteX15" fmla="*/ 4265560 w 4671148"/>
              <a:gd name="connsiteY15" fmla="*/ 419377 h 3288092"/>
              <a:gd name="connsiteX16" fmla="*/ 4671148 w 4671148"/>
              <a:gd name="connsiteY16" fmla="*/ 952518 h 3288092"/>
              <a:gd name="connsiteX17" fmla="*/ 2335574 w 4671148"/>
              <a:gd name="connsiteY17" fmla="*/ 3288092 h 3288092"/>
              <a:gd name="connsiteX18" fmla="*/ 2312290 w 4671148"/>
              <a:gd name="connsiteY18" fmla="*/ 3286916 h 3288092"/>
              <a:gd name="connsiteX19" fmla="*/ 2100256 w 4671148"/>
              <a:gd name="connsiteY19" fmla="*/ 2910042 h 3288092"/>
              <a:gd name="connsiteX20" fmla="*/ 2306993 w 4671148"/>
              <a:gd name="connsiteY20" fmla="*/ 2542582 h 3288092"/>
              <a:gd name="connsiteX21" fmla="*/ 2335574 w 4671148"/>
              <a:gd name="connsiteY21" fmla="*/ 2544025 h 3288092"/>
              <a:gd name="connsiteX22" fmla="*/ 3927081 w 4671148"/>
              <a:gd name="connsiteY22" fmla="*/ 952518 h 3288092"/>
              <a:gd name="connsiteX23" fmla="*/ 3855530 w 4671148"/>
              <a:gd name="connsiteY23" fmla="*/ 479253 h 3288092"/>
              <a:gd name="connsiteX24" fmla="*/ 3818147 w 4671148"/>
              <a:gd name="connsiteY24" fmla="*/ 377114 h 3288092"/>
              <a:gd name="connsiteX25" fmla="*/ 4265560 w 4671148"/>
              <a:gd name="connsiteY25" fmla="*/ 419377 h 3288092"/>
              <a:gd name="connsiteX26" fmla="*/ 625183 w 4671148"/>
              <a:gd name="connsiteY26" fmla="*/ 0 h 3288092"/>
              <a:gd name="connsiteX27" fmla="*/ 852039 w 4671148"/>
              <a:gd name="connsiteY27" fmla="*/ 369726 h 3288092"/>
              <a:gd name="connsiteX28" fmla="*/ 815618 w 4671148"/>
              <a:gd name="connsiteY28" fmla="*/ 479253 h 3288092"/>
              <a:gd name="connsiteX29" fmla="*/ 744067 w 4671148"/>
              <a:gd name="connsiteY29" fmla="*/ 952518 h 3288092"/>
              <a:gd name="connsiteX30" fmla="*/ 2172852 w 4671148"/>
              <a:gd name="connsiteY30" fmla="*/ 2535808 h 3288092"/>
              <a:gd name="connsiteX31" fmla="*/ 2177176 w 4671148"/>
              <a:gd name="connsiteY31" fmla="*/ 2536027 h 3288092"/>
              <a:gd name="connsiteX32" fmla="*/ 1966751 w 4671148"/>
              <a:gd name="connsiteY32" fmla="*/ 2910042 h 3288092"/>
              <a:gd name="connsiteX33" fmla="*/ 2174881 w 4671148"/>
              <a:gd name="connsiteY33" fmla="*/ 3279978 h 3288092"/>
              <a:gd name="connsiteX34" fmla="*/ 2096775 w 4671148"/>
              <a:gd name="connsiteY34" fmla="*/ 3276034 h 3288092"/>
              <a:gd name="connsiteX35" fmla="*/ 0 w 4671148"/>
              <a:gd name="connsiteY35" fmla="*/ 952518 h 3288092"/>
              <a:gd name="connsiteX36" fmla="*/ 183541 w 4671148"/>
              <a:gd name="connsiteY36" fmla="*/ 43407 h 3288092"/>
              <a:gd name="connsiteX37" fmla="*/ 203538 w 4671148"/>
              <a:gd name="connsiteY37" fmla="*/ 1896 h 3288092"/>
              <a:gd name="connsiteX38" fmla="*/ 625183 w 4671148"/>
              <a:gd name="connsiteY38" fmla="*/ 0 h 3288092"/>
              <a:gd name="connsiteX0" fmla="*/ 2174881 w 4671148"/>
              <a:gd name="connsiteY0" fmla="*/ 3279978 h 3288092"/>
              <a:gd name="connsiteX1" fmla="*/ 2312290 w 4671148"/>
              <a:gd name="connsiteY1" fmla="*/ 3286916 h 3288092"/>
              <a:gd name="connsiteX2" fmla="*/ 2312951 w 4671148"/>
              <a:gd name="connsiteY2" fmla="*/ 3288092 h 3288092"/>
              <a:gd name="connsiteX3" fmla="*/ 2179446 w 4671148"/>
              <a:gd name="connsiteY3" fmla="*/ 3288092 h 3288092"/>
              <a:gd name="connsiteX4" fmla="*/ 2174881 w 4671148"/>
              <a:gd name="connsiteY4" fmla="*/ 3279978 h 3288092"/>
              <a:gd name="connsiteX5" fmla="*/ 2179446 w 4671148"/>
              <a:gd name="connsiteY5" fmla="*/ 2531992 h 3288092"/>
              <a:gd name="connsiteX6" fmla="*/ 2312951 w 4671148"/>
              <a:gd name="connsiteY6" fmla="*/ 2531992 h 3288092"/>
              <a:gd name="connsiteX7" fmla="*/ 2306993 w 4671148"/>
              <a:gd name="connsiteY7" fmla="*/ 2542582 h 3288092"/>
              <a:gd name="connsiteX8" fmla="*/ 2177176 w 4671148"/>
              <a:gd name="connsiteY8" fmla="*/ 2536027 h 3288092"/>
              <a:gd name="connsiteX9" fmla="*/ 2179446 w 4671148"/>
              <a:gd name="connsiteY9" fmla="*/ 2531992 h 3288092"/>
              <a:gd name="connsiteX10" fmla="*/ 3770754 w 4671148"/>
              <a:gd name="connsiteY10" fmla="*/ 285426 h 3288092"/>
              <a:gd name="connsiteX11" fmla="*/ 3779224 w 4671148"/>
              <a:gd name="connsiteY11" fmla="*/ 285726 h 3288092"/>
              <a:gd name="connsiteX12" fmla="*/ 3802013 w 4671148"/>
              <a:gd name="connsiteY12" fmla="*/ 333032 h 3288092"/>
              <a:gd name="connsiteX13" fmla="*/ 3818147 w 4671148"/>
              <a:gd name="connsiteY13" fmla="*/ 377114 h 3288092"/>
              <a:gd name="connsiteX14" fmla="*/ 3770754 w 4671148"/>
              <a:gd name="connsiteY14" fmla="*/ 285426 h 3288092"/>
              <a:gd name="connsiteX15" fmla="*/ 4265560 w 4671148"/>
              <a:gd name="connsiteY15" fmla="*/ 419377 h 3288092"/>
              <a:gd name="connsiteX16" fmla="*/ 4671148 w 4671148"/>
              <a:gd name="connsiteY16" fmla="*/ 952518 h 3288092"/>
              <a:gd name="connsiteX17" fmla="*/ 2335574 w 4671148"/>
              <a:gd name="connsiteY17" fmla="*/ 3288092 h 3288092"/>
              <a:gd name="connsiteX18" fmla="*/ 2312290 w 4671148"/>
              <a:gd name="connsiteY18" fmla="*/ 3286916 h 3288092"/>
              <a:gd name="connsiteX19" fmla="*/ 2100256 w 4671148"/>
              <a:gd name="connsiteY19" fmla="*/ 2910042 h 3288092"/>
              <a:gd name="connsiteX20" fmla="*/ 2306993 w 4671148"/>
              <a:gd name="connsiteY20" fmla="*/ 2542582 h 3288092"/>
              <a:gd name="connsiteX21" fmla="*/ 2335574 w 4671148"/>
              <a:gd name="connsiteY21" fmla="*/ 2544025 h 3288092"/>
              <a:gd name="connsiteX22" fmla="*/ 3927081 w 4671148"/>
              <a:gd name="connsiteY22" fmla="*/ 952518 h 3288092"/>
              <a:gd name="connsiteX23" fmla="*/ 3818147 w 4671148"/>
              <a:gd name="connsiteY23" fmla="*/ 377114 h 3288092"/>
              <a:gd name="connsiteX24" fmla="*/ 4265560 w 4671148"/>
              <a:gd name="connsiteY24" fmla="*/ 419377 h 3288092"/>
              <a:gd name="connsiteX25" fmla="*/ 625183 w 4671148"/>
              <a:gd name="connsiteY25" fmla="*/ 0 h 3288092"/>
              <a:gd name="connsiteX26" fmla="*/ 852039 w 4671148"/>
              <a:gd name="connsiteY26" fmla="*/ 369726 h 3288092"/>
              <a:gd name="connsiteX27" fmla="*/ 815618 w 4671148"/>
              <a:gd name="connsiteY27" fmla="*/ 479253 h 3288092"/>
              <a:gd name="connsiteX28" fmla="*/ 744067 w 4671148"/>
              <a:gd name="connsiteY28" fmla="*/ 952518 h 3288092"/>
              <a:gd name="connsiteX29" fmla="*/ 2172852 w 4671148"/>
              <a:gd name="connsiteY29" fmla="*/ 2535808 h 3288092"/>
              <a:gd name="connsiteX30" fmla="*/ 2177176 w 4671148"/>
              <a:gd name="connsiteY30" fmla="*/ 2536027 h 3288092"/>
              <a:gd name="connsiteX31" fmla="*/ 1966751 w 4671148"/>
              <a:gd name="connsiteY31" fmla="*/ 2910042 h 3288092"/>
              <a:gd name="connsiteX32" fmla="*/ 2174881 w 4671148"/>
              <a:gd name="connsiteY32" fmla="*/ 3279978 h 3288092"/>
              <a:gd name="connsiteX33" fmla="*/ 2096775 w 4671148"/>
              <a:gd name="connsiteY33" fmla="*/ 3276034 h 3288092"/>
              <a:gd name="connsiteX34" fmla="*/ 0 w 4671148"/>
              <a:gd name="connsiteY34" fmla="*/ 952518 h 3288092"/>
              <a:gd name="connsiteX35" fmla="*/ 183541 w 4671148"/>
              <a:gd name="connsiteY35" fmla="*/ 43407 h 3288092"/>
              <a:gd name="connsiteX36" fmla="*/ 203538 w 4671148"/>
              <a:gd name="connsiteY36" fmla="*/ 1896 h 3288092"/>
              <a:gd name="connsiteX37" fmla="*/ 625183 w 4671148"/>
              <a:gd name="connsiteY37" fmla="*/ 0 h 3288092"/>
              <a:gd name="connsiteX0" fmla="*/ 2174881 w 4671148"/>
              <a:gd name="connsiteY0" fmla="*/ 3279978 h 3288092"/>
              <a:gd name="connsiteX1" fmla="*/ 2312290 w 4671148"/>
              <a:gd name="connsiteY1" fmla="*/ 3286916 h 3288092"/>
              <a:gd name="connsiteX2" fmla="*/ 2312951 w 4671148"/>
              <a:gd name="connsiteY2" fmla="*/ 3288092 h 3288092"/>
              <a:gd name="connsiteX3" fmla="*/ 2179446 w 4671148"/>
              <a:gd name="connsiteY3" fmla="*/ 3288092 h 3288092"/>
              <a:gd name="connsiteX4" fmla="*/ 2174881 w 4671148"/>
              <a:gd name="connsiteY4" fmla="*/ 3279978 h 3288092"/>
              <a:gd name="connsiteX5" fmla="*/ 2179446 w 4671148"/>
              <a:gd name="connsiteY5" fmla="*/ 2531992 h 3288092"/>
              <a:gd name="connsiteX6" fmla="*/ 2312951 w 4671148"/>
              <a:gd name="connsiteY6" fmla="*/ 2531992 h 3288092"/>
              <a:gd name="connsiteX7" fmla="*/ 2306993 w 4671148"/>
              <a:gd name="connsiteY7" fmla="*/ 2542582 h 3288092"/>
              <a:gd name="connsiteX8" fmla="*/ 2177176 w 4671148"/>
              <a:gd name="connsiteY8" fmla="*/ 2536027 h 3288092"/>
              <a:gd name="connsiteX9" fmla="*/ 2179446 w 4671148"/>
              <a:gd name="connsiteY9" fmla="*/ 2531992 h 3288092"/>
              <a:gd name="connsiteX10" fmla="*/ 3818147 w 4671148"/>
              <a:gd name="connsiteY10" fmla="*/ 377114 h 3288092"/>
              <a:gd name="connsiteX11" fmla="*/ 3779224 w 4671148"/>
              <a:gd name="connsiteY11" fmla="*/ 285726 h 3288092"/>
              <a:gd name="connsiteX12" fmla="*/ 3802013 w 4671148"/>
              <a:gd name="connsiteY12" fmla="*/ 333032 h 3288092"/>
              <a:gd name="connsiteX13" fmla="*/ 3818147 w 4671148"/>
              <a:gd name="connsiteY13" fmla="*/ 377114 h 3288092"/>
              <a:gd name="connsiteX14" fmla="*/ 4265560 w 4671148"/>
              <a:gd name="connsiteY14" fmla="*/ 419377 h 3288092"/>
              <a:gd name="connsiteX15" fmla="*/ 4671148 w 4671148"/>
              <a:gd name="connsiteY15" fmla="*/ 952518 h 3288092"/>
              <a:gd name="connsiteX16" fmla="*/ 2335574 w 4671148"/>
              <a:gd name="connsiteY16" fmla="*/ 3288092 h 3288092"/>
              <a:gd name="connsiteX17" fmla="*/ 2312290 w 4671148"/>
              <a:gd name="connsiteY17" fmla="*/ 3286916 h 3288092"/>
              <a:gd name="connsiteX18" fmla="*/ 2100256 w 4671148"/>
              <a:gd name="connsiteY18" fmla="*/ 2910042 h 3288092"/>
              <a:gd name="connsiteX19" fmla="*/ 2306993 w 4671148"/>
              <a:gd name="connsiteY19" fmla="*/ 2542582 h 3288092"/>
              <a:gd name="connsiteX20" fmla="*/ 2335574 w 4671148"/>
              <a:gd name="connsiteY20" fmla="*/ 2544025 h 3288092"/>
              <a:gd name="connsiteX21" fmla="*/ 3927081 w 4671148"/>
              <a:gd name="connsiteY21" fmla="*/ 952518 h 3288092"/>
              <a:gd name="connsiteX22" fmla="*/ 3818147 w 4671148"/>
              <a:gd name="connsiteY22" fmla="*/ 377114 h 3288092"/>
              <a:gd name="connsiteX23" fmla="*/ 4265560 w 4671148"/>
              <a:gd name="connsiteY23" fmla="*/ 419377 h 3288092"/>
              <a:gd name="connsiteX24" fmla="*/ 625183 w 4671148"/>
              <a:gd name="connsiteY24" fmla="*/ 0 h 3288092"/>
              <a:gd name="connsiteX25" fmla="*/ 852039 w 4671148"/>
              <a:gd name="connsiteY25" fmla="*/ 369726 h 3288092"/>
              <a:gd name="connsiteX26" fmla="*/ 815618 w 4671148"/>
              <a:gd name="connsiteY26" fmla="*/ 479253 h 3288092"/>
              <a:gd name="connsiteX27" fmla="*/ 744067 w 4671148"/>
              <a:gd name="connsiteY27" fmla="*/ 952518 h 3288092"/>
              <a:gd name="connsiteX28" fmla="*/ 2172852 w 4671148"/>
              <a:gd name="connsiteY28" fmla="*/ 2535808 h 3288092"/>
              <a:gd name="connsiteX29" fmla="*/ 2177176 w 4671148"/>
              <a:gd name="connsiteY29" fmla="*/ 2536027 h 3288092"/>
              <a:gd name="connsiteX30" fmla="*/ 1966751 w 4671148"/>
              <a:gd name="connsiteY30" fmla="*/ 2910042 h 3288092"/>
              <a:gd name="connsiteX31" fmla="*/ 2174881 w 4671148"/>
              <a:gd name="connsiteY31" fmla="*/ 3279978 h 3288092"/>
              <a:gd name="connsiteX32" fmla="*/ 2096775 w 4671148"/>
              <a:gd name="connsiteY32" fmla="*/ 3276034 h 3288092"/>
              <a:gd name="connsiteX33" fmla="*/ 0 w 4671148"/>
              <a:gd name="connsiteY33" fmla="*/ 952518 h 3288092"/>
              <a:gd name="connsiteX34" fmla="*/ 183541 w 4671148"/>
              <a:gd name="connsiteY34" fmla="*/ 43407 h 3288092"/>
              <a:gd name="connsiteX35" fmla="*/ 203538 w 4671148"/>
              <a:gd name="connsiteY35" fmla="*/ 1896 h 3288092"/>
              <a:gd name="connsiteX36" fmla="*/ 625183 w 4671148"/>
              <a:gd name="connsiteY36" fmla="*/ 0 h 3288092"/>
              <a:gd name="connsiteX0" fmla="*/ 2174881 w 4671148"/>
              <a:gd name="connsiteY0" fmla="*/ 3279978 h 3288092"/>
              <a:gd name="connsiteX1" fmla="*/ 2312290 w 4671148"/>
              <a:gd name="connsiteY1" fmla="*/ 3286916 h 3288092"/>
              <a:gd name="connsiteX2" fmla="*/ 2312951 w 4671148"/>
              <a:gd name="connsiteY2" fmla="*/ 3288092 h 3288092"/>
              <a:gd name="connsiteX3" fmla="*/ 2179446 w 4671148"/>
              <a:gd name="connsiteY3" fmla="*/ 3288092 h 3288092"/>
              <a:gd name="connsiteX4" fmla="*/ 2174881 w 4671148"/>
              <a:gd name="connsiteY4" fmla="*/ 3279978 h 3288092"/>
              <a:gd name="connsiteX5" fmla="*/ 2179446 w 4671148"/>
              <a:gd name="connsiteY5" fmla="*/ 2531992 h 3288092"/>
              <a:gd name="connsiteX6" fmla="*/ 2312951 w 4671148"/>
              <a:gd name="connsiteY6" fmla="*/ 2531992 h 3288092"/>
              <a:gd name="connsiteX7" fmla="*/ 2306993 w 4671148"/>
              <a:gd name="connsiteY7" fmla="*/ 2542582 h 3288092"/>
              <a:gd name="connsiteX8" fmla="*/ 2177176 w 4671148"/>
              <a:gd name="connsiteY8" fmla="*/ 2536027 h 3288092"/>
              <a:gd name="connsiteX9" fmla="*/ 2179446 w 4671148"/>
              <a:gd name="connsiteY9" fmla="*/ 2531992 h 3288092"/>
              <a:gd name="connsiteX10" fmla="*/ 3818147 w 4671148"/>
              <a:gd name="connsiteY10" fmla="*/ 377114 h 3288092"/>
              <a:gd name="connsiteX11" fmla="*/ 3779224 w 4671148"/>
              <a:gd name="connsiteY11" fmla="*/ 285726 h 3288092"/>
              <a:gd name="connsiteX12" fmla="*/ 3802013 w 4671148"/>
              <a:gd name="connsiteY12" fmla="*/ 333032 h 3288092"/>
              <a:gd name="connsiteX13" fmla="*/ 3818147 w 4671148"/>
              <a:gd name="connsiteY13" fmla="*/ 377114 h 3288092"/>
              <a:gd name="connsiteX14" fmla="*/ 4265560 w 4671148"/>
              <a:gd name="connsiteY14" fmla="*/ 419377 h 3288092"/>
              <a:gd name="connsiteX15" fmla="*/ 4671148 w 4671148"/>
              <a:gd name="connsiteY15" fmla="*/ 952518 h 3288092"/>
              <a:gd name="connsiteX16" fmla="*/ 2335574 w 4671148"/>
              <a:gd name="connsiteY16" fmla="*/ 3288092 h 3288092"/>
              <a:gd name="connsiteX17" fmla="*/ 2312290 w 4671148"/>
              <a:gd name="connsiteY17" fmla="*/ 3286916 h 3288092"/>
              <a:gd name="connsiteX18" fmla="*/ 2100256 w 4671148"/>
              <a:gd name="connsiteY18" fmla="*/ 2910042 h 3288092"/>
              <a:gd name="connsiteX19" fmla="*/ 2306993 w 4671148"/>
              <a:gd name="connsiteY19" fmla="*/ 2542582 h 3288092"/>
              <a:gd name="connsiteX20" fmla="*/ 2335574 w 4671148"/>
              <a:gd name="connsiteY20" fmla="*/ 2544025 h 3288092"/>
              <a:gd name="connsiteX21" fmla="*/ 3927081 w 4671148"/>
              <a:gd name="connsiteY21" fmla="*/ 952518 h 3288092"/>
              <a:gd name="connsiteX22" fmla="*/ 4265560 w 4671148"/>
              <a:gd name="connsiteY22" fmla="*/ 419377 h 3288092"/>
              <a:gd name="connsiteX23" fmla="*/ 625183 w 4671148"/>
              <a:gd name="connsiteY23" fmla="*/ 0 h 3288092"/>
              <a:gd name="connsiteX24" fmla="*/ 852039 w 4671148"/>
              <a:gd name="connsiteY24" fmla="*/ 369726 h 3288092"/>
              <a:gd name="connsiteX25" fmla="*/ 815618 w 4671148"/>
              <a:gd name="connsiteY25" fmla="*/ 479253 h 3288092"/>
              <a:gd name="connsiteX26" fmla="*/ 744067 w 4671148"/>
              <a:gd name="connsiteY26" fmla="*/ 952518 h 3288092"/>
              <a:gd name="connsiteX27" fmla="*/ 2172852 w 4671148"/>
              <a:gd name="connsiteY27" fmla="*/ 2535808 h 3288092"/>
              <a:gd name="connsiteX28" fmla="*/ 2177176 w 4671148"/>
              <a:gd name="connsiteY28" fmla="*/ 2536027 h 3288092"/>
              <a:gd name="connsiteX29" fmla="*/ 1966751 w 4671148"/>
              <a:gd name="connsiteY29" fmla="*/ 2910042 h 3288092"/>
              <a:gd name="connsiteX30" fmla="*/ 2174881 w 4671148"/>
              <a:gd name="connsiteY30" fmla="*/ 3279978 h 3288092"/>
              <a:gd name="connsiteX31" fmla="*/ 2096775 w 4671148"/>
              <a:gd name="connsiteY31" fmla="*/ 3276034 h 3288092"/>
              <a:gd name="connsiteX32" fmla="*/ 0 w 4671148"/>
              <a:gd name="connsiteY32" fmla="*/ 952518 h 3288092"/>
              <a:gd name="connsiteX33" fmla="*/ 183541 w 4671148"/>
              <a:gd name="connsiteY33" fmla="*/ 43407 h 3288092"/>
              <a:gd name="connsiteX34" fmla="*/ 203538 w 4671148"/>
              <a:gd name="connsiteY34" fmla="*/ 1896 h 3288092"/>
              <a:gd name="connsiteX35" fmla="*/ 625183 w 4671148"/>
              <a:gd name="connsiteY35" fmla="*/ 0 h 3288092"/>
              <a:gd name="connsiteX0" fmla="*/ 2174881 w 4671148"/>
              <a:gd name="connsiteY0" fmla="*/ 3279978 h 3288092"/>
              <a:gd name="connsiteX1" fmla="*/ 2312290 w 4671148"/>
              <a:gd name="connsiteY1" fmla="*/ 3286916 h 3288092"/>
              <a:gd name="connsiteX2" fmla="*/ 2312951 w 4671148"/>
              <a:gd name="connsiteY2" fmla="*/ 3288092 h 3288092"/>
              <a:gd name="connsiteX3" fmla="*/ 2179446 w 4671148"/>
              <a:gd name="connsiteY3" fmla="*/ 3288092 h 3288092"/>
              <a:gd name="connsiteX4" fmla="*/ 2174881 w 4671148"/>
              <a:gd name="connsiteY4" fmla="*/ 3279978 h 3288092"/>
              <a:gd name="connsiteX5" fmla="*/ 2179446 w 4671148"/>
              <a:gd name="connsiteY5" fmla="*/ 2531992 h 3288092"/>
              <a:gd name="connsiteX6" fmla="*/ 2312951 w 4671148"/>
              <a:gd name="connsiteY6" fmla="*/ 2531992 h 3288092"/>
              <a:gd name="connsiteX7" fmla="*/ 2306993 w 4671148"/>
              <a:gd name="connsiteY7" fmla="*/ 2542582 h 3288092"/>
              <a:gd name="connsiteX8" fmla="*/ 2177176 w 4671148"/>
              <a:gd name="connsiteY8" fmla="*/ 2536027 h 3288092"/>
              <a:gd name="connsiteX9" fmla="*/ 2179446 w 4671148"/>
              <a:gd name="connsiteY9" fmla="*/ 2531992 h 3288092"/>
              <a:gd name="connsiteX10" fmla="*/ 3802013 w 4671148"/>
              <a:gd name="connsiteY10" fmla="*/ 333032 h 3288092"/>
              <a:gd name="connsiteX11" fmla="*/ 3779224 w 4671148"/>
              <a:gd name="connsiteY11" fmla="*/ 285726 h 3288092"/>
              <a:gd name="connsiteX12" fmla="*/ 3802013 w 4671148"/>
              <a:gd name="connsiteY12" fmla="*/ 333032 h 3288092"/>
              <a:gd name="connsiteX13" fmla="*/ 4265560 w 4671148"/>
              <a:gd name="connsiteY13" fmla="*/ 419377 h 3288092"/>
              <a:gd name="connsiteX14" fmla="*/ 4671148 w 4671148"/>
              <a:gd name="connsiteY14" fmla="*/ 952518 h 3288092"/>
              <a:gd name="connsiteX15" fmla="*/ 2335574 w 4671148"/>
              <a:gd name="connsiteY15" fmla="*/ 3288092 h 3288092"/>
              <a:gd name="connsiteX16" fmla="*/ 2312290 w 4671148"/>
              <a:gd name="connsiteY16" fmla="*/ 3286916 h 3288092"/>
              <a:gd name="connsiteX17" fmla="*/ 2100256 w 4671148"/>
              <a:gd name="connsiteY17" fmla="*/ 2910042 h 3288092"/>
              <a:gd name="connsiteX18" fmla="*/ 2306993 w 4671148"/>
              <a:gd name="connsiteY18" fmla="*/ 2542582 h 3288092"/>
              <a:gd name="connsiteX19" fmla="*/ 2335574 w 4671148"/>
              <a:gd name="connsiteY19" fmla="*/ 2544025 h 3288092"/>
              <a:gd name="connsiteX20" fmla="*/ 3927081 w 4671148"/>
              <a:gd name="connsiteY20" fmla="*/ 952518 h 3288092"/>
              <a:gd name="connsiteX21" fmla="*/ 4265560 w 4671148"/>
              <a:gd name="connsiteY21" fmla="*/ 419377 h 3288092"/>
              <a:gd name="connsiteX22" fmla="*/ 625183 w 4671148"/>
              <a:gd name="connsiteY22" fmla="*/ 0 h 3288092"/>
              <a:gd name="connsiteX23" fmla="*/ 852039 w 4671148"/>
              <a:gd name="connsiteY23" fmla="*/ 369726 h 3288092"/>
              <a:gd name="connsiteX24" fmla="*/ 815618 w 4671148"/>
              <a:gd name="connsiteY24" fmla="*/ 479253 h 3288092"/>
              <a:gd name="connsiteX25" fmla="*/ 744067 w 4671148"/>
              <a:gd name="connsiteY25" fmla="*/ 952518 h 3288092"/>
              <a:gd name="connsiteX26" fmla="*/ 2172852 w 4671148"/>
              <a:gd name="connsiteY26" fmla="*/ 2535808 h 3288092"/>
              <a:gd name="connsiteX27" fmla="*/ 2177176 w 4671148"/>
              <a:gd name="connsiteY27" fmla="*/ 2536027 h 3288092"/>
              <a:gd name="connsiteX28" fmla="*/ 1966751 w 4671148"/>
              <a:gd name="connsiteY28" fmla="*/ 2910042 h 3288092"/>
              <a:gd name="connsiteX29" fmla="*/ 2174881 w 4671148"/>
              <a:gd name="connsiteY29" fmla="*/ 3279978 h 3288092"/>
              <a:gd name="connsiteX30" fmla="*/ 2096775 w 4671148"/>
              <a:gd name="connsiteY30" fmla="*/ 3276034 h 3288092"/>
              <a:gd name="connsiteX31" fmla="*/ 0 w 4671148"/>
              <a:gd name="connsiteY31" fmla="*/ 952518 h 3288092"/>
              <a:gd name="connsiteX32" fmla="*/ 183541 w 4671148"/>
              <a:gd name="connsiteY32" fmla="*/ 43407 h 3288092"/>
              <a:gd name="connsiteX33" fmla="*/ 203538 w 4671148"/>
              <a:gd name="connsiteY33" fmla="*/ 1896 h 3288092"/>
              <a:gd name="connsiteX34" fmla="*/ 625183 w 4671148"/>
              <a:gd name="connsiteY34" fmla="*/ 0 h 3288092"/>
              <a:gd name="connsiteX0" fmla="*/ 2174881 w 4671148"/>
              <a:gd name="connsiteY0" fmla="*/ 3279978 h 3288092"/>
              <a:gd name="connsiteX1" fmla="*/ 2312290 w 4671148"/>
              <a:gd name="connsiteY1" fmla="*/ 3286916 h 3288092"/>
              <a:gd name="connsiteX2" fmla="*/ 2312951 w 4671148"/>
              <a:gd name="connsiteY2" fmla="*/ 3288092 h 3288092"/>
              <a:gd name="connsiteX3" fmla="*/ 2179446 w 4671148"/>
              <a:gd name="connsiteY3" fmla="*/ 3288092 h 3288092"/>
              <a:gd name="connsiteX4" fmla="*/ 2174881 w 4671148"/>
              <a:gd name="connsiteY4" fmla="*/ 3279978 h 3288092"/>
              <a:gd name="connsiteX5" fmla="*/ 2179446 w 4671148"/>
              <a:gd name="connsiteY5" fmla="*/ 2531992 h 3288092"/>
              <a:gd name="connsiteX6" fmla="*/ 2312951 w 4671148"/>
              <a:gd name="connsiteY6" fmla="*/ 2531992 h 3288092"/>
              <a:gd name="connsiteX7" fmla="*/ 2306993 w 4671148"/>
              <a:gd name="connsiteY7" fmla="*/ 2542582 h 3288092"/>
              <a:gd name="connsiteX8" fmla="*/ 2177176 w 4671148"/>
              <a:gd name="connsiteY8" fmla="*/ 2536027 h 3288092"/>
              <a:gd name="connsiteX9" fmla="*/ 2179446 w 4671148"/>
              <a:gd name="connsiteY9" fmla="*/ 2531992 h 3288092"/>
              <a:gd name="connsiteX10" fmla="*/ 4265560 w 4671148"/>
              <a:gd name="connsiteY10" fmla="*/ 419377 h 3288092"/>
              <a:gd name="connsiteX11" fmla="*/ 4671148 w 4671148"/>
              <a:gd name="connsiteY11" fmla="*/ 952518 h 3288092"/>
              <a:gd name="connsiteX12" fmla="*/ 2335574 w 4671148"/>
              <a:gd name="connsiteY12" fmla="*/ 3288092 h 3288092"/>
              <a:gd name="connsiteX13" fmla="*/ 2312290 w 4671148"/>
              <a:gd name="connsiteY13" fmla="*/ 3286916 h 3288092"/>
              <a:gd name="connsiteX14" fmla="*/ 2100256 w 4671148"/>
              <a:gd name="connsiteY14" fmla="*/ 2910042 h 3288092"/>
              <a:gd name="connsiteX15" fmla="*/ 2306993 w 4671148"/>
              <a:gd name="connsiteY15" fmla="*/ 2542582 h 3288092"/>
              <a:gd name="connsiteX16" fmla="*/ 2335574 w 4671148"/>
              <a:gd name="connsiteY16" fmla="*/ 2544025 h 3288092"/>
              <a:gd name="connsiteX17" fmla="*/ 3927081 w 4671148"/>
              <a:gd name="connsiteY17" fmla="*/ 952518 h 3288092"/>
              <a:gd name="connsiteX18" fmla="*/ 4265560 w 4671148"/>
              <a:gd name="connsiteY18" fmla="*/ 419377 h 3288092"/>
              <a:gd name="connsiteX19" fmla="*/ 625183 w 4671148"/>
              <a:gd name="connsiteY19" fmla="*/ 0 h 3288092"/>
              <a:gd name="connsiteX20" fmla="*/ 852039 w 4671148"/>
              <a:gd name="connsiteY20" fmla="*/ 369726 h 3288092"/>
              <a:gd name="connsiteX21" fmla="*/ 815618 w 4671148"/>
              <a:gd name="connsiteY21" fmla="*/ 479253 h 3288092"/>
              <a:gd name="connsiteX22" fmla="*/ 744067 w 4671148"/>
              <a:gd name="connsiteY22" fmla="*/ 952518 h 3288092"/>
              <a:gd name="connsiteX23" fmla="*/ 2172852 w 4671148"/>
              <a:gd name="connsiteY23" fmla="*/ 2535808 h 3288092"/>
              <a:gd name="connsiteX24" fmla="*/ 2177176 w 4671148"/>
              <a:gd name="connsiteY24" fmla="*/ 2536027 h 3288092"/>
              <a:gd name="connsiteX25" fmla="*/ 1966751 w 4671148"/>
              <a:gd name="connsiteY25" fmla="*/ 2910042 h 3288092"/>
              <a:gd name="connsiteX26" fmla="*/ 2174881 w 4671148"/>
              <a:gd name="connsiteY26" fmla="*/ 3279978 h 3288092"/>
              <a:gd name="connsiteX27" fmla="*/ 2096775 w 4671148"/>
              <a:gd name="connsiteY27" fmla="*/ 3276034 h 3288092"/>
              <a:gd name="connsiteX28" fmla="*/ 0 w 4671148"/>
              <a:gd name="connsiteY28" fmla="*/ 952518 h 3288092"/>
              <a:gd name="connsiteX29" fmla="*/ 183541 w 4671148"/>
              <a:gd name="connsiteY29" fmla="*/ 43407 h 3288092"/>
              <a:gd name="connsiteX30" fmla="*/ 203538 w 4671148"/>
              <a:gd name="connsiteY30" fmla="*/ 1896 h 3288092"/>
              <a:gd name="connsiteX31" fmla="*/ 625183 w 4671148"/>
              <a:gd name="connsiteY31" fmla="*/ 0 h 3288092"/>
              <a:gd name="connsiteX0" fmla="*/ 2174881 w 4735166"/>
              <a:gd name="connsiteY0" fmla="*/ 3279978 h 3288092"/>
              <a:gd name="connsiteX1" fmla="*/ 2312290 w 4735166"/>
              <a:gd name="connsiteY1" fmla="*/ 3286916 h 3288092"/>
              <a:gd name="connsiteX2" fmla="*/ 2312951 w 4735166"/>
              <a:gd name="connsiteY2" fmla="*/ 3288092 h 3288092"/>
              <a:gd name="connsiteX3" fmla="*/ 2179446 w 4735166"/>
              <a:gd name="connsiteY3" fmla="*/ 3288092 h 3288092"/>
              <a:gd name="connsiteX4" fmla="*/ 2174881 w 4735166"/>
              <a:gd name="connsiteY4" fmla="*/ 3279978 h 3288092"/>
              <a:gd name="connsiteX5" fmla="*/ 2179446 w 4735166"/>
              <a:gd name="connsiteY5" fmla="*/ 2531992 h 3288092"/>
              <a:gd name="connsiteX6" fmla="*/ 2312951 w 4735166"/>
              <a:gd name="connsiteY6" fmla="*/ 2531992 h 3288092"/>
              <a:gd name="connsiteX7" fmla="*/ 2306993 w 4735166"/>
              <a:gd name="connsiteY7" fmla="*/ 2542582 h 3288092"/>
              <a:gd name="connsiteX8" fmla="*/ 2177176 w 4735166"/>
              <a:gd name="connsiteY8" fmla="*/ 2536027 h 3288092"/>
              <a:gd name="connsiteX9" fmla="*/ 2179446 w 4735166"/>
              <a:gd name="connsiteY9" fmla="*/ 2531992 h 3288092"/>
              <a:gd name="connsiteX10" fmla="*/ 3927081 w 4735166"/>
              <a:gd name="connsiteY10" fmla="*/ 952518 h 3288092"/>
              <a:gd name="connsiteX11" fmla="*/ 4671148 w 4735166"/>
              <a:gd name="connsiteY11" fmla="*/ 952518 h 3288092"/>
              <a:gd name="connsiteX12" fmla="*/ 2335574 w 4735166"/>
              <a:gd name="connsiteY12" fmla="*/ 3288092 h 3288092"/>
              <a:gd name="connsiteX13" fmla="*/ 2312290 w 4735166"/>
              <a:gd name="connsiteY13" fmla="*/ 3286916 h 3288092"/>
              <a:gd name="connsiteX14" fmla="*/ 2100256 w 4735166"/>
              <a:gd name="connsiteY14" fmla="*/ 2910042 h 3288092"/>
              <a:gd name="connsiteX15" fmla="*/ 2306993 w 4735166"/>
              <a:gd name="connsiteY15" fmla="*/ 2542582 h 3288092"/>
              <a:gd name="connsiteX16" fmla="*/ 2335574 w 4735166"/>
              <a:gd name="connsiteY16" fmla="*/ 2544025 h 3288092"/>
              <a:gd name="connsiteX17" fmla="*/ 3927081 w 4735166"/>
              <a:gd name="connsiteY17" fmla="*/ 952518 h 3288092"/>
              <a:gd name="connsiteX18" fmla="*/ 625183 w 4735166"/>
              <a:gd name="connsiteY18" fmla="*/ 0 h 3288092"/>
              <a:gd name="connsiteX19" fmla="*/ 852039 w 4735166"/>
              <a:gd name="connsiteY19" fmla="*/ 369726 h 3288092"/>
              <a:gd name="connsiteX20" fmla="*/ 815618 w 4735166"/>
              <a:gd name="connsiteY20" fmla="*/ 479253 h 3288092"/>
              <a:gd name="connsiteX21" fmla="*/ 744067 w 4735166"/>
              <a:gd name="connsiteY21" fmla="*/ 952518 h 3288092"/>
              <a:gd name="connsiteX22" fmla="*/ 2172852 w 4735166"/>
              <a:gd name="connsiteY22" fmla="*/ 2535808 h 3288092"/>
              <a:gd name="connsiteX23" fmla="*/ 2177176 w 4735166"/>
              <a:gd name="connsiteY23" fmla="*/ 2536027 h 3288092"/>
              <a:gd name="connsiteX24" fmla="*/ 1966751 w 4735166"/>
              <a:gd name="connsiteY24" fmla="*/ 2910042 h 3288092"/>
              <a:gd name="connsiteX25" fmla="*/ 2174881 w 4735166"/>
              <a:gd name="connsiteY25" fmla="*/ 3279978 h 3288092"/>
              <a:gd name="connsiteX26" fmla="*/ 2096775 w 4735166"/>
              <a:gd name="connsiteY26" fmla="*/ 3276034 h 3288092"/>
              <a:gd name="connsiteX27" fmla="*/ 0 w 4735166"/>
              <a:gd name="connsiteY27" fmla="*/ 952518 h 3288092"/>
              <a:gd name="connsiteX28" fmla="*/ 183541 w 4735166"/>
              <a:gd name="connsiteY28" fmla="*/ 43407 h 3288092"/>
              <a:gd name="connsiteX29" fmla="*/ 203538 w 4735166"/>
              <a:gd name="connsiteY29" fmla="*/ 1896 h 3288092"/>
              <a:gd name="connsiteX30" fmla="*/ 625183 w 4735166"/>
              <a:gd name="connsiteY30" fmla="*/ 0 h 3288092"/>
              <a:gd name="connsiteX0" fmla="*/ 2174881 w 3927081"/>
              <a:gd name="connsiteY0" fmla="*/ 3279978 h 3288092"/>
              <a:gd name="connsiteX1" fmla="*/ 2312290 w 3927081"/>
              <a:gd name="connsiteY1" fmla="*/ 3286916 h 3288092"/>
              <a:gd name="connsiteX2" fmla="*/ 2312951 w 3927081"/>
              <a:gd name="connsiteY2" fmla="*/ 3288092 h 3288092"/>
              <a:gd name="connsiteX3" fmla="*/ 2179446 w 3927081"/>
              <a:gd name="connsiteY3" fmla="*/ 3288092 h 3288092"/>
              <a:gd name="connsiteX4" fmla="*/ 2174881 w 3927081"/>
              <a:gd name="connsiteY4" fmla="*/ 3279978 h 3288092"/>
              <a:gd name="connsiteX5" fmla="*/ 2179446 w 3927081"/>
              <a:gd name="connsiteY5" fmla="*/ 2531992 h 3288092"/>
              <a:gd name="connsiteX6" fmla="*/ 2312951 w 3927081"/>
              <a:gd name="connsiteY6" fmla="*/ 2531992 h 3288092"/>
              <a:gd name="connsiteX7" fmla="*/ 2306993 w 3927081"/>
              <a:gd name="connsiteY7" fmla="*/ 2542582 h 3288092"/>
              <a:gd name="connsiteX8" fmla="*/ 2177176 w 3927081"/>
              <a:gd name="connsiteY8" fmla="*/ 2536027 h 3288092"/>
              <a:gd name="connsiteX9" fmla="*/ 2179446 w 3927081"/>
              <a:gd name="connsiteY9" fmla="*/ 2531992 h 3288092"/>
              <a:gd name="connsiteX10" fmla="*/ 3927081 w 3927081"/>
              <a:gd name="connsiteY10" fmla="*/ 952518 h 3288092"/>
              <a:gd name="connsiteX11" fmla="*/ 2335574 w 3927081"/>
              <a:gd name="connsiteY11" fmla="*/ 3288092 h 3288092"/>
              <a:gd name="connsiteX12" fmla="*/ 2312290 w 3927081"/>
              <a:gd name="connsiteY12" fmla="*/ 3286916 h 3288092"/>
              <a:gd name="connsiteX13" fmla="*/ 2100256 w 3927081"/>
              <a:gd name="connsiteY13" fmla="*/ 2910042 h 3288092"/>
              <a:gd name="connsiteX14" fmla="*/ 2306993 w 3927081"/>
              <a:gd name="connsiteY14" fmla="*/ 2542582 h 3288092"/>
              <a:gd name="connsiteX15" fmla="*/ 2335574 w 3927081"/>
              <a:gd name="connsiteY15" fmla="*/ 2544025 h 3288092"/>
              <a:gd name="connsiteX16" fmla="*/ 3927081 w 3927081"/>
              <a:gd name="connsiteY16" fmla="*/ 952518 h 3288092"/>
              <a:gd name="connsiteX17" fmla="*/ 625183 w 3927081"/>
              <a:gd name="connsiteY17" fmla="*/ 0 h 3288092"/>
              <a:gd name="connsiteX18" fmla="*/ 852039 w 3927081"/>
              <a:gd name="connsiteY18" fmla="*/ 369726 h 3288092"/>
              <a:gd name="connsiteX19" fmla="*/ 815618 w 3927081"/>
              <a:gd name="connsiteY19" fmla="*/ 479253 h 3288092"/>
              <a:gd name="connsiteX20" fmla="*/ 744067 w 3927081"/>
              <a:gd name="connsiteY20" fmla="*/ 952518 h 3288092"/>
              <a:gd name="connsiteX21" fmla="*/ 2172852 w 3927081"/>
              <a:gd name="connsiteY21" fmla="*/ 2535808 h 3288092"/>
              <a:gd name="connsiteX22" fmla="*/ 2177176 w 3927081"/>
              <a:gd name="connsiteY22" fmla="*/ 2536027 h 3288092"/>
              <a:gd name="connsiteX23" fmla="*/ 1966751 w 3927081"/>
              <a:gd name="connsiteY23" fmla="*/ 2910042 h 3288092"/>
              <a:gd name="connsiteX24" fmla="*/ 2174881 w 3927081"/>
              <a:gd name="connsiteY24" fmla="*/ 3279978 h 3288092"/>
              <a:gd name="connsiteX25" fmla="*/ 2096775 w 3927081"/>
              <a:gd name="connsiteY25" fmla="*/ 3276034 h 3288092"/>
              <a:gd name="connsiteX26" fmla="*/ 0 w 3927081"/>
              <a:gd name="connsiteY26" fmla="*/ 952518 h 3288092"/>
              <a:gd name="connsiteX27" fmla="*/ 183541 w 3927081"/>
              <a:gd name="connsiteY27" fmla="*/ 43407 h 3288092"/>
              <a:gd name="connsiteX28" fmla="*/ 203538 w 3927081"/>
              <a:gd name="connsiteY28" fmla="*/ 1896 h 3288092"/>
              <a:gd name="connsiteX29" fmla="*/ 625183 w 3927081"/>
              <a:gd name="connsiteY29" fmla="*/ 0 h 3288092"/>
              <a:gd name="connsiteX0" fmla="*/ 2174881 w 2338823"/>
              <a:gd name="connsiteY0" fmla="*/ 3279978 h 3288092"/>
              <a:gd name="connsiteX1" fmla="*/ 2312290 w 2338823"/>
              <a:gd name="connsiteY1" fmla="*/ 3286916 h 3288092"/>
              <a:gd name="connsiteX2" fmla="*/ 2312951 w 2338823"/>
              <a:gd name="connsiteY2" fmla="*/ 3288092 h 3288092"/>
              <a:gd name="connsiteX3" fmla="*/ 2179446 w 2338823"/>
              <a:gd name="connsiteY3" fmla="*/ 3288092 h 3288092"/>
              <a:gd name="connsiteX4" fmla="*/ 2174881 w 2338823"/>
              <a:gd name="connsiteY4" fmla="*/ 3279978 h 3288092"/>
              <a:gd name="connsiteX5" fmla="*/ 2179446 w 2338823"/>
              <a:gd name="connsiteY5" fmla="*/ 2531992 h 3288092"/>
              <a:gd name="connsiteX6" fmla="*/ 2312951 w 2338823"/>
              <a:gd name="connsiteY6" fmla="*/ 2531992 h 3288092"/>
              <a:gd name="connsiteX7" fmla="*/ 2306993 w 2338823"/>
              <a:gd name="connsiteY7" fmla="*/ 2542582 h 3288092"/>
              <a:gd name="connsiteX8" fmla="*/ 2177176 w 2338823"/>
              <a:gd name="connsiteY8" fmla="*/ 2536027 h 3288092"/>
              <a:gd name="connsiteX9" fmla="*/ 2179446 w 2338823"/>
              <a:gd name="connsiteY9" fmla="*/ 2531992 h 3288092"/>
              <a:gd name="connsiteX10" fmla="*/ 2335574 w 2338823"/>
              <a:gd name="connsiteY10" fmla="*/ 2544025 h 3288092"/>
              <a:gd name="connsiteX11" fmla="*/ 2335574 w 2338823"/>
              <a:gd name="connsiteY11" fmla="*/ 3288092 h 3288092"/>
              <a:gd name="connsiteX12" fmla="*/ 2312290 w 2338823"/>
              <a:gd name="connsiteY12" fmla="*/ 3286916 h 3288092"/>
              <a:gd name="connsiteX13" fmla="*/ 2100256 w 2338823"/>
              <a:gd name="connsiteY13" fmla="*/ 2910042 h 3288092"/>
              <a:gd name="connsiteX14" fmla="*/ 2306993 w 2338823"/>
              <a:gd name="connsiteY14" fmla="*/ 2542582 h 3288092"/>
              <a:gd name="connsiteX15" fmla="*/ 2335574 w 2338823"/>
              <a:gd name="connsiteY15" fmla="*/ 2544025 h 3288092"/>
              <a:gd name="connsiteX16" fmla="*/ 625183 w 2338823"/>
              <a:gd name="connsiteY16" fmla="*/ 0 h 3288092"/>
              <a:gd name="connsiteX17" fmla="*/ 852039 w 2338823"/>
              <a:gd name="connsiteY17" fmla="*/ 369726 h 3288092"/>
              <a:gd name="connsiteX18" fmla="*/ 815618 w 2338823"/>
              <a:gd name="connsiteY18" fmla="*/ 479253 h 3288092"/>
              <a:gd name="connsiteX19" fmla="*/ 744067 w 2338823"/>
              <a:gd name="connsiteY19" fmla="*/ 952518 h 3288092"/>
              <a:gd name="connsiteX20" fmla="*/ 2172852 w 2338823"/>
              <a:gd name="connsiteY20" fmla="*/ 2535808 h 3288092"/>
              <a:gd name="connsiteX21" fmla="*/ 2177176 w 2338823"/>
              <a:gd name="connsiteY21" fmla="*/ 2536027 h 3288092"/>
              <a:gd name="connsiteX22" fmla="*/ 1966751 w 2338823"/>
              <a:gd name="connsiteY22" fmla="*/ 2910042 h 3288092"/>
              <a:gd name="connsiteX23" fmla="*/ 2174881 w 2338823"/>
              <a:gd name="connsiteY23" fmla="*/ 3279978 h 3288092"/>
              <a:gd name="connsiteX24" fmla="*/ 2096775 w 2338823"/>
              <a:gd name="connsiteY24" fmla="*/ 3276034 h 3288092"/>
              <a:gd name="connsiteX25" fmla="*/ 0 w 2338823"/>
              <a:gd name="connsiteY25" fmla="*/ 952518 h 3288092"/>
              <a:gd name="connsiteX26" fmla="*/ 183541 w 2338823"/>
              <a:gd name="connsiteY26" fmla="*/ 43407 h 3288092"/>
              <a:gd name="connsiteX27" fmla="*/ 203538 w 2338823"/>
              <a:gd name="connsiteY27" fmla="*/ 1896 h 3288092"/>
              <a:gd name="connsiteX28" fmla="*/ 625183 w 2338823"/>
              <a:gd name="connsiteY28" fmla="*/ 0 h 3288092"/>
              <a:gd name="connsiteX0" fmla="*/ 2174881 w 2335574"/>
              <a:gd name="connsiteY0" fmla="*/ 3279978 h 3288092"/>
              <a:gd name="connsiteX1" fmla="*/ 2312290 w 2335574"/>
              <a:gd name="connsiteY1" fmla="*/ 3286916 h 3288092"/>
              <a:gd name="connsiteX2" fmla="*/ 2312951 w 2335574"/>
              <a:gd name="connsiteY2" fmla="*/ 3288092 h 3288092"/>
              <a:gd name="connsiteX3" fmla="*/ 2179446 w 2335574"/>
              <a:gd name="connsiteY3" fmla="*/ 3288092 h 3288092"/>
              <a:gd name="connsiteX4" fmla="*/ 2174881 w 2335574"/>
              <a:gd name="connsiteY4" fmla="*/ 3279978 h 3288092"/>
              <a:gd name="connsiteX5" fmla="*/ 2179446 w 2335574"/>
              <a:gd name="connsiteY5" fmla="*/ 2531992 h 3288092"/>
              <a:gd name="connsiteX6" fmla="*/ 2312951 w 2335574"/>
              <a:gd name="connsiteY6" fmla="*/ 2531992 h 3288092"/>
              <a:gd name="connsiteX7" fmla="*/ 2306993 w 2335574"/>
              <a:gd name="connsiteY7" fmla="*/ 2542582 h 3288092"/>
              <a:gd name="connsiteX8" fmla="*/ 2177176 w 2335574"/>
              <a:gd name="connsiteY8" fmla="*/ 2536027 h 3288092"/>
              <a:gd name="connsiteX9" fmla="*/ 2179446 w 2335574"/>
              <a:gd name="connsiteY9" fmla="*/ 2531992 h 3288092"/>
              <a:gd name="connsiteX10" fmla="*/ 2306993 w 2335574"/>
              <a:gd name="connsiteY10" fmla="*/ 2542582 h 3288092"/>
              <a:gd name="connsiteX11" fmla="*/ 2335574 w 2335574"/>
              <a:gd name="connsiteY11" fmla="*/ 3288092 h 3288092"/>
              <a:gd name="connsiteX12" fmla="*/ 2312290 w 2335574"/>
              <a:gd name="connsiteY12" fmla="*/ 3286916 h 3288092"/>
              <a:gd name="connsiteX13" fmla="*/ 2100256 w 2335574"/>
              <a:gd name="connsiteY13" fmla="*/ 2910042 h 3288092"/>
              <a:gd name="connsiteX14" fmla="*/ 2306993 w 2335574"/>
              <a:gd name="connsiteY14" fmla="*/ 2542582 h 3288092"/>
              <a:gd name="connsiteX15" fmla="*/ 625183 w 2335574"/>
              <a:gd name="connsiteY15" fmla="*/ 0 h 3288092"/>
              <a:gd name="connsiteX16" fmla="*/ 852039 w 2335574"/>
              <a:gd name="connsiteY16" fmla="*/ 369726 h 3288092"/>
              <a:gd name="connsiteX17" fmla="*/ 815618 w 2335574"/>
              <a:gd name="connsiteY17" fmla="*/ 479253 h 3288092"/>
              <a:gd name="connsiteX18" fmla="*/ 744067 w 2335574"/>
              <a:gd name="connsiteY18" fmla="*/ 952518 h 3288092"/>
              <a:gd name="connsiteX19" fmla="*/ 2172852 w 2335574"/>
              <a:gd name="connsiteY19" fmla="*/ 2535808 h 3288092"/>
              <a:gd name="connsiteX20" fmla="*/ 2177176 w 2335574"/>
              <a:gd name="connsiteY20" fmla="*/ 2536027 h 3288092"/>
              <a:gd name="connsiteX21" fmla="*/ 1966751 w 2335574"/>
              <a:gd name="connsiteY21" fmla="*/ 2910042 h 3288092"/>
              <a:gd name="connsiteX22" fmla="*/ 2174881 w 2335574"/>
              <a:gd name="connsiteY22" fmla="*/ 3279978 h 3288092"/>
              <a:gd name="connsiteX23" fmla="*/ 2096775 w 2335574"/>
              <a:gd name="connsiteY23" fmla="*/ 3276034 h 3288092"/>
              <a:gd name="connsiteX24" fmla="*/ 0 w 2335574"/>
              <a:gd name="connsiteY24" fmla="*/ 952518 h 3288092"/>
              <a:gd name="connsiteX25" fmla="*/ 183541 w 2335574"/>
              <a:gd name="connsiteY25" fmla="*/ 43407 h 3288092"/>
              <a:gd name="connsiteX26" fmla="*/ 203538 w 2335574"/>
              <a:gd name="connsiteY26" fmla="*/ 1896 h 3288092"/>
              <a:gd name="connsiteX27" fmla="*/ 625183 w 2335574"/>
              <a:gd name="connsiteY27" fmla="*/ 0 h 3288092"/>
              <a:gd name="connsiteX0" fmla="*/ 2174881 w 2335574"/>
              <a:gd name="connsiteY0" fmla="*/ 3279978 h 3288092"/>
              <a:gd name="connsiteX1" fmla="*/ 2312290 w 2335574"/>
              <a:gd name="connsiteY1" fmla="*/ 3286916 h 3288092"/>
              <a:gd name="connsiteX2" fmla="*/ 2312951 w 2335574"/>
              <a:gd name="connsiteY2" fmla="*/ 3288092 h 3288092"/>
              <a:gd name="connsiteX3" fmla="*/ 2179446 w 2335574"/>
              <a:gd name="connsiteY3" fmla="*/ 3288092 h 3288092"/>
              <a:gd name="connsiteX4" fmla="*/ 2174881 w 2335574"/>
              <a:gd name="connsiteY4" fmla="*/ 3279978 h 3288092"/>
              <a:gd name="connsiteX5" fmla="*/ 2179446 w 2335574"/>
              <a:gd name="connsiteY5" fmla="*/ 2531992 h 3288092"/>
              <a:gd name="connsiteX6" fmla="*/ 2312951 w 2335574"/>
              <a:gd name="connsiteY6" fmla="*/ 2531992 h 3288092"/>
              <a:gd name="connsiteX7" fmla="*/ 2306993 w 2335574"/>
              <a:gd name="connsiteY7" fmla="*/ 2542582 h 3288092"/>
              <a:gd name="connsiteX8" fmla="*/ 2177176 w 2335574"/>
              <a:gd name="connsiteY8" fmla="*/ 2536027 h 3288092"/>
              <a:gd name="connsiteX9" fmla="*/ 2179446 w 2335574"/>
              <a:gd name="connsiteY9" fmla="*/ 2531992 h 3288092"/>
              <a:gd name="connsiteX10" fmla="*/ 2100256 w 2335574"/>
              <a:gd name="connsiteY10" fmla="*/ 2910042 h 3288092"/>
              <a:gd name="connsiteX11" fmla="*/ 2335574 w 2335574"/>
              <a:gd name="connsiteY11" fmla="*/ 3288092 h 3288092"/>
              <a:gd name="connsiteX12" fmla="*/ 2312290 w 2335574"/>
              <a:gd name="connsiteY12" fmla="*/ 3286916 h 3288092"/>
              <a:gd name="connsiteX13" fmla="*/ 2100256 w 2335574"/>
              <a:gd name="connsiteY13" fmla="*/ 2910042 h 3288092"/>
              <a:gd name="connsiteX14" fmla="*/ 625183 w 2335574"/>
              <a:gd name="connsiteY14" fmla="*/ 0 h 3288092"/>
              <a:gd name="connsiteX15" fmla="*/ 852039 w 2335574"/>
              <a:gd name="connsiteY15" fmla="*/ 369726 h 3288092"/>
              <a:gd name="connsiteX16" fmla="*/ 815618 w 2335574"/>
              <a:gd name="connsiteY16" fmla="*/ 479253 h 3288092"/>
              <a:gd name="connsiteX17" fmla="*/ 744067 w 2335574"/>
              <a:gd name="connsiteY17" fmla="*/ 952518 h 3288092"/>
              <a:gd name="connsiteX18" fmla="*/ 2172852 w 2335574"/>
              <a:gd name="connsiteY18" fmla="*/ 2535808 h 3288092"/>
              <a:gd name="connsiteX19" fmla="*/ 2177176 w 2335574"/>
              <a:gd name="connsiteY19" fmla="*/ 2536027 h 3288092"/>
              <a:gd name="connsiteX20" fmla="*/ 1966751 w 2335574"/>
              <a:gd name="connsiteY20" fmla="*/ 2910042 h 3288092"/>
              <a:gd name="connsiteX21" fmla="*/ 2174881 w 2335574"/>
              <a:gd name="connsiteY21" fmla="*/ 3279978 h 3288092"/>
              <a:gd name="connsiteX22" fmla="*/ 2096775 w 2335574"/>
              <a:gd name="connsiteY22" fmla="*/ 3276034 h 3288092"/>
              <a:gd name="connsiteX23" fmla="*/ 0 w 2335574"/>
              <a:gd name="connsiteY23" fmla="*/ 952518 h 3288092"/>
              <a:gd name="connsiteX24" fmla="*/ 183541 w 2335574"/>
              <a:gd name="connsiteY24" fmla="*/ 43407 h 3288092"/>
              <a:gd name="connsiteX25" fmla="*/ 203538 w 2335574"/>
              <a:gd name="connsiteY25" fmla="*/ 1896 h 3288092"/>
              <a:gd name="connsiteX26" fmla="*/ 625183 w 2335574"/>
              <a:gd name="connsiteY26" fmla="*/ 0 h 3288092"/>
              <a:gd name="connsiteX0" fmla="*/ 2174881 w 2335574"/>
              <a:gd name="connsiteY0" fmla="*/ 3279978 h 3288092"/>
              <a:gd name="connsiteX1" fmla="*/ 2312290 w 2335574"/>
              <a:gd name="connsiteY1" fmla="*/ 3286916 h 3288092"/>
              <a:gd name="connsiteX2" fmla="*/ 2312951 w 2335574"/>
              <a:gd name="connsiteY2" fmla="*/ 3288092 h 3288092"/>
              <a:gd name="connsiteX3" fmla="*/ 2179446 w 2335574"/>
              <a:gd name="connsiteY3" fmla="*/ 3288092 h 3288092"/>
              <a:gd name="connsiteX4" fmla="*/ 2174881 w 2335574"/>
              <a:gd name="connsiteY4" fmla="*/ 3279978 h 3288092"/>
              <a:gd name="connsiteX5" fmla="*/ 2179446 w 2335574"/>
              <a:gd name="connsiteY5" fmla="*/ 2531992 h 3288092"/>
              <a:gd name="connsiteX6" fmla="*/ 2312951 w 2335574"/>
              <a:gd name="connsiteY6" fmla="*/ 2531992 h 3288092"/>
              <a:gd name="connsiteX7" fmla="*/ 2177176 w 2335574"/>
              <a:gd name="connsiteY7" fmla="*/ 2536027 h 3288092"/>
              <a:gd name="connsiteX8" fmla="*/ 2179446 w 2335574"/>
              <a:gd name="connsiteY8" fmla="*/ 2531992 h 3288092"/>
              <a:gd name="connsiteX9" fmla="*/ 2100256 w 2335574"/>
              <a:gd name="connsiteY9" fmla="*/ 2910042 h 3288092"/>
              <a:gd name="connsiteX10" fmla="*/ 2335574 w 2335574"/>
              <a:gd name="connsiteY10" fmla="*/ 3288092 h 3288092"/>
              <a:gd name="connsiteX11" fmla="*/ 2312290 w 2335574"/>
              <a:gd name="connsiteY11" fmla="*/ 3286916 h 3288092"/>
              <a:gd name="connsiteX12" fmla="*/ 2100256 w 2335574"/>
              <a:gd name="connsiteY12" fmla="*/ 2910042 h 3288092"/>
              <a:gd name="connsiteX13" fmla="*/ 625183 w 2335574"/>
              <a:gd name="connsiteY13" fmla="*/ 0 h 3288092"/>
              <a:gd name="connsiteX14" fmla="*/ 852039 w 2335574"/>
              <a:gd name="connsiteY14" fmla="*/ 369726 h 3288092"/>
              <a:gd name="connsiteX15" fmla="*/ 815618 w 2335574"/>
              <a:gd name="connsiteY15" fmla="*/ 479253 h 3288092"/>
              <a:gd name="connsiteX16" fmla="*/ 744067 w 2335574"/>
              <a:gd name="connsiteY16" fmla="*/ 952518 h 3288092"/>
              <a:gd name="connsiteX17" fmla="*/ 2172852 w 2335574"/>
              <a:gd name="connsiteY17" fmla="*/ 2535808 h 3288092"/>
              <a:gd name="connsiteX18" fmla="*/ 2177176 w 2335574"/>
              <a:gd name="connsiteY18" fmla="*/ 2536027 h 3288092"/>
              <a:gd name="connsiteX19" fmla="*/ 1966751 w 2335574"/>
              <a:gd name="connsiteY19" fmla="*/ 2910042 h 3288092"/>
              <a:gd name="connsiteX20" fmla="*/ 2174881 w 2335574"/>
              <a:gd name="connsiteY20" fmla="*/ 3279978 h 3288092"/>
              <a:gd name="connsiteX21" fmla="*/ 2096775 w 2335574"/>
              <a:gd name="connsiteY21" fmla="*/ 3276034 h 3288092"/>
              <a:gd name="connsiteX22" fmla="*/ 0 w 2335574"/>
              <a:gd name="connsiteY22" fmla="*/ 952518 h 3288092"/>
              <a:gd name="connsiteX23" fmla="*/ 183541 w 2335574"/>
              <a:gd name="connsiteY23" fmla="*/ 43407 h 3288092"/>
              <a:gd name="connsiteX24" fmla="*/ 203538 w 2335574"/>
              <a:gd name="connsiteY24" fmla="*/ 1896 h 3288092"/>
              <a:gd name="connsiteX25" fmla="*/ 625183 w 2335574"/>
              <a:gd name="connsiteY25" fmla="*/ 0 h 3288092"/>
              <a:gd name="connsiteX0" fmla="*/ 2174881 w 2335574"/>
              <a:gd name="connsiteY0" fmla="*/ 3279978 h 3288092"/>
              <a:gd name="connsiteX1" fmla="*/ 2312290 w 2335574"/>
              <a:gd name="connsiteY1" fmla="*/ 3286916 h 3288092"/>
              <a:gd name="connsiteX2" fmla="*/ 2312951 w 2335574"/>
              <a:gd name="connsiteY2" fmla="*/ 3288092 h 3288092"/>
              <a:gd name="connsiteX3" fmla="*/ 2179446 w 2335574"/>
              <a:gd name="connsiteY3" fmla="*/ 3288092 h 3288092"/>
              <a:gd name="connsiteX4" fmla="*/ 2174881 w 2335574"/>
              <a:gd name="connsiteY4" fmla="*/ 3279978 h 3288092"/>
              <a:gd name="connsiteX5" fmla="*/ 2179446 w 2335574"/>
              <a:gd name="connsiteY5" fmla="*/ 2531992 h 3288092"/>
              <a:gd name="connsiteX6" fmla="*/ 2177176 w 2335574"/>
              <a:gd name="connsiteY6" fmla="*/ 2536027 h 3288092"/>
              <a:gd name="connsiteX7" fmla="*/ 2179446 w 2335574"/>
              <a:gd name="connsiteY7" fmla="*/ 2531992 h 3288092"/>
              <a:gd name="connsiteX8" fmla="*/ 2100256 w 2335574"/>
              <a:gd name="connsiteY8" fmla="*/ 2910042 h 3288092"/>
              <a:gd name="connsiteX9" fmla="*/ 2335574 w 2335574"/>
              <a:gd name="connsiteY9" fmla="*/ 3288092 h 3288092"/>
              <a:gd name="connsiteX10" fmla="*/ 2312290 w 2335574"/>
              <a:gd name="connsiteY10" fmla="*/ 3286916 h 3288092"/>
              <a:gd name="connsiteX11" fmla="*/ 2100256 w 2335574"/>
              <a:gd name="connsiteY11" fmla="*/ 2910042 h 3288092"/>
              <a:gd name="connsiteX12" fmla="*/ 625183 w 2335574"/>
              <a:gd name="connsiteY12" fmla="*/ 0 h 3288092"/>
              <a:gd name="connsiteX13" fmla="*/ 852039 w 2335574"/>
              <a:gd name="connsiteY13" fmla="*/ 369726 h 3288092"/>
              <a:gd name="connsiteX14" fmla="*/ 815618 w 2335574"/>
              <a:gd name="connsiteY14" fmla="*/ 479253 h 3288092"/>
              <a:gd name="connsiteX15" fmla="*/ 744067 w 2335574"/>
              <a:gd name="connsiteY15" fmla="*/ 952518 h 3288092"/>
              <a:gd name="connsiteX16" fmla="*/ 2172852 w 2335574"/>
              <a:gd name="connsiteY16" fmla="*/ 2535808 h 3288092"/>
              <a:gd name="connsiteX17" fmla="*/ 2177176 w 2335574"/>
              <a:gd name="connsiteY17" fmla="*/ 2536027 h 3288092"/>
              <a:gd name="connsiteX18" fmla="*/ 1966751 w 2335574"/>
              <a:gd name="connsiteY18" fmla="*/ 2910042 h 3288092"/>
              <a:gd name="connsiteX19" fmla="*/ 2174881 w 2335574"/>
              <a:gd name="connsiteY19" fmla="*/ 3279978 h 3288092"/>
              <a:gd name="connsiteX20" fmla="*/ 2096775 w 2335574"/>
              <a:gd name="connsiteY20" fmla="*/ 3276034 h 3288092"/>
              <a:gd name="connsiteX21" fmla="*/ 0 w 2335574"/>
              <a:gd name="connsiteY21" fmla="*/ 952518 h 3288092"/>
              <a:gd name="connsiteX22" fmla="*/ 183541 w 2335574"/>
              <a:gd name="connsiteY22" fmla="*/ 43407 h 3288092"/>
              <a:gd name="connsiteX23" fmla="*/ 203538 w 2335574"/>
              <a:gd name="connsiteY23" fmla="*/ 1896 h 3288092"/>
              <a:gd name="connsiteX24" fmla="*/ 625183 w 2335574"/>
              <a:gd name="connsiteY24" fmla="*/ 0 h 3288092"/>
              <a:gd name="connsiteX0" fmla="*/ 2174881 w 2335574"/>
              <a:gd name="connsiteY0" fmla="*/ 3279978 h 3288092"/>
              <a:gd name="connsiteX1" fmla="*/ 2312290 w 2335574"/>
              <a:gd name="connsiteY1" fmla="*/ 3286916 h 3288092"/>
              <a:gd name="connsiteX2" fmla="*/ 2312951 w 2335574"/>
              <a:gd name="connsiteY2" fmla="*/ 3288092 h 3288092"/>
              <a:gd name="connsiteX3" fmla="*/ 2179446 w 2335574"/>
              <a:gd name="connsiteY3" fmla="*/ 3288092 h 3288092"/>
              <a:gd name="connsiteX4" fmla="*/ 2174881 w 2335574"/>
              <a:gd name="connsiteY4" fmla="*/ 3279978 h 3288092"/>
              <a:gd name="connsiteX5" fmla="*/ 2179446 w 2335574"/>
              <a:gd name="connsiteY5" fmla="*/ 2531992 h 3288092"/>
              <a:gd name="connsiteX6" fmla="*/ 2177176 w 2335574"/>
              <a:gd name="connsiteY6" fmla="*/ 2536027 h 3288092"/>
              <a:gd name="connsiteX7" fmla="*/ 2179446 w 2335574"/>
              <a:gd name="connsiteY7" fmla="*/ 2531992 h 3288092"/>
              <a:gd name="connsiteX8" fmla="*/ 2312290 w 2335574"/>
              <a:gd name="connsiteY8" fmla="*/ 3286916 h 3288092"/>
              <a:gd name="connsiteX9" fmla="*/ 2335574 w 2335574"/>
              <a:gd name="connsiteY9" fmla="*/ 3288092 h 3288092"/>
              <a:gd name="connsiteX10" fmla="*/ 2312290 w 2335574"/>
              <a:gd name="connsiteY10" fmla="*/ 3286916 h 3288092"/>
              <a:gd name="connsiteX11" fmla="*/ 625183 w 2335574"/>
              <a:gd name="connsiteY11" fmla="*/ 0 h 3288092"/>
              <a:gd name="connsiteX12" fmla="*/ 852039 w 2335574"/>
              <a:gd name="connsiteY12" fmla="*/ 369726 h 3288092"/>
              <a:gd name="connsiteX13" fmla="*/ 815618 w 2335574"/>
              <a:gd name="connsiteY13" fmla="*/ 479253 h 3288092"/>
              <a:gd name="connsiteX14" fmla="*/ 744067 w 2335574"/>
              <a:gd name="connsiteY14" fmla="*/ 952518 h 3288092"/>
              <a:gd name="connsiteX15" fmla="*/ 2172852 w 2335574"/>
              <a:gd name="connsiteY15" fmla="*/ 2535808 h 3288092"/>
              <a:gd name="connsiteX16" fmla="*/ 2177176 w 2335574"/>
              <a:gd name="connsiteY16" fmla="*/ 2536027 h 3288092"/>
              <a:gd name="connsiteX17" fmla="*/ 1966751 w 2335574"/>
              <a:gd name="connsiteY17" fmla="*/ 2910042 h 3288092"/>
              <a:gd name="connsiteX18" fmla="*/ 2174881 w 2335574"/>
              <a:gd name="connsiteY18" fmla="*/ 3279978 h 3288092"/>
              <a:gd name="connsiteX19" fmla="*/ 2096775 w 2335574"/>
              <a:gd name="connsiteY19" fmla="*/ 3276034 h 3288092"/>
              <a:gd name="connsiteX20" fmla="*/ 0 w 2335574"/>
              <a:gd name="connsiteY20" fmla="*/ 952518 h 3288092"/>
              <a:gd name="connsiteX21" fmla="*/ 183541 w 2335574"/>
              <a:gd name="connsiteY21" fmla="*/ 43407 h 3288092"/>
              <a:gd name="connsiteX22" fmla="*/ 203538 w 2335574"/>
              <a:gd name="connsiteY22" fmla="*/ 1896 h 3288092"/>
              <a:gd name="connsiteX23" fmla="*/ 625183 w 2335574"/>
              <a:gd name="connsiteY23" fmla="*/ 0 h 3288092"/>
              <a:gd name="connsiteX0" fmla="*/ 2174881 w 2312951"/>
              <a:gd name="connsiteY0" fmla="*/ 3279978 h 3288092"/>
              <a:gd name="connsiteX1" fmla="*/ 2312290 w 2312951"/>
              <a:gd name="connsiteY1" fmla="*/ 3286916 h 3288092"/>
              <a:gd name="connsiteX2" fmla="*/ 2312951 w 2312951"/>
              <a:gd name="connsiteY2" fmla="*/ 3288092 h 3288092"/>
              <a:gd name="connsiteX3" fmla="*/ 2179446 w 2312951"/>
              <a:gd name="connsiteY3" fmla="*/ 3288092 h 3288092"/>
              <a:gd name="connsiteX4" fmla="*/ 2174881 w 2312951"/>
              <a:gd name="connsiteY4" fmla="*/ 3279978 h 3288092"/>
              <a:gd name="connsiteX5" fmla="*/ 2179446 w 2312951"/>
              <a:gd name="connsiteY5" fmla="*/ 2531992 h 3288092"/>
              <a:gd name="connsiteX6" fmla="*/ 2177176 w 2312951"/>
              <a:gd name="connsiteY6" fmla="*/ 2536027 h 3288092"/>
              <a:gd name="connsiteX7" fmla="*/ 2179446 w 2312951"/>
              <a:gd name="connsiteY7" fmla="*/ 2531992 h 3288092"/>
              <a:gd name="connsiteX8" fmla="*/ 625183 w 2312951"/>
              <a:gd name="connsiteY8" fmla="*/ 0 h 3288092"/>
              <a:gd name="connsiteX9" fmla="*/ 852039 w 2312951"/>
              <a:gd name="connsiteY9" fmla="*/ 369726 h 3288092"/>
              <a:gd name="connsiteX10" fmla="*/ 815618 w 2312951"/>
              <a:gd name="connsiteY10" fmla="*/ 479253 h 3288092"/>
              <a:gd name="connsiteX11" fmla="*/ 744067 w 2312951"/>
              <a:gd name="connsiteY11" fmla="*/ 952518 h 3288092"/>
              <a:gd name="connsiteX12" fmla="*/ 2172852 w 2312951"/>
              <a:gd name="connsiteY12" fmla="*/ 2535808 h 3288092"/>
              <a:gd name="connsiteX13" fmla="*/ 2177176 w 2312951"/>
              <a:gd name="connsiteY13" fmla="*/ 2536027 h 3288092"/>
              <a:gd name="connsiteX14" fmla="*/ 1966751 w 2312951"/>
              <a:gd name="connsiteY14" fmla="*/ 2910042 h 3288092"/>
              <a:gd name="connsiteX15" fmla="*/ 2174881 w 2312951"/>
              <a:gd name="connsiteY15" fmla="*/ 3279978 h 3288092"/>
              <a:gd name="connsiteX16" fmla="*/ 2096775 w 2312951"/>
              <a:gd name="connsiteY16" fmla="*/ 3276034 h 3288092"/>
              <a:gd name="connsiteX17" fmla="*/ 0 w 2312951"/>
              <a:gd name="connsiteY17" fmla="*/ 952518 h 3288092"/>
              <a:gd name="connsiteX18" fmla="*/ 183541 w 2312951"/>
              <a:gd name="connsiteY18" fmla="*/ 43407 h 3288092"/>
              <a:gd name="connsiteX19" fmla="*/ 203538 w 2312951"/>
              <a:gd name="connsiteY19" fmla="*/ 1896 h 3288092"/>
              <a:gd name="connsiteX20" fmla="*/ 625183 w 2312951"/>
              <a:gd name="connsiteY20" fmla="*/ 0 h 3288092"/>
              <a:gd name="connsiteX0" fmla="*/ 2174881 w 2312290"/>
              <a:gd name="connsiteY0" fmla="*/ 3279978 h 3288092"/>
              <a:gd name="connsiteX1" fmla="*/ 2312290 w 2312290"/>
              <a:gd name="connsiteY1" fmla="*/ 3286916 h 3288092"/>
              <a:gd name="connsiteX2" fmla="*/ 2179446 w 2312290"/>
              <a:gd name="connsiteY2" fmla="*/ 3288092 h 3288092"/>
              <a:gd name="connsiteX3" fmla="*/ 2174881 w 2312290"/>
              <a:gd name="connsiteY3" fmla="*/ 3279978 h 3288092"/>
              <a:gd name="connsiteX4" fmla="*/ 2179446 w 2312290"/>
              <a:gd name="connsiteY4" fmla="*/ 2531992 h 3288092"/>
              <a:gd name="connsiteX5" fmla="*/ 2177176 w 2312290"/>
              <a:gd name="connsiteY5" fmla="*/ 2536027 h 3288092"/>
              <a:gd name="connsiteX6" fmla="*/ 2179446 w 2312290"/>
              <a:gd name="connsiteY6" fmla="*/ 2531992 h 3288092"/>
              <a:gd name="connsiteX7" fmla="*/ 625183 w 2312290"/>
              <a:gd name="connsiteY7" fmla="*/ 0 h 3288092"/>
              <a:gd name="connsiteX8" fmla="*/ 852039 w 2312290"/>
              <a:gd name="connsiteY8" fmla="*/ 369726 h 3288092"/>
              <a:gd name="connsiteX9" fmla="*/ 815618 w 2312290"/>
              <a:gd name="connsiteY9" fmla="*/ 479253 h 3288092"/>
              <a:gd name="connsiteX10" fmla="*/ 744067 w 2312290"/>
              <a:gd name="connsiteY10" fmla="*/ 952518 h 3288092"/>
              <a:gd name="connsiteX11" fmla="*/ 2172852 w 2312290"/>
              <a:gd name="connsiteY11" fmla="*/ 2535808 h 3288092"/>
              <a:gd name="connsiteX12" fmla="*/ 2177176 w 2312290"/>
              <a:gd name="connsiteY12" fmla="*/ 2536027 h 3288092"/>
              <a:gd name="connsiteX13" fmla="*/ 1966751 w 2312290"/>
              <a:gd name="connsiteY13" fmla="*/ 2910042 h 3288092"/>
              <a:gd name="connsiteX14" fmla="*/ 2174881 w 2312290"/>
              <a:gd name="connsiteY14" fmla="*/ 3279978 h 3288092"/>
              <a:gd name="connsiteX15" fmla="*/ 2096775 w 2312290"/>
              <a:gd name="connsiteY15" fmla="*/ 3276034 h 3288092"/>
              <a:gd name="connsiteX16" fmla="*/ 0 w 2312290"/>
              <a:gd name="connsiteY16" fmla="*/ 952518 h 3288092"/>
              <a:gd name="connsiteX17" fmla="*/ 183541 w 2312290"/>
              <a:gd name="connsiteY17" fmla="*/ 43407 h 3288092"/>
              <a:gd name="connsiteX18" fmla="*/ 203538 w 2312290"/>
              <a:gd name="connsiteY18" fmla="*/ 1896 h 3288092"/>
              <a:gd name="connsiteX19" fmla="*/ 625183 w 2312290"/>
              <a:gd name="connsiteY19" fmla="*/ 0 h 3288092"/>
              <a:gd name="connsiteX0" fmla="*/ 2174881 w 2179446"/>
              <a:gd name="connsiteY0" fmla="*/ 3279978 h 3288092"/>
              <a:gd name="connsiteX1" fmla="*/ 2179446 w 2179446"/>
              <a:gd name="connsiteY1" fmla="*/ 3288092 h 3288092"/>
              <a:gd name="connsiteX2" fmla="*/ 2174881 w 2179446"/>
              <a:gd name="connsiteY2" fmla="*/ 3279978 h 3288092"/>
              <a:gd name="connsiteX3" fmla="*/ 2179446 w 2179446"/>
              <a:gd name="connsiteY3" fmla="*/ 2531992 h 3288092"/>
              <a:gd name="connsiteX4" fmla="*/ 2177176 w 2179446"/>
              <a:gd name="connsiteY4" fmla="*/ 2536027 h 3288092"/>
              <a:gd name="connsiteX5" fmla="*/ 2179446 w 2179446"/>
              <a:gd name="connsiteY5" fmla="*/ 2531992 h 3288092"/>
              <a:gd name="connsiteX6" fmla="*/ 625183 w 2179446"/>
              <a:gd name="connsiteY6" fmla="*/ 0 h 3288092"/>
              <a:gd name="connsiteX7" fmla="*/ 852039 w 2179446"/>
              <a:gd name="connsiteY7" fmla="*/ 369726 h 3288092"/>
              <a:gd name="connsiteX8" fmla="*/ 815618 w 2179446"/>
              <a:gd name="connsiteY8" fmla="*/ 479253 h 3288092"/>
              <a:gd name="connsiteX9" fmla="*/ 744067 w 2179446"/>
              <a:gd name="connsiteY9" fmla="*/ 952518 h 3288092"/>
              <a:gd name="connsiteX10" fmla="*/ 2172852 w 2179446"/>
              <a:gd name="connsiteY10" fmla="*/ 2535808 h 3288092"/>
              <a:gd name="connsiteX11" fmla="*/ 2177176 w 2179446"/>
              <a:gd name="connsiteY11" fmla="*/ 2536027 h 3288092"/>
              <a:gd name="connsiteX12" fmla="*/ 1966751 w 2179446"/>
              <a:gd name="connsiteY12" fmla="*/ 2910042 h 3288092"/>
              <a:gd name="connsiteX13" fmla="*/ 2174881 w 2179446"/>
              <a:gd name="connsiteY13" fmla="*/ 3279978 h 3288092"/>
              <a:gd name="connsiteX14" fmla="*/ 2096775 w 2179446"/>
              <a:gd name="connsiteY14" fmla="*/ 3276034 h 3288092"/>
              <a:gd name="connsiteX15" fmla="*/ 0 w 2179446"/>
              <a:gd name="connsiteY15" fmla="*/ 952518 h 3288092"/>
              <a:gd name="connsiteX16" fmla="*/ 183541 w 2179446"/>
              <a:gd name="connsiteY16" fmla="*/ 43407 h 3288092"/>
              <a:gd name="connsiteX17" fmla="*/ 203538 w 2179446"/>
              <a:gd name="connsiteY17" fmla="*/ 1896 h 3288092"/>
              <a:gd name="connsiteX18" fmla="*/ 625183 w 2179446"/>
              <a:gd name="connsiteY18" fmla="*/ 0 h 3288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79446" h="3288092">
                <a:moveTo>
                  <a:pt x="2174881" y="3279978"/>
                </a:moveTo>
                <a:lnTo>
                  <a:pt x="2179446" y="3288092"/>
                </a:lnTo>
                <a:lnTo>
                  <a:pt x="2174881" y="3279978"/>
                </a:lnTo>
                <a:close/>
                <a:moveTo>
                  <a:pt x="2179446" y="2531992"/>
                </a:moveTo>
                <a:lnTo>
                  <a:pt x="2177176" y="2536027"/>
                </a:lnTo>
                <a:lnTo>
                  <a:pt x="2179446" y="2531992"/>
                </a:lnTo>
                <a:close/>
                <a:moveTo>
                  <a:pt x="625183" y="0"/>
                </a:moveTo>
                <a:lnTo>
                  <a:pt x="852039" y="369726"/>
                </a:lnTo>
                <a:lnTo>
                  <a:pt x="815618" y="479253"/>
                </a:lnTo>
                <a:cubicBezTo>
                  <a:pt x="769117" y="628757"/>
                  <a:pt x="744067" y="787712"/>
                  <a:pt x="744067" y="952518"/>
                </a:cubicBezTo>
                <a:cubicBezTo>
                  <a:pt x="744067" y="1776548"/>
                  <a:pt x="1370325" y="2454307"/>
                  <a:pt x="2172852" y="2535808"/>
                </a:cubicBezTo>
                <a:lnTo>
                  <a:pt x="2177176" y="2536027"/>
                </a:lnTo>
                <a:lnTo>
                  <a:pt x="1966751" y="2910042"/>
                </a:lnTo>
                <a:lnTo>
                  <a:pt x="2174881" y="3279978"/>
                </a:lnTo>
                <a:lnTo>
                  <a:pt x="2096775" y="3276034"/>
                </a:lnTo>
                <a:cubicBezTo>
                  <a:pt x="919048" y="3156429"/>
                  <a:pt x="0" y="2161801"/>
                  <a:pt x="0" y="952518"/>
                </a:cubicBezTo>
                <a:cubicBezTo>
                  <a:pt x="0" y="630043"/>
                  <a:pt x="65355" y="322832"/>
                  <a:pt x="183541" y="43407"/>
                </a:cubicBezTo>
                <a:lnTo>
                  <a:pt x="203538" y="1896"/>
                </a:lnTo>
                <a:lnTo>
                  <a:pt x="625183" y="0"/>
                </a:lnTo>
                <a:close/>
              </a:path>
            </a:pathLst>
          </a:custGeom>
          <a:solidFill>
            <a:schemeClr val="accent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bIns="91440" rtlCol="0" anchor="ctr"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0" name="Freeform: Shape 6">
            <a:extLst>
              <a:ext uri="{FF2B5EF4-FFF2-40B4-BE49-F238E27FC236}">
                <a16:creationId xmlns:a16="http://schemas.microsoft.com/office/drawing/2014/main" id="{5DB53BDE-82DB-5C19-8E04-0D0ED746CEE5}"/>
              </a:ext>
            </a:extLst>
          </p:cNvPr>
          <p:cNvSpPr/>
          <p:nvPr/>
        </p:nvSpPr>
        <p:spPr bwMode="ltGray">
          <a:xfrm>
            <a:off x="1935504" y="1541671"/>
            <a:ext cx="4186080" cy="1683835"/>
          </a:xfrm>
          <a:custGeom>
            <a:avLst/>
            <a:gdLst>
              <a:gd name="connsiteX0" fmla="*/ 2174881 w 4671148"/>
              <a:gd name="connsiteY0" fmla="*/ 4663034 h 4671148"/>
              <a:gd name="connsiteX1" fmla="*/ 2312290 w 4671148"/>
              <a:gd name="connsiteY1" fmla="*/ 4669972 h 4671148"/>
              <a:gd name="connsiteX2" fmla="*/ 2312951 w 4671148"/>
              <a:gd name="connsiteY2" fmla="*/ 4671148 h 4671148"/>
              <a:gd name="connsiteX3" fmla="*/ 2179446 w 4671148"/>
              <a:gd name="connsiteY3" fmla="*/ 4671148 h 4671148"/>
              <a:gd name="connsiteX4" fmla="*/ 2179446 w 4671148"/>
              <a:gd name="connsiteY4" fmla="*/ 3915048 h 4671148"/>
              <a:gd name="connsiteX5" fmla="*/ 2312951 w 4671148"/>
              <a:gd name="connsiteY5" fmla="*/ 3915048 h 4671148"/>
              <a:gd name="connsiteX6" fmla="*/ 2306993 w 4671148"/>
              <a:gd name="connsiteY6" fmla="*/ 3925638 h 4671148"/>
              <a:gd name="connsiteX7" fmla="*/ 2177176 w 4671148"/>
              <a:gd name="connsiteY7" fmla="*/ 3919083 h 4671148"/>
              <a:gd name="connsiteX8" fmla="*/ 3770754 w 4671148"/>
              <a:gd name="connsiteY8" fmla="*/ 1668482 h 4671148"/>
              <a:gd name="connsiteX9" fmla="*/ 3779224 w 4671148"/>
              <a:gd name="connsiteY9" fmla="*/ 1668782 h 4671148"/>
              <a:gd name="connsiteX10" fmla="*/ 3802013 w 4671148"/>
              <a:gd name="connsiteY10" fmla="*/ 1716088 h 4671148"/>
              <a:gd name="connsiteX11" fmla="*/ 3818147 w 4671148"/>
              <a:gd name="connsiteY11" fmla="*/ 1760170 h 4671148"/>
              <a:gd name="connsiteX12" fmla="*/ 911753 w 4671148"/>
              <a:gd name="connsiteY12" fmla="*/ 1627620 h 4671148"/>
              <a:gd name="connsiteX13" fmla="*/ 916978 w 4671148"/>
              <a:gd name="connsiteY13" fmla="*/ 1636134 h 4671148"/>
              <a:gd name="connsiteX14" fmla="*/ 862742 w 4671148"/>
              <a:gd name="connsiteY14" fmla="*/ 1733555 h 4671148"/>
              <a:gd name="connsiteX15" fmla="*/ 869136 w 4671148"/>
              <a:gd name="connsiteY15" fmla="*/ 1716088 h 4671148"/>
              <a:gd name="connsiteX16" fmla="*/ 4496534 w 4671148"/>
              <a:gd name="connsiteY16" fmla="*/ 1450853 h 4671148"/>
              <a:gd name="connsiteX17" fmla="*/ 4566145 w 4671148"/>
              <a:gd name="connsiteY17" fmla="*/ 1641046 h 4671148"/>
              <a:gd name="connsiteX18" fmla="*/ 4671148 w 4671148"/>
              <a:gd name="connsiteY18" fmla="*/ 2335574 h 4671148"/>
              <a:gd name="connsiteX19" fmla="*/ 2335574 w 4671148"/>
              <a:gd name="connsiteY19" fmla="*/ 4671148 h 4671148"/>
              <a:gd name="connsiteX20" fmla="*/ 2312290 w 4671148"/>
              <a:gd name="connsiteY20" fmla="*/ 4669972 h 4671148"/>
              <a:gd name="connsiteX21" fmla="*/ 2100256 w 4671148"/>
              <a:gd name="connsiteY21" fmla="*/ 4293098 h 4671148"/>
              <a:gd name="connsiteX22" fmla="*/ 2306993 w 4671148"/>
              <a:gd name="connsiteY22" fmla="*/ 3925638 h 4671148"/>
              <a:gd name="connsiteX23" fmla="*/ 2335574 w 4671148"/>
              <a:gd name="connsiteY23" fmla="*/ 3927081 h 4671148"/>
              <a:gd name="connsiteX24" fmla="*/ 3927081 w 4671148"/>
              <a:gd name="connsiteY24" fmla="*/ 2335574 h 4671148"/>
              <a:gd name="connsiteX25" fmla="*/ 3855530 w 4671148"/>
              <a:gd name="connsiteY25" fmla="*/ 1862309 h 4671148"/>
              <a:gd name="connsiteX26" fmla="*/ 3818147 w 4671148"/>
              <a:gd name="connsiteY26" fmla="*/ 1760170 h 4671148"/>
              <a:gd name="connsiteX27" fmla="*/ 3832057 w 4671148"/>
              <a:gd name="connsiteY27" fmla="*/ 1787080 h 4671148"/>
              <a:gd name="connsiteX28" fmla="*/ 4265560 w 4671148"/>
              <a:gd name="connsiteY28" fmla="*/ 1802433 h 4671148"/>
              <a:gd name="connsiteX29" fmla="*/ 625183 w 4671148"/>
              <a:gd name="connsiteY29" fmla="*/ 1383056 h 4671148"/>
              <a:gd name="connsiteX30" fmla="*/ 852039 w 4671148"/>
              <a:gd name="connsiteY30" fmla="*/ 1752782 h 4671148"/>
              <a:gd name="connsiteX31" fmla="*/ 862742 w 4671148"/>
              <a:gd name="connsiteY31" fmla="*/ 1733555 h 4671148"/>
              <a:gd name="connsiteX32" fmla="*/ 815618 w 4671148"/>
              <a:gd name="connsiteY32" fmla="*/ 1862309 h 4671148"/>
              <a:gd name="connsiteX33" fmla="*/ 744067 w 4671148"/>
              <a:gd name="connsiteY33" fmla="*/ 2335574 h 4671148"/>
              <a:gd name="connsiteX34" fmla="*/ 2172852 w 4671148"/>
              <a:gd name="connsiteY34" fmla="*/ 3918864 h 4671148"/>
              <a:gd name="connsiteX35" fmla="*/ 2177176 w 4671148"/>
              <a:gd name="connsiteY35" fmla="*/ 3919083 h 4671148"/>
              <a:gd name="connsiteX36" fmla="*/ 1966751 w 4671148"/>
              <a:gd name="connsiteY36" fmla="*/ 4293098 h 4671148"/>
              <a:gd name="connsiteX37" fmla="*/ 2174881 w 4671148"/>
              <a:gd name="connsiteY37" fmla="*/ 4663034 h 4671148"/>
              <a:gd name="connsiteX38" fmla="*/ 2096775 w 4671148"/>
              <a:gd name="connsiteY38" fmla="*/ 4659090 h 4671148"/>
              <a:gd name="connsiteX39" fmla="*/ 0 w 4671148"/>
              <a:gd name="connsiteY39" fmla="*/ 2335574 h 4671148"/>
              <a:gd name="connsiteX40" fmla="*/ 183541 w 4671148"/>
              <a:gd name="connsiteY40" fmla="*/ 1426463 h 4671148"/>
              <a:gd name="connsiteX41" fmla="*/ 203538 w 4671148"/>
              <a:gd name="connsiteY41" fmla="*/ 1384952 h 4671148"/>
              <a:gd name="connsiteX42" fmla="*/ 4442430 w 4671148"/>
              <a:gd name="connsiteY42" fmla="*/ 1321296 h 4671148"/>
              <a:gd name="connsiteX43" fmla="*/ 4503733 w 4671148"/>
              <a:gd name="connsiteY43" fmla="*/ 1439894 h 4671148"/>
              <a:gd name="connsiteX44" fmla="*/ 4496534 w 4671148"/>
              <a:gd name="connsiteY44" fmla="*/ 1450853 h 4671148"/>
              <a:gd name="connsiteX45" fmla="*/ 4487607 w 4671148"/>
              <a:gd name="connsiteY45" fmla="*/ 1426463 h 4671148"/>
              <a:gd name="connsiteX46" fmla="*/ 4439266 w 4671148"/>
              <a:gd name="connsiteY46" fmla="*/ 1326113 h 4671148"/>
              <a:gd name="connsiteX47" fmla="*/ 259711 w 4671148"/>
              <a:gd name="connsiteY47" fmla="*/ 1268344 h 4671148"/>
              <a:gd name="connsiteX48" fmla="*/ 203538 w 4671148"/>
              <a:gd name="connsiteY48" fmla="*/ 1384952 h 4671148"/>
              <a:gd name="connsiteX49" fmla="*/ 191412 w 4671148"/>
              <a:gd name="connsiteY49" fmla="*/ 1385006 h 4671148"/>
              <a:gd name="connsiteX50" fmla="*/ 256350 w 4671148"/>
              <a:gd name="connsiteY50" fmla="*/ 1268359 h 4671148"/>
              <a:gd name="connsiteX51" fmla="*/ 2335574 w 4671148"/>
              <a:gd name="connsiteY51" fmla="*/ 0 h 4671148"/>
              <a:gd name="connsiteX52" fmla="*/ 4389257 w 4671148"/>
              <a:gd name="connsiteY52" fmla="*/ 1222301 h 4671148"/>
              <a:gd name="connsiteX53" fmla="*/ 4439266 w 4671148"/>
              <a:gd name="connsiteY53" fmla="*/ 1326113 h 4671148"/>
              <a:gd name="connsiteX54" fmla="*/ 4204258 w 4671148"/>
              <a:gd name="connsiteY54" fmla="*/ 1683835 h 4671148"/>
              <a:gd name="connsiteX55" fmla="*/ 3779224 w 4671148"/>
              <a:gd name="connsiteY55" fmla="*/ 1668782 h 4671148"/>
              <a:gd name="connsiteX56" fmla="*/ 3734995 w 4671148"/>
              <a:gd name="connsiteY56" fmla="*/ 1576967 h 4671148"/>
              <a:gd name="connsiteX57" fmla="*/ 2335574 w 4671148"/>
              <a:gd name="connsiteY57" fmla="*/ 744067 h 4671148"/>
              <a:gd name="connsiteX58" fmla="*/ 936154 w 4671148"/>
              <a:gd name="connsiteY58" fmla="*/ 1576967 h 4671148"/>
              <a:gd name="connsiteX59" fmla="*/ 911753 w 4671148"/>
              <a:gd name="connsiteY59" fmla="*/ 1627620 h 4671148"/>
              <a:gd name="connsiteX60" fmla="*/ 690121 w 4671148"/>
              <a:gd name="connsiteY60" fmla="*/ 1266408 h 4671148"/>
              <a:gd name="connsiteX61" fmla="*/ 259711 w 4671148"/>
              <a:gd name="connsiteY61" fmla="*/ 1268344 h 4671148"/>
              <a:gd name="connsiteX62" fmla="*/ 281891 w 4671148"/>
              <a:gd name="connsiteY62" fmla="*/ 1222301 h 4671148"/>
              <a:gd name="connsiteX63" fmla="*/ 2335574 w 4671148"/>
              <a:gd name="connsiteY63" fmla="*/ 0 h 4671148"/>
              <a:gd name="connsiteX0" fmla="*/ 2174881 w 4671148"/>
              <a:gd name="connsiteY0" fmla="*/ 4663034 h 4671148"/>
              <a:gd name="connsiteX1" fmla="*/ 2312290 w 4671148"/>
              <a:gd name="connsiteY1" fmla="*/ 4669972 h 4671148"/>
              <a:gd name="connsiteX2" fmla="*/ 2312951 w 4671148"/>
              <a:gd name="connsiteY2" fmla="*/ 4671148 h 4671148"/>
              <a:gd name="connsiteX3" fmla="*/ 2179446 w 4671148"/>
              <a:gd name="connsiteY3" fmla="*/ 4671148 h 4671148"/>
              <a:gd name="connsiteX4" fmla="*/ 2174881 w 4671148"/>
              <a:gd name="connsiteY4" fmla="*/ 4663034 h 4671148"/>
              <a:gd name="connsiteX5" fmla="*/ 2179446 w 4671148"/>
              <a:gd name="connsiteY5" fmla="*/ 3915048 h 4671148"/>
              <a:gd name="connsiteX6" fmla="*/ 2312951 w 4671148"/>
              <a:gd name="connsiteY6" fmla="*/ 3915048 h 4671148"/>
              <a:gd name="connsiteX7" fmla="*/ 2306993 w 4671148"/>
              <a:gd name="connsiteY7" fmla="*/ 3925638 h 4671148"/>
              <a:gd name="connsiteX8" fmla="*/ 2177176 w 4671148"/>
              <a:gd name="connsiteY8" fmla="*/ 3919083 h 4671148"/>
              <a:gd name="connsiteX9" fmla="*/ 2179446 w 4671148"/>
              <a:gd name="connsiteY9" fmla="*/ 3915048 h 4671148"/>
              <a:gd name="connsiteX10" fmla="*/ 3770754 w 4671148"/>
              <a:gd name="connsiteY10" fmla="*/ 1668482 h 4671148"/>
              <a:gd name="connsiteX11" fmla="*/ 3779224 w 4671148"/>
              <a:gd name="connsiteY11" fmla="*/ 1668782 h 4671148"/>
              <a:gd name="connsiteX12" fmla="*/ 3802013 w 4671148"/>
              <a:gd name="connsiteY12" fmla="*/ 1716088 h 4671148"/>
              <a:gd name="connsiteX13" fmla="*/ 3818147 w 4671148"/>
              <a:gd name="connsiteY13" fmla="*/ 1760170 h 4671148"/>
              <a:gd name="connsiteX14" fmla="*/ 3770754 w 4671148"/>
              <a:gd name="connsiteY14" fmla="*/ 1668482 h 4671148"/>
              <a:gd name="connsiteX15" fmla="*/ 911753 w 4671148"/>
              <a:gd name="connsiteY15" fmla="*/ 1627620 h 4671148"/>
              <a:gd name="connsiteX16" fmla="*/ 916978 w 4671148"/>
              <a:gd name="connsiteY16" fmla="*/ 1636134 h 4671148"/>
              <a:gd name="connsiteX17" fmla="*/ 862742 w 4671148"/>
              <a:gd name="connsiteY17" fmla="*/ 1733555 h 4671148"/>
              <a:gd name="connsiteX18" fmla="*/ 869136 w 4671148"/>
              <a:gd name="connsiteY18" fmla="*/ 1716088 h 4671148"/>
              <a:gd name="connsiteX19" fmla="*/ 911753 w 4671148"/>
              <a:gd name="connsiteY19" fmla="*/ 1627620 h 4671148"/>
              <a:gd name="connsiteX20" fmla="*/ 4496534 w 4671148"/>
              <a:gd name="connsiteY20" fmla="*/ 1450853 h 4671148"/>
              <a:gd name="connsiteX21" fmla="*/ 4566145 w 4671148"/>
              <a:gd name="connsiteY21" fmla="*/ 1641046 h 4671148"/>
              <a:gd name="connsiteX22" fmla="*/ 4671148 w 4671148"/>
              <a:gd name="connsiteY22" fmla="*/ 2335574 h 4671148"/>
              <a:gd name="connsiteX23" fmla="*/ 2335574 w 4671148"/>
              <a:gd name="connsiteY23" fmla="*/ 4671148 h 4671148"/>
              <a:gd name="connsiteX24" fmla="*/ 2312290 w 4671148"/>
              <a:gd name="connsiteY24" fmla="*/ 4669972 h 4671148"/>
              <a:gd name="connsiteX25" fmla="*/ 2100256 w 4671148"/>
              <a:gd name="connsiteY25" fmla="*/ 4293098 h 4671148"/>
              <a:gd name="connsiteX26" fmla="*/ 2306993 w 4671148"/>
              <a:gd name="connsiteY26" fmla="*/ 3925638 h 4671148"/>
              <a:gd name="connsiteX27" fmla="*/ 2335574 w 4671148"/>
              <a:gd name="connsiteY27" fmla="*/ 3927081 h 4671148"/>
              <a:gd name="connsiteX28" fmla="*/ 3855530 w 4671148"/>
              <a:gd name="connsiteY28" fmla="*/ 1862309 h 4671148"/>
              <a:gd name="connsiteX29" fmla="*/ 3818147 w 4671148"/>
              <a:gd name="connsiteY29" fmla="*/ 1760170 h 4671148"/>
              <a:gd name="connsiteX30" fmla="*/ 3832057 w 4671148"/>
              <a:gd name="connsiteY30" fmla="*/ 1787080 h 4671148"/>
              <a:gd name="connsiteX31" fmla="*/ 4265560 w 4671148"/>
              <a:gd name="connsiteY31" fmla="*/ 1802433 h 4671148"/>
              <a:gd name="connsiteX32" fmla="*/ 4496534 w 4671148"/>
              <a:gd name="connsiteY32" fmla="*/ 1450853 h 4671148"/>
              <a:gd name="connsiteX33" fmla="*/ 625183 w 4671148"/>
              <a:gd name="connsiteY33" fmla="*/ 1383056 h 4671148"/>
              <a:gd name="connsiteX34" fmla="*/ 852039 w 4671148"/>
              <a:gd name="connsiteY34" fmla="*/ 1752782 h 4671148"/>
              <a:gd name="connsiteX35" fmla="*/ 862742 w 4671148"/>
              <a:gd name="connsiteY35" fmla="*/ 1733555 h 4671148"/>
              <a:gd name="connsiteX36" fmla="*/ 815618 w 4671148"/>
              <a:gd name="connsiteY36" fmla="*/ 1862309 h 4671148"/>
              <a:gd name="connsiteX37" fmla="*/ 744067 w 4671148"/>
              <a:gd name="connsiteY37" fmla="*/ 2335574 h 4671148"/>
              <a:gd name="connsiteX38" fmla="*/ 2172852 w 4671148"/>
              <a:gd name="connsiteY38" fmla="*/ 3918864 h 4671148"/>
              <a:gd name="connsiteX39" fmla="*/ 2177176 w 4671148"/>
              <a:gd name="connsiteY39" fmla="*/ 3919083 h 4671148"/>
              <a:gd name="connsiteX40" fmla="*/ 1966751 w 4671148"/>
              <a:gd name="connsiteY40" fmla="*/ 4293098 h 4671148"/>
              <a:gd name="connsiteX41" fmla="*/ 2174881 w 4671148"/>
              <a:gd name="connsiteY41" fmla="*/ 4663034 h 4671148"/>
              <a:gd name="connsiteX42" fmla="*/ 2096775 w 4671148"/>
              <a:gd name="connsiteY42" fmla="*/ 4659090 h 4671148"/>
              <a:gd name="connsiteX43" fmla="*/ 0 w 4671148"/>
              <a:gd name="connsiteY43" fmla="*/ 2335574 h 4671148"/>
              <a:gd name="connsiteX44" fmla="*/ 183541 w 4671148"/>
              <a:gd name="connsiteY44" fmla="*/ 1426463 h 4671148"/>
              <a:gd name="connsiteX45" fmla="*/ 203538 w 4671148"/>
              <a:gd name="connsiteY45" fmla="*/ 1384952 h 4671148"/>
              <a:gd name="connsiteX46" fmla="*/ 625183 w 4671148"/>
              <a:gd name="connsiteY46" fmla="*/ 1383056 h 4671148"/>
              <a:gd name="connsiteX47" fmla="*/ 4442430 w 4671148"/>
              <a:gd name="connsiteY47" fmla="*/ 1321296 h 4671148"/>
              <a:gd name="connsiteX48" fmla="*/ 4503733 w 4671148"/>
              <a:gd name="connsiteY48" fmla="*/ 1439894 h 4671148"/>
              <a:gd name="connsiteX49" fmla="*/ 4496534 w 4671148"/>
              <a:gd name="connsiteY49" fmla="*/ 1450853 h 4671148"/>
              <a:gd name="connsiteX50" fmla="*/ 4487607 w 4671148"/>
              <a:gd name="connsiteY50" fmla="*/ 1426463 h 4671148"/>
              <a:gd name="connsiteX51" fmla="*/ 4439266 w 4671148"/>
              <a:gd name="connsiteY51" fmla="*/ 1326113 h 4671148"/>
              <a:gd name="connsiteX52" fmla="*/ 4442430 w 4671148"/>
              <a:gd name="connsiteY52" fmla="*/ 1321296 h 4671148"/>
              <a:gd name="connsiteX53" fmla="*/ 259711 w 4671148"/>
              <a:gd name="connsiteY53" fmla="*/ 1268344 h 4671148"/>
              <a:gd name="connsiteX54" fmla="*/ 203538 w 4671148"/>
              <a:gd name="connsiteY54" fmla="*/ 1384952 h 4671148"/>
              <a:gd name="connsiteX55" fmla="*/ 191412 w 4671148"/>
              <a:gd name="connsiteY55" fmla="*/ 1385006 h 4671148"/>
              <a:gd name="connsiteX56" fmla="*/ 256350 w 4671148"/>
              <a:gd name="connsiteY56" fmla="*/ 1268359 h 4671148"/>
              <a:gd name="connsiteX57" fmla="*/ 259711 w 4671148"/>
              <a:gd name="connsiteY57" fmla="*/ 1268344 h 4671148"/>
              <a:gd name="connsiteX58" fmla="*/ 2335574 w 4671148"/>
              <a:gd name="connsiteY58" fmla="*/ 0 h 4671148"/>
              <a:gd name="connsiteX59" fmla="*/ 4389257 w 4671148"/>
              <a:gd name="connsiteY59" fmla="*/ 1222301 h 4671148"/>
              <a:gd name="connsiteX60" fmla="*/ 4439266 w 4671148"/>
              <a:gd name="connsiteY60" fmla="*/ 1326113 h 4671148"/>
              <a:gd name="connsiteX61" fmla="*/ 4204258 w 4671148"/>
              <a:gd name="connsiteY61" fmla="*/ 1683835 h 4671148"/>
              <a:gd name="connsiteX62" fmla="*/ 3779224 w 4671148"/>
              <a:gd name="connsiteY62" fmla="*/ 1668782 h 4671148"/>
              <a:gd name="connsiteX63" fmla="*/ 3734995 w 4671148"/>
              <a:gd name="connsiteY63" fmla="*/ 1576967 h 4671148"/>
              <a:gd name="connsiteX64" fmla="*/ 2335574 w 4671148"/>
              <a:gd name="connsiteY64" fmla="*/ 744067 h 4671148"/>
              <a:gd name="connsiteX65" fmla="*/ 936154 w 4671148"/>
              <a:gd name="connsiteY65" fmla="*/ 1576967 h 4671148"/>
              <a:gd name="connsiteX66" fmla="*/ 911753 w 4671148"/>
              <a:gd name="connsiteY66" fmla="*/ 1627620 h 4671148"/>
              <a:gd name="connsiteX67" fmla="*/ 690121 w 4671148"/>
              <a:gd name="connsiteY67" fmla="*/ 1266408 h 4671148"/>
              <a:gd name="connsiteX68" fmla="*/ 259711 w 4671148"/>
              <a:gd name="connsiteY68" fmla="*/ 1268344 h 4671148"/>
              <a:gd name="connsiteX69" fmla="*/ 281891 w 4671148"/>
              <a:gd name="connsiteY69" fmla="*/ 1222301 h 4671148"/>
              <a:gd name="connsiteX70" fmla="*/ 2335574 w 4671148"/>
              <a:gd name="connsiteY70" fmla="*/ 0 h 4671148"/>
              <a:gd name="connsiteX0" fmla="*/ 2174881 w 4671148"/>
              <a:gd name="connsiteY0" fmla="*/ 4663034 h 4671148"/>
              <a:gd name="connsiteX1" fmla="*/ 2312290 w 4671148"/>
              <a:gd name="connsiteY1" fmla="*/ 4669972 h 4671148"/>
              <a:gd name="connsiteX2" fmla="*/ 2312951 w 4671148"/>
              <a:gd name="connsiteY2" fmla="*/ 4671148 h 4671148"/>
              <a:gd name="connsiteX3" fmla="*/ 2179446 w 4671148"/>
              <a:gd name="connsiteY3" fmla="*/ 4671148 h 4671148"/>
              <a:gd name="connsiteX4" fmla="*/ 2174881 w 4671148"/>
              <a:gd name="connsiteY4" fmla="*/ 4663034 h 4671148"/>
              <a:gd name="connsiteX5" fmla="*/ 2179446 w 4671148"/>
              <a:gd name="connsiteY5" fmla="*/ 3915048 h 4671148"/>
              <a:gd name="connsiteX6" fmla="*/ 2312951 w 4671148"/>
              <a:gd name="connsiteY6" fmla="*/ 3915048 h 4671148"/>
              <a:gd name="connsiteX7" fmla="*/ 2306993 w 4671148"/>
              <a:gd name="connsiteY7" fmla="*/ 3925638 h 4671148"/>
              <a:gd name="connsiteX8" fmla="*/ 2177176 w 4671148"/>
              <a:gd name="connsiteY8" fmla="*/ 3919083 h 4671148"/>
              <a:gd name="connsiteX9" fmla="*/ 2179446 w 4671148"/>
              <a:gd name="connsiteY9" fmla="*/ 3915048 h 4671148"/>
              <a:gd name="connsiteX10" fmla="*/ 3770754 w 4671148"/>
              <a:gd name="connsiteY10" fmla="*/ 1668482 h 4671148"/>
              <a:gd name="connsiteX11" fmla="*/ 3779224 w 4671148"/>
              <a:gd name="connsiteY11" fmla="*/ 1668782 h 4671148"/>
              <a:gd name="connsiteX12" fmla="*/ 3802013 w 4671148"/>
              <a:gd name="connsiteY12" fmla="*/ 1716088 h 4671148"/>
              <a:gd name="connsiteX13" fmla="*/ 3818147 w 4671148"/>
              <a:gd name="connsiteY13" fmla="*/ 1760170 h 4671148"/>
              <a:gd name="connsiteX14" fmla="*/ 3770754 w 4671148"/>
              <a:gd name="connsiteY14" fmla="*/ 1668482 h 4671148"/>
              <a:gd name="connsiteX15" fmla="*/ 911753 w 4671148"/>
              <a:gd name="connsiteY15" fmla="*/ 1627620 h 4671148"/>
              <a:gd name="connsiteX16" fmla="*/ 916978 w 4671148"/>
              <a:gd name="connsiteY16" fmla="*/ 1636134 h 4671148"/>
              <a:gd name="connsiteX17" fmla="*/ 862742 w 4671148"/>
              <a:gd name="connsiteY17" fmla="*/ 1733555 h 4671148"/>
              <a:gd name="connsiteX18" fmla="*/ 869136 w 4671148"/>
              <a:gd name="connsiteY18" fmla="*/ 1716088 h 4671148"/>
              <a:gd name="connsiteX19" fmla="*/ 911753 w 4671148"/>
              <a:gd name="connsiteY19" fmla="*/ 1627620 h 4671148"/>
              <a:gd name="connsiteX20" fmla="*/ 4496534 w 4671148"/>
              <a:gd name="connsiteY20" fmla="*/ 1450853 h 4671148"/>
              <a:gd name="connsiteX21" fmla="*/ 4566145 w 4671148"/>
              <a:gd name="connsiteY21" fmla="*/ 1641046 h 4671148"/>
              <a:gd name="connsiteX22" fmla="*/ 4671148 w 4671148"/>
              <a:gd name="connsiteY22" fmla="*/ 2335574 h 4671148"/>
              <a:gd name="connsiteX23" fmla="*/ 2335574 w 4671148"/>
              <a:gd name="connsiteY23" fmla="*/ 4671148 h 4671148"/>
              <a:gd name="connsiteX24" fmla="*/ 2312290 w 4671148"/>
              <a:gd name="connsiteY24" fmla="*/ 4669972 h 4671148"/>
              <a:gd name="connsiteX25" fmla="*/ 2100256 w 4671148"/>
              <a:gd name="connsiteY25" fmla="*/ 4293098 h 4671148"/>
              <a:gd name="connsiteX26" fmla="*/ 2306993 w 4671148"/>
              <a:gd name="connsiteY26" fmla="*/ 3925638 h 4671148"/>
              <a:gd name="connsiteX27" fmla="*/ 2335574 w 4671148"/>
              <a:gd name="connsiteY27" fmla="*/ 3927081 h 4671148"/>
              <a:gd name="connsiteX28" fmla="*/ 3855530 w 4671148"/>
              <a:gd name="connsiteY28" fmla="*/ 1862309 h 4671148"/>
              <a:gd name="connsiteX29" fmla="*/ 3832057 w 4671148"/>
              <a:gd name="connsiteY29" fmla="*/ 1787080 h 4671148"/>
              <a:gd name="connsiteX30" fmla="*/ 4265560 w 4671148"/>
              <a:gd name="connsiteY30" fmla="*/ 1802433 h 4671148"/>
              <a:gd name="connsiteX31" fmla="*/ 4496534 w 4671148"/>
              <a:gd name="connsiteY31" fmla="*/ 1450853 h 4671148"/>
              <a:gd name="connsiteX32" fmla="*/ 625183 w 4671148"/>
              <a:gd name="connsiteY32" fmla="*/ 1383056 h 4671148"/>
              <a:gd name="connsiteX33" fmla="*/ 852039 w 4671148"/>
              <a:gd name="connsiteY33" fmla="*/ 1752782 h 4671148"/>
              <a:gd name="connsiteX34" fmla="*/ 862742 w 4671148"/>
              <a:gd name="connsiteY34" fmla="*/ 1733555 h 4671148"/>
              <a:gd name="connsiteX35" fmla="*/ 815618 w 4671148"/>
              <a:gd name="connsiteY35" fmla="*/ 1862309 h 4671148"/>
              <a:gd name="connsiteX36" fmla="*/ 744067 w 4671148"/>
              <a:gd name="connsiteY36" fmla="*/ 2335574 h 4671148"/>
              <a:gd name="connsiteX37" fmla="*/ 2172852 w 4671148"/>
              <a:gd name="connsiteY37" fmla="*/ 3918864 h 4671148"/>
              <a:gd name="connsiteX38" fmla="*/ 2177176 w 4671148"/>
              <a:gd name="connsiteY38" fmla="*/ 3919083 h 4671148"/>
              <a:gd name="connsiteX39" fmla="*/ 1966751 w 4671148"/>
              <a:gd name="connsiteY39" fmla="*/ 4293098 h 4671148"/>
              <a:gd name="connsiteX40" fmla="*/ 2174881 w 4671148"/>
              <a:gd name="connsiteY40" fmla="*/ 4663034 h 4671148"/>
              <a:gd name="connsiteX41" fmla="*/ 2096775 w 4671148"/>
              <a:gd name="connsiteY41" fmla="*/ 4659090 h 4671148"/>
              <a:gd name="connsiteX42" fmla="*/ 0 w 4671148"/>
              <a:gd name="connsiteY42" fmla="*/ 2335574 h 4671148"/>
              <a:gd name="connsiteX43" fmla="*/ 183541 w 4671148"/>
              <a:gd name="connsiteY43" fmla="*/ 1426463 h 4671148"/>
              <a:gd name="connsiteX44" fmla="*/ 203538 w 4671148"/>
              <a:gd name="connsiteY44" fmla="*/ 1384952 h 4671148"/>
              <a:gd name="connsiteX45" fmla="*/ 625183 w 4671148"/>
              <a:gd name="connsiteY45" fmla="*/ 1383056 h 4671148"/>
              <a:gd name="connsiteX46" fmla="*/ 4442430 w 4671148"/>
              <a:gd name="connsiteY46" fmla="*/ 1321296 h 4671148"/>
              <a:gd name="connsiteX47" fmla="*/ 4503733 w 4671148"/>
              <a:gd name="connsiteY47" fmla="*/ 1439894 h 4671148"/>
              <a:gd name="connsiteX48" fmla="*/ 4496534 w 4671148"/>
              <a:gd name="connsiteY48" fmla="*/ 1450853 h 4671148"/>
              <a:gd name="connsiteX49" fmla="*/ 4487607 w 4671148"/>
              <a:gd name="connsiteY49" fmla="*/ 1426463 h 4671148"/>
              <a:gd name="connsiteX50" fmla="*/ 4439266 w 4671148"/>
              <a:gd name="connsiteY50" fmla="*/ 1326113 h 4671148"/>
              <a:gd name="connsiteX51" fmla="*/ 4442430 w 4671148"/>
              <a:gd name="connsiteY51" fmla="*/ 1321296 h 4671148"/>
              <a:gd name="connsiteX52" fmla="*/ 259711 w 4671148"/>
              <a:gd name="connsiteY52" fmla="*/ 1268344 h 4671148"/>
              <a:gd name="connsiteX53" fmla="*/ 203538 w 4671148"/>
              <a:gd name="connsiteY53" fmla="*/ 1384952 h 4671148"/>
              <a:gd name="connsiteX54" fmla="*/ 191412 w 4671148"/>
              <a:gd name="connsiteY54" fmla="*/ 1385006 h 4671148"/>
              <a:gd name="connsiteX55" fmla="*/ 256350 w 4671148"/>
              <a:gd name="connsiteY55" fmla="*/ 1268359 h 4671148"/>
              <a:gd name="connsiteX56" fmla="*/ 259711 w 4671148"/>
              <a:gd name="connsiteY56" fmla="*/ 1268344 h 4671148"/>
              <a:gd name="connsiteX57" fmla="*/ 2335574 w 4671148"/>
              <a:gd name="connsiteY57" fmla="*/ 0 h 4671148"/>
              <a:gd name="connsiteX58" fmla="*/ 4389257 w 4671148"/>
              <a:gd name="connsiteY58" fmla="*/ 1222301 h 4671148"/>
              <a:gd name="connsiteX59" fmla="*/ 4439266 w 4671148"/>
              <a:gd name="connsiteY59" fmla="*/ 1326113 h 4671148"/>
              <a:gd name="connsiteX60" fmla="*/ 4204258 w 4671148"/>
              <a:gd name="connsiteY60" fmla="*/ 1683835 h 4671148"/>
              <a:gd name="connsiteX61" fmla="*/ 3779224 w 4671148"/>
              <a:gd name="connsiteY61" fmla="*/ 1668782 h 4671148"/>
              <a:gd name="connsiteX62" fmla="*/ 3734995 w 4671148"/>
              <a:gd name="connsiteY62" fmla="*/ 1576967 h 4671148"/>
              <a:gd name="connsiteX63" fmla="*/ 2335574 w 4671148"/>
              <a:gd name="connsiteY63" fmla="*/ 744067 h 4671148"/>
              <a:gd name="connsiteX64" fmla="*/ 936154 w 4671148"/>
              <a:gd name="connsiteY64" fmla="*/ 1576967 h 4671148"/>
              <a:gd name="connsiteX65" fmla="*/ 911753 w 4671148"/>
              <a:gd name="connsiteY65" fmla="*/ 1627620 h 4671148"/>
              <a:gd name="connsiteX66" fmla="*/ 690121 w 4671148"/>
              <a:gd name="connsiteY66" fmla="*/ 1266408 h 4671148"/>
              <a:gd name="connsiteX67" fmla="*/ 259711 w 4671148"/>
              <a:gd name="connsiteY67" fmla="*/ 1268344 h 4671148"/>
              <a:gd name="connsiteX68" fmla="*/ 281891 w 4671148"/>
              <a:gd name="connsiteY68" fmla="*/ 1222301 h 4671148"/>
              <a:gd name="connsiteX69" fmla="*/ 2335574 w 4671148"/>
              <a:gd name="connsiteY69" fmla="*/ 0 h 4671148"/>
              <a:gd name="connsiteX0" fmla="*/ 2174881 w 4671148"/>
              <a:gd name="connsiteY0" fmla="*/ 4663034 h 4671148"/>
              <a:gd name="connsiteX1" fmla="*/ 2312290 w 4671148"/>
              <a:gd name="connsiteY1" fmla="*/ 4669972 h 4671148"/>
              <a:gd name="connsiteX2" fmla="*/ 2312951 w 4671148"/>
              <a:gd name="connsiteY2" fmla="*/ 4671148 h 4671148"/>
              <a:gd name="connsiteX3" fmla="*/ 2179446 w 4671148"/>
              <a:gd name="connsiteY3" fmla="*/ 4671148 h 4671148"/>
              <a:gd name="connsiteX4" fmla="*/ 2174881 w 4671148"/>
              <a:gd name="connsiteY4" fmla="*/ 4663034 h 4671148"/>
              <a:gd name="connsiteX5" fmla="*/ 2179446 w 4671148"/>
              <a:gd name="connsiteY5" fmla="*/ 3915048 h 4671148"/>
              <a:gd name="connsiteX6" fmla="*/ 2312951 w 4671148"/>
              <a:gd name="connsiteY6" fmla="*/ 3915048 h 4671148"/>
              <a:gd name="connsiteX7" fmla="*/ 2306993 w 4671148"/>
              <a:gd name="connsiteY7" fmla="*/ 3925638 h 4671148"/>
              <a:gd name="connsiteX8" fmla="*/ 2177176 w 4671148"/>
              <a:gd name="connsiteY8" fmla="*/ 3919083 h 4671148"/>
              <a:gd name="connsiteX9" fmla="*/ 2179446 w 4671148"/>
              <a:gd name="connsiteY9" fmla="*/ 3915048 h 4671148"/>
              <a:gd name="connsiteX10" fmla="*/ 3770754 w 4671148"/>
              <a:gd name="connsiteY10" fmla="*/ 1668482 h 4671148"/>
              <a:gd name="connsiteX11" fmla="*/ 3779224 w 4671148"/>
              <a:gd name="connsiteY11" fmla="*/ 1668782 h 4671148"/>
              <a:gd name="connsiteX12" fmla="*/ 3802013 w 4671148"/>
              <a:gd name="connsiteY12" fmla="*/ 1716088 h 4671148"/>
              <a:gd name="connsiteX13" fmla="*/ 3818147 w 4671148"/>
              <a:gd name="connsiteY13" fmla="*/ 1760170 h 4671148"/>
              <a:gd name="connsiteX14" fmla="*/ 3770754 w 4671148"/>
              <a:gd name="connsiteY14" fmla="*/ 1668482 h 4671148"/>
              <a:gd name="connsiteX15" fmla="*/ 911753 w 4671148"/>
              <a:gd name="connsiteY15" fmla="*/ 1627620 h 4671148"/>
              <a:gd name="connsiteX16" fmla="*/ 916978 w 4671148"/>
              <a:gd name="connsiteY16" fmla="*/ 1636134 h 4671148"/>
              <a:gd name="connsiteX17" fmla="*/ 862742 w 4671148"/>
              <a:gd name="connsiteY17" fmla="*/ 1733555 h 4671148"/>
              <a:gd name="connsiteX18" fmla="*/ 869136 w 4671148"/>
              <a:gd name="connsiteY18" fmla="*/ 1716088 h 4671148"/>
              <a:gd name="connsiteX19" fmla="*/ 911753 w 4671148"/>
              <a:gd name="connsiteY19" fmla="*/ 1627620 h 4671148"/>
              <a:gd name="connsiteX20" fmla="*/ 4496534 w 4671148"/>
              <a:gd name="connsiteY20" fmla="*/ 1450853 h 4671148"/>
              <a:gd name="connsiteX21" fmla="*/ 4566145 w 4671148"/>
              <a:gd name="connsiteY21" fmla="*/ 1641046 h 4671148"/>
              <a:gd name="connsiteX22" fmla="*/ 4671148 w 4671148"/>
              <a:gd name="connsiteY22" fmla="*/ 2335574 h 4671148"/>
              <a:gd name="connsiteX23" fmla="*/ 2335574 w 4671148"/>
              <a:gd name="connsiteY23" fmla="*/ 4671148 h 4671148"/>
              <a:gd name="connsiteX24" fmla="*/ 2312290 w 4671148"/>
              <a:gd name="connsiteY24" fmla="*/ 4669972 h 4671148"/>
              <a:gd name="connsiteX25" fmla="*/ 2100256 w 4671148"/>
              <a:gd name="connsiteY25" fmla="*/ 4293098 h 4671148"/>
              <a:gd name="connsiteX26" fmla="*/ 2306993 w 4671148"/>
              <a:gd name="connsiteY26" fmla="*/ 3925638 h 4671148"/>
              <a:gd name="connsiteX27" fmla="*/ 2335574 w 4671148"/>
              <a:gd name="connsiteY27" fmla="*/ 3927081 h 4671148"/>
              <a:gd name="connsiteX28" fmla="*/ 3832057 w 4671148"/>
              <a:gd name="connsiteY28" fmla="*/ 1787080 h 4671148"/>
              <a:gd name="connsiteX29" fmla="*/ 4265560 w 4671148"/>
              <a:gd name="connsiteY29" fmla="*/ 1802433 h 4671148"/>
              <a:gd name="connsiteX30" fmla="*/ 4496534 w 4671148"/>
              <a:gd name="connsiteY30" fmla="*/ 1450853 h 4671148"/>
              <a:gd name="connsiteX31" fmla="*/ 625183 w 4671148"/>
              <a:gd name="connsiteY31" fmla="*/ 1383056 h 4671148"/>
              <a:gd name="connsiteX32" fmla="*/ 852039 w 4671148"/>
              <a:gd name="connsiteY32" fmla="*/ 1752782 h 4671148"/>
              <a:gd name="connsiteX33" fmla="*/ 862742 w 4671148"/>
              <a:gd name="connsiteY33" fmla="*/ 1733555 h 4671148"/>
              <a:gd name="connsiteX34" fmla="*/ 815618 w 4671148"/>
              <a:gd name="connsiteY34" fmla="*/ 1862309 h 4671148"/>
              <a:gd name="connsiteX35" fmla="*/ 744067 w 4671148"/>
              <a:gd name="connsiteY35" fmla="*/ 2335574 h 4671148"/>
              <a:gd name="connsiteX36" fmla="*/ 2172852 w 4671148"/>
              <a:gd name="connsiteY36" fmla="*/ 3918864 h 4671148"/>
              <a:gd name="connsiteX37" fmla="*/ 2177176 w 4671148"/>
              <a:gd name="connsiteY37" fmla="*/ 3919083 h 4671148"/>
              <a:gd name="connsiteX38" fmla="*/ 1966751 w 4671148"/>
              <a:gd name="connsiteY38" fmla="*/ 4293098 h 4671148"/>
              <a:gd name="connsiteX39" fmla="*/ 2174881 w 4671148"/>
              <a:gd name="connsiteY39" fmla="*/ 4663034 h 4671148"/>
              <a:gd name="connsiteX40" fmla="*/ 2096775 w 4671148"/>
              <a:gd name="connsiteY40" fmla="*/ 4659090 h 4671148"/>
              <a:gd name="connsiteX41" fmla="*/ 0 w 4671148"/>
              <a:gd name="connsiteY41" fmla="*/ 2335574 h 4671148"/>
              <a:gd name="connsiteX42" fmla="*/ 183541 w 4671148"/>
              <a:gd name="connsiteY42" fmla="*/ 1426463 h 4671148"/>
              <a:gd name="connsiteX43" fmla="*/ 203538 w 4671148"/>
              <a:gd name="connsiteY43" fmla="*/ 1384952 h 4671148"/>
              <a:gd name="connsiteX44" fmla="*/ 625183 w 4671148"/>
              <a:gd name="connsiteY44" fmla="*/ 1383056 h 4671148"/>
              <a:gd name="connsiteX45" fmla="*/ 4442430 w 4671148"/>
              <a:gd name="connsiteY45" fmla="*/ 1321296 h 4671148"/>
              <a:gd name="connsiteX46" fmla="*/ 4503733 w 4671148"/>
              <a:gd name="connsiteY46" fmla="*/ 1439894 h 4671148"/>
              <a:gd name="connsiteX47" fmla="*/ 4496534 w 4671148"/>
              <a:gd name="connsiteY47" fmla="*/ 1450853 h 4671148"/>
              <a:gd name="connsiteX48" fmla="*/ 4487607 w 4671148"/>
              <a:gd name="connsiteY48" fmla="*/ 1426463 h 4671148"/>
              <a:gd name="connsiteX49" fmla="*/ 4439266 w 4671148"/>
              <a:gd name="connsiteY49" fmla="*/ 1326113 h 4671148"/>
              <a:gd name="connsiteX50" fmla="*/ 4442430 w 4671148"/>
              <a:gd name="connsiteY50" fmla="*/ 1321296 h 4671148"/>
              <a:gd name="connsiteX51" fmla="*/ 259711 w 4671148"/>
              <a:gd name="connsiteY51" fmla="*/ 1268344 h 4671148"/>
              <a:gd name="connsiteX52" fmla="*/ 203538 w 4671148"/>
              <a:gd name="connsiteY52" fmla="*/ 1384952 h 4671148"/>
              <a:gd name="connsiteX53" fmla="*/ 191412 w 4671148"/>
              <a:gd name="connsiteY53" fmla="*/ 1385006 h 4671148"/>
              <a:gd name="connsiteX54" fmla="*/ 256350 w 4671148"/>
              <a:gd name="connsiteY54" fmla="*/ 1268359 h 4671148"/>
              <a:gd name="connsiteX55" fmla="*/ 259711 w 4671148"/>
              <a:gd name="connsiteY55" fmla="*/ 1268344 h 4671148"/>
              <a:gd name="connsiteX56" fmla="*/ 2335574 w 4671148"/>
              <a:gd name="connsiteY56" fmla="*/ 0 h 4671148"/>
              <a:gd name="connsiteX57" fmla="*/ 4389257 w 4671148"/>
              <a:gd name="connsiteY57" fmla="*/ 1222301 h 4671148"/>
              <a:gd name="connsiteX58" fmla="*/ 4439266 w 4671148"/>
              <a:gd name="connsiteY58" fmla="*/ 1326113 h 4671148"/>
              <a:gd name="connsiteX59" fmla="*/ 4204258 w 4671148"/>
              <a:gd name="connsiteY59" fmla="*/ 1683835 h 4671148"/>
              <a:gd name="connsiteX60" fmla="*/ 3779224 w 4671148"/>
              <a:gd name="connsiteY60" fmla="*/ 1668782 h 4671148"/>
              <a:gd name="connsiteX61" fmla="*/ 3734995 w 4671148"/>
              <a:gd name="connsiteY61" fmla="*/ 1576967 h 4671148"/>
              <a:gd name="connsiteX62" fmla="*/ 2335574 w 4671148"/>
              <a:gd name="connsiteY62" fmla="*/ 744067 h 4671148"/>
              <a:gd name="connsiteX63" fmla="*/ 936154 w 4671148"/>
              <a:gd name="connsiteY63" fmla="*/ 1576967 h 4671148"/>
              <a:gd name="connsiteX64" fmla="*/ 911753 w 4671148"/>
              <a:gd name="connsiteY64" fmla="*/ 1627620 h 4671148"/>
              <a:gd name="connsiteX65" fmla="*/ 690121 w 4671148"/>
              <a:gd name="connsiteY65" fmla="*/ 1266408 h 4671148"/>
              <a:gd name="connsiteX66" fmla="*/ 259711 w 4671148"/>
              <a:gd name="connsiteY66" fmla="*/ 1268344 h 4671148"/>
              <a:gd name="connsiteX67" fmla="*/ 281891 w 4671148"/>
              <a:gd name="connsiteY67" fmla="*/ 1222301 h 4671148"/>
              <a:gd name="connsiteX68" fmla="*/ 2335574 w 4671148"/>
              <a:gd name="connsiteY68" fmla="*/ 0 h 4671148"/>
              <a:gd name="connsiteX0" fmla="*/ 2174881 w 4671148"/>
              <a:gd name="connsiteY0" fmla="*/ 4663034 h 4671148"/>
              <a:gd name="connsiteX1" fmla="*/ 2312290 w 4671148"/>
              <a:gd name="connsiteY1" fmla="*/ 4669972 h 4671148"/>
              <a:gd name="connsiteX2" fmla="*/ 2312951 w 4671148"/>
              <a:gd name="connsiteY2" fmla="*/ 4671148 h 4671148"/>
              <a:gd name="connsiteX3" fmla="*/ 2179446 w 4671148"/>
              <a:gd name="connsiteY3" fmla="*/ 4671148 h 4671148"/>
              <a:gd name="connsiteX4" fmla="*/ 2174881 w 4671148"/>
              <a:gd name="connsiteY4" fmla="*/ 4663034 h 4671148"/>
              <a:gd name="connsiteX5" fmla="*/ 2179446 w 4671148"/>
              <a:gd name="connsiteY5" fmla="*/ 3915048 h 4671148"/>
              <a:gd name="connsiteX6" fmla="*/ 2312951 w 4671148"/>
              <a:gd name="connsiteY6" fmla="*/ 3915048 h 4671148"/>
              <a:gd name="connsiteX7" fmla="*/ 2306993 w 4671148"/>
              <a:gd name="connsiteY7" fmla="*/ 3925638 h 4671148"/>
              <a:gd name="connsiteX8" fmla="*/ 2177176 w 4671148"/>
              <a:gd name="connsiteY8" fmla="*/ 3919083 h 4671148"/>
              <a:gd name="connsiteX9" fmla="*/ 2179446 w 4671148"/>
              <a:gd name="connsiteY9" fmla="*/ 3915048 h 4671148"/>
              <a:gd name="connsiteX10" fmla="*/ 3770754 w 4671148"/>
              <a:gd name="connsiteY10" fmla="*/ 1668482 h 4671148"/>
              <a:gd name="connsiteX11" fmla="*/ 3779224 w 4671148"/>
              <a:gd name="connsiteY11" fmla="*/ 1668782 h 4671148"/>
              <a:gd name="connsiteX12" fmla="*/ 3802013 w 4671148"/>
              <a:gd name="connsiteY12" fmla="*/ 1716088 h 4671148"/>
              <a:gd name="connsiteX13" fmla="*/ 3818147 w 4671148"/>
              <a:gd name="connsiteY13" fmla="*/ 1760170 h 4671148"/>
              <a:gd name="connsiteX14" fmla="*/ 3770754 w 4671148"/>
              <a:gd name="connsiteY14" fmla="*/ 1668482 h 4671148"/>
              <a:gd name="connsiteX15" fmla="*/ 911753 w 4671148"/>
              <a:gd name="connsiteY15" fmla="*/ 1627620 h 4671148"/>
              <a:gd name="connsiteX16" fmla="*/ 916978 w 4671148"/>
              <a:gd name="connsiteY16" fmla="*/ 1636134 h 4671148"/>
              <a:gd name="connsiteX17" fmla="*/ 862742 w 4671148"/>
              <a:gd name="connsiteY17" fmla="*/ 1733555 h 4671148"/>
              <a:gd name="connsiteX18" fmla="*/ 869136 w 4671148"/>
              <a:gd name="connsiteY18" fmla="*/ 1716088 h 4671148"/>
              <a:gd name="connsiteX19" fmla="*/ 911753 w 4671148"/>
              <a:gd name="connsiteY19" fmla="*/ 1627620 h 4671148"/>
              <a:gd name="connsiteX20" fmla="*/ 4496534 w 4671148"/>
              <a:gd name="connsiteY20" fmla="*/ 1450853 h 4671148"/>
              <a:gd name="connsiteX21" fmla="*/ 4566145 w 4671148"/>
              <a:gd name="connsiteY21" fmla="*/ 1641046 h 4671148"/>
              <a:gd name="connsiteX22" fmla="*/ 4671148 w 4671148"/>
              <a:gd name="connsiteY22" fmla="*/ 2335574 h 4671148"/>
              <a:gd name="connsiteX23" fmla="*/ 2335574 w 4671148"/>
              <a:gd name="connsiteY23" fmla="*/ 4671148 h 4671148"/>
              <a:gd name="connsiteX24" fmla="*/ 2312290 w 4671148"/>
              <a:gd name="connsiteY24" fmla="*/ 4669972 h 4671148"/>
              <a:gd name="connsiteX25" fmla="*/ 2100256 w 4671148"/>
              <a:gd name="connsiteY25" fmla="*/ 4293098 h 4671148"/>
              <a:gd name="connsiteX26" fmla="*/ 2306993 w 4671148"/>
              <a:gd name="connsiteY26" fmla="*/ 3925638 h 4671148"/>
              <a:gd name="connsiteX27" fmla="*/ 2335574 w 4671148"/>
              <a:gd name="connsiteY27" fmla="*/ 3927081 h 4671148"/>
              <a:gd name="connsiteX28" fmla="*/ 3832057 w 4671148"/>
              <a:gd name="connsiteY28" fmla="*/ 1787080 h 4671148"/>
              <a:gd name="connsiteX29" fmla="*/ 4496534 w 4671148"/>
              <a:gd name="connsiteY29" fmla="*/ 1450853 h 4671148"/>
              <a:gd name="connsiteX30" fmla="*/ 625183 w 4671148"/>
              <a:gd name="connsiteY30" fmla="*/ 1383056 h 4671148"/>
              <a:gd name="connsiteX31" fmla="*/ 852039 w 4671148"/>
              <a:gd name="connsiteY31" fmla="*/ 1752782 h 4671148"/>
              <a:gd name="connsiteX32" fmla="*/ 862742 w 4671148"/>
              <a:gd name="connsiteY32" fmla="*/ 1733555 h 4671148"/>
              <a:gd name="connsiteX33" fmla="*/ 815618 w 4671148"/>
              <a:gd name="connsiteY33" fmla="*/ 1862309 h 4671148"/>
              <a:gd name="connsiteX34" fmla="*/ 744067 w 4671148"/>
              <a:gd name="connsiteY34" fmla="*/ 2335574 h 4671148"/>
              <a:gd name="connsiteX35" fmla="*/ 2172852 w 4671148"/>
              <a:gd name="connsiteY35" fmla="*/ 3918864 h 4671148"/>
              <a:gd name="connsiteX36" fmla="*/ 2177176 w 4671148"/>
              <a:gd name="connsiteY36" fmla="*/ 3919083 h 4671148"/>
              <a:gd name="connsiteX37" fmla="*/ 1966751 w 4671148"/>
              <a:gd name="connsiteY37" fmla="*/ 4293098 h 4671148"/>
              <a:gd name="connsiteX38" fmla="*/ 2174881 w 4671148"/>
              <a:gd name="connsiteY38" fmla="*/ 4663034 h 4671148"/>
              <a:gd name="connsiteX39" fmla="*/ 2096775 w 4671148"/>
              <a:gd name="connsiteY39" fmla="*/ 4659090 h 4671148"/>
              <a:gd name="connsiteX40" fmla="*/ 0 w 4671148"/>
              <a:gd name="connsiteY40" fmla="*/ 2335574 h 4671148"/>
              <a:gd name="connsiteX41" fmla="*/ 183541 w 4671148"/>
              <a:gd name="connsiteY41" fmla="*/ 1426463 h 4671148"/>
              <a:gd name="connsiteX42" fmla="*/ 203538 w 4671148"/>
              <a:gd name="connsiteY42" fmla="*/ 1384952 h 4671148"/>
              <a:gd name="connsiteX43" fmla="*/ 625183 w 4671148"/>
              <a:gd name="connsiteY43" fmla="*/ 1383056 h 4671148"/>
              <a:gd name="connsiteX44" fmla="*/ 4442430 w 4671148"/>
              <a:gd name="connsiteY44" fmla="*/ 1321296 h 4671148"/>
              <a:gd name="connsiteX45" fmla="*/ 4503733 w 4671148"/>
              <a:gd name="connsiteY45" fmla="*/ 1439894 h 4671148"/>
              <a:gd name="connsiteX46" fmla="*/ 4496534 w 4671148"/>
              <a:gd name="connsiteY46" fmla="*/ 1450853 h 4671148"/>
              <a:gd name="connsiteX47" fmla="*/ 4487607 w 4671148"/>
              <a:gd name="connsiteY47" fmla="*/ 1426463 h 4671148"/>
              <a:gd name="connsiteX48" fmla="*/ 4439266 w 4671148"/>
              <a:gd name="connsiteY48" fmla="*/ 1326113 h 4671148"/>
              <a:gd name="connsiteX49" fmla="*/ 4442430 w 4671148"/>
              <a:gd name="connsiteY49" fmla="*/ 1321296 h 4671148"/>
              <a:gd name="connsiteX50" fmla="*/ 259711 w 4671148"/>
              <a:gd name="connsiteY50" fmla="*/ 1268344 h 4671148"/>
              <a:gd name="connsiteX51" fmla="*/ 203538 w 4671148"/>
              <a:gd name="connsiteY51" fmla="*/ 1384952 h 4671148"/>
              <a:gd name="connsiteX52" fmla="*/ 191412 w 4671148"/>
              <a:gd name="connsiteY52" fmla="*/ 1385006 h 4671148"/>
              <a:gd name="connsiteX53" fmla="*/ 256350 w 4671148"/>
              <a:gd name="connsiteY53" fmla="*/ 1268359 h 4671148"/>
              <a:gd name="connsiteX54" fmla="*/ 259711 w 4671148"/>
              <a:gd name="connsiteY54" fmla="*/ 1268344 h 4671148"/>
              <a:gd name="connsiteX55" fmla="*/ 2335574 w 4671148"/>
              <a:gd name="connsiteY55" fmla="*/ 0 h 4671148"/>
              <a:gd name="connsiteX56" fmla="*/ 4389257 w 4671148"/>
              <a:gd name="connsiteY56" fmla="*/ 1222301 h 4671148"/>
              <a:gd name="connsiteX57" fmla="*/ 4439266 w 4671148"/>
              <a:gd name="connsiteY57" fmla="*/ 1326113 h 4671148"/>
              <a:gd name="connsiteX58" fmla="*/ 4204258 w 4671148"/>
              <a:gd name="connsiteY58" fmla="*/ 1683835 h 4671148"/>
              <a:gd name="connsiteX59" fmla="*/ 3779224 w 4671148"/>
              <a:gd name="connsiteY59" fmla="*/ 1668782 h 4671148"/>
              <a:gd name="connsiteX60" fmla="*/ 3734995 w 4671148"/>
              <a:gd name="connsiteY60" fmla="*/ 1576967 h 4671148"/>
              <a:gd name="connsiteX61" fmla="*/ 2335574 w 4671148"/>
              <a:gd name="connsiteY61" fmla="*/ 744067 h 4671148"/>
              <a:gd name="connsiteX62" fmla="*/ 936154 w 4671148"/>
              <a:gd name="connsiteY62" fmla="*/ 1576967 h 4671148"/>
              <a:gd name="connsiteX63" fmla="*/ 911753 w 4671148"/>
              <a:gd name="connsiteY63" fmla="*/ 1627620 h 4671148"/>
              <a:gd name="connsiteX64" fmla="*/ 690121 w 4671148"/>
              <a:gd name="connsiteY64" fmla="*/ 1266408 h 4671148"/>
              <a:gd name="connsiteX65" fmla="*/ 259711 w 4671148"/>
              <a:gd name="connsiteY65" fmla="*/ 1268344 h 4671148"/>
              <a:gd name="connsiteX66" fmla="*/ 281891 w 4671148"/>
              <a:gd name="connsiteY66" fmla="*/ 1222301 h 4671148"/>
              <a:gd name="connsiteX67" fmla="*/ 2335574 w 4671148"/>
              <a:gd name="connsiteY67" fmla="*/ 0 h 4671148"/>
              <a:gd name="connsiteX0" fmla="*/ 2174881 w 4671148"/>
              <a:gd name="connsiteY0" fmla="*/ 4663034 h 4671148"/>
              <a:gd name="connsiteX1" fmla="*/ 2312290 w 4671148"/>
              <a:gd name="connsiteY1" fmla="*/ 4669972 h 4671148"/>
              <a:gd name="connsiteX2" fmla="*/ 2312951 w 4671148"/>
              <a:gd name="connsiteY2" fmla="*/ 4671148 h 4671148"/>
              <a:gd name="connsiteX3" fmla="*/ 2179446 w 4671148"/>
              <a:gd name="connsiteY3" fmla="*/ 4671148 h 4671148"/>
              <a:gd name="connsiteX4" fmla="*/ 2174881 w 4671148"/>
              <a:gd name="connsiteY4" fmla="*/ 4663034 h 4671148"/>
              <a:gd name="connsiteX5" fmla="*/ 2179446 w 4671148"/>
              <a:gd name="connsiteY5" fmla="*/ 3915048 h 4671148"/>
              <a:gd name="connsiteX6" fmla="*/ 2312951 w 4671148"/>
              <a:gd name="connsiteY6" fmla="*/ 3915048 h 4671148"/>
              <a:gd name="connsiteX7" fmla="*/ 2306993 w 4671148"/>
              <a:gd name="connsiteY7" fmla="*/ 3925638 h 4671148"/>
              <a:gd name="connsiteX8" fmla="*/ 2177176 w 4671148"/>
              <a:gd name="connsiteY8" fmla="*/ 3919083 h 4671148"/>
              <a:gd name="connsiteX9" fmla="*/ 2179446 w 4671148"/>
              <a:gd name="connsiteY9" fmla="*/ 3915048 h 4671148"/>
              <a:gd name="connsiteX10" fmla="*/ 3770754 w 4671148"/>
              <a:gd name="connsiteY10" fmla="*/ 1668482 h 4671148"/>
              <a:gd name="connsiteX11" fmla="*/ 3779224 w 4671148"/>
              <a:gd name="connsiteY11" fmla="*/ 1668782 h 4671148"/>
              <a:gd name="connsiteX12" fmla="*/ 3802013 w 4671148"/>
              <a:gd name="connsiteY12" fmla="*/ 1716088 h 4671148"/>
              <a:gd name="connsiteX13" fmla="*/ 3818147 w 4671148"/>
              <a:gd name="connsiteY13" fmla="*/ 1760170 h 4671148"/>
              <a:gd name="connsiteX14" fmla="*/ 3770754 w 4671148"/>
              <a:gd name="connsiteY14" fmla="*/ 1668482 h 4671148"/>
              <a:gd name="connsiteX15" fmla="*/ 911753 w 4671148"/>
              <a:gd name="connsiteY15" fmla="*/ 1627620 h 4671148"/>
              <a:gd name="connsiteX16" fmla="*/ 916978 w 4671148"/>
              <a:gd name="connsiteY16" fmla="*/ 1636134 h 4671148"/>
              <a:gd name="connsiteX17" fmla="*/ 862742 w 4671148"/>
              <a:gd name="connsiteY17" fmla="*/ 1733555 h 4671148"/>
              <a:gd name="connsiteX18" fmla="*/ 869136 w 4671148"/>
              <a:gd name="connsiteY18" fmla="*/ 1716088 h 4671148"/>
              <a:gd name="connsiteX19" fmla="*/ 911753 w 4671148"/>
              <a:gd name="connsiteY19" fmla="*/ 1627620 h 4671148"/>
              <a:gd name="connsiteX20" fmla="*/ 4496534 w 4671148"/>
              <a:gd name="connsiteY20" fmla="*/ 1450853 h 4671148"/>
              <a:gd name="connsiteX21" fmla="*/ 4566145 w 4671148"/>
              <a:gd name="connsiteY21" fmla="*/ 1641046 h 4671148"/>
              <a:gd name="connsiteX22" fmla="*/ 4671148 w 4671148"/>
              <a:gd name="connsiteY22" fmla="*/ 2335574 h 4671148"/>
              <a:gd name="connsiteX23" fmla="*/ 2335574 w 4671148"/>
              <a:gd name="connsiteY23" fmla="*/ 4671148 h 4671148"/>
              <a:gd name="connsiteX24" fmla="*/ 2312290 w 4671148"/>
              <a:gd name="connsiteY24" fmla="*/ 4669972 h 4671148"/>
              <a:gd name="connsiteX25" fmla="*/ 2100256 w 4671148"/>
              <a:gd name="connsiteY25" fmla="*/ 4293098 h 4671148"/>
              <a:gd name="connsiteX26" fmla="*/ 2306993 w 4671148"/>
              <a:gd name="connsiteY26" fmla="*/ 3925638 h 4671148"/>
              <a:gd name="connsiteX27" fmla="*/ 2335574 w 4671148"/>
              <a:gd name="connsiteY27" fmla="*/ 3927081 h 4671148"/>
              <a:gd name="connsiteX28" fmla="*/ 4496534 w 4671148"/>
              <a:gd name="connsiteY28" fmla="*/ 1450853 h 4671148"/>
              <a:gd name="connsiteX29" fmla="*/ 625183 w 4671148"/>
              <a:gd name="connsiteY29" fmla="*/ 1383056 h 4671148"/>
              <a:gd name="connsiteX30" fmla="*/ 852039 w 4671148"/>
              <a:gd name="connsiteY30" fmla="*/ 1752782 h 4671148"/>
              <a:gd name="connsiteX31" fmla="*/ 862742 w 4671148"/>
              <a:gd name="connsiteY31" fmla="*/ 1733555 h 4671148"/>
              <a:gd name="connsiteX32" fmla="*/ 815618 w 4671148"/>
              <a:gd name="connsiteY32" fmla="*/ 1862309 h 4671148"/>
              <a:gd name="connsiteX33" fmla="*/ 744067 w 4671148"/>
              <a:gd name="connsiteY33" fmla="*/ 2335574 h 4671148"/>
              <a:gd name="connsiteX34" fmla="*/ 2172852 w 4671148"/>
              <a:gd name="connsiteY34" fmla="*/ 3918864 h 4671148"/>
              <a:gd name="connsiteX35" fmla="*/ 2177176 w 4671148"/>
              <a:gd name="connsiteY35" fmla="*/ 3919083 h 4671148"/>
              <a:gd name="connsiteX36" fmla="*/ 1966751 w 4671148"/>
              <a:gd name="connsiteY36" fmla="*/ 4293098 h 4671148"/>
              <a:gd name="connsiteX37" fmla="*/ 2174881 w 4671148"/>
              <a:gd name="connsiteY37" fmla="*/ 4663034 h 4671148"/>
              <a:gd name="connsiteX38" fmla="*/ 2096775 w 4671148"/>
              <a:gd name="connsiteY38" fmla="*/ 4659090 h 4671148"/>
              <a:gd name="connsiteX39" fmla="*/ 0 w 4671148"/>
              <a:gd name="connsiteY39" fmla="*/ 2335574 h 4671148"/>
              <a:gd name="connsiteX40" fmla="*/ 183541 w 4671148"/>
              <a:gd name="connsiteY40" fmla="*/ 1426463 h 4671148"/>
              <a:gd name="connsiteX41" fmla="*/ 203538 w 4671148"/>
              <a:gd name="connsiteY41" fmla="*/ 1384952 h 4671148"/>
              <a:gd name="connsiteX42" fmla="*/ 625183 w 4671148"/>
              <a:gd name="connsiteY42" fmla="*/ 1383056 h 4671148"/>
              <a:gd name="connsiteX43" fmla="*/ 4442430 w 4671148"/>
              <a:gd name="connsiteY43" fmla="*/ 1321296 h 4671148"/>
              <a:gd name="connsiteX44" fmla="*/ 4503733 w 4671148"/>
              <a:gd name="connsiteY44" fmla="*/ 1439894 h 4671148"/>
              <a:gd name="connsiteX45" fmla="*/ 4496534 w 4671148"/>
              <a:gd name="connsiteY45" fmla="*/ 1450853 h 4671148"/>
              <a:gd name="connsiteX46" fmla="*/ 4487607 w 4671148"/>
              <a:gd name="connsiteY46" fmla="*/ 1426463 h 4671148"/>
              <a:gd name="connsiteX47" fmla="*/ 4439266 w 4671148"/>
              <a:gd name="connsiteY47" fmla="*/ 1326113 h 4671148"/>
              <a:gd name="connsiteX48" fmla="*/ 4442430 w 4671148"/>
              <a:gd name="connsiteY48" fmla="*/ 1321296 h 4671148"/>
              <a:gd name="connsiteX49" fmla="*/ 259711 w 4671148"/>
              <a:gd name="connsiteY49" fmla="*/ 1268344 h 4671148"/>
              <a:gd name="connsiteX50" fmla="*/ 203538 w 4671148"/>
              <a:gd name="connsiteY50" fmla="*/ 1384952 h 4671148"/>
              <a:gd name="connsiteX51" fmla="*/ 191412 w 4671148"/>
              <a:gd name="connsiteY51" fmla="*/ 1385006 h 4671148"/>
              <a:gd name="connsiteX52" fmla="*/ 256350 w 4671148"/>
              <a:gd name="connsiteY52" fmla="*/ 1268359 h 4671148"/>
              <a:gd name="connsiteX53" fmla="*/ 259711 w 4671148"/>
              <a:gd name="connsiteY53" fmla="*/ 1268344 h 4671148"/>
              <a:gd name="connsiteX54" fmla="*/ 2335574 w 4671148"/>
              <a:gd name="connsiteY54" fmla="*/ 0 h 4671148"/>
              <a:gd name="connsiteX55" fmla="*/ 4389257 w 4671148"/>
              <a:gd name="connsiteY55" fmla="*/ 1222301 h 4671148"/>
              <a:gd name="connsiteX56" fmla="*/ 4439266 w 4671148"/>
              <a:gd name="connsiteY56" fmla="*/ 1326113 h 4671148"/>
              <a:gd name="connsiteX57" fmla="*/ 4204258 w 4671148"/>
              <a:gd name="connsiteY57" fmla="*/ 1683835 h 4671148"/>
              <a:gd name="connsiteX58" fmla="*/ 3779224 w 4671148"/>
              <a:gd name="connsiteY58" fmla="*/ 1668782 h 4671148"/>
              <a:gd name="connsiteX59" fmla="*/ 3734995 w 4671148"/>
              <a:gd name="connsiteY59" fmla="*/ 1576967 h 4671148"/>
              <a:gd name="connsiteX60" fmla="*/ 2335574 w 4671148"/>
              <a:gd name="connsiteY60" fmla="*/ 744067 h 4671148"/>
              <a:gd name="connsiteX61" fmla="*/ 936154 w 4671148"/>
              <a:gd name="connsiteY61" fmla="*/ 1576967 h 4671148"/>
              <a:gd name="connsiteX62" fmla="*/ 911753 w 4671148"/>
              <a:gd name="connsiteY62" fmla="*/ 1627620 h 4671148"/>
              <a:gd name="connsiteX63" fmla="*/ 690121 w 4671148"/>
              <a:gd name="connsiteY63" fmla="*/ 1266408 h 4671148"/>
              <a:gd name="connsiteX64" fmla="*/ 259711 w 4671148"/>
              <a:gd name="connsiteY64" fmla="*/ 1268344 h 4671148"/>
              <a:gd name="connsiteX65" fmla="*/ 281891 w 4671148"/>
              <a:gd name="connsiteY65" fmla="*/ 1222301 h 4671148"/>
              <a:gd name="connsiteX66" fmla="*/ 2335574 w 4671148"/>
              <a:gd name="connsiteY66" fmla="*/ 0 h 4671148"/>
              <a:gd name="connsiteX0" fmla="*/ 2174881 w 4671148"/>
              <a:gd name="connsiteY0" fmla="*/ 4663034 h 4671148"/>
              <a:gd name="connsiteX1" fmla="*/ 2312290 w 4671148"/>
              <a:gd name="connsiteY1" fmla="*/ 4669972 h 4671148"/>
              <a:gd name="connsiteX2" fmla="*/ 2312951 w 4671148"/>
              <a:gd name="connsiteY2" fmla="*/ 4671148 h 4671148"/>
              <a:gd name="connsiteX3" fmla="*/ 2179446 w 4671148"/>
              <a:gd name="connsiteY3" fmla="*/ 4671148 h 4671148"/>
              <a:gd name="connsiteX4" fmla="*/ 2174881 w 4671148"/>
              <a:gd name="connsiteY4" fmla="*/ 4663034 h 4671148"/>
              <a:gd name="connsiteX5" fmla="*/ 2179446 w 4671148"/>
              <a:gd name="connsiteY5" fmla="*/ 3915048 h 4671148"/>
              <a:gd name="connsiteX6" fmla="*/ 2312951 w 4671148"/>
              <a:gd name="connsiteY6" fmla="*/ 3915048 h 4671148"/>
              <a:gd name="connsiteX7" fmla="*/ 2306993 w 4671148"/>
              <a:gd name="connsiteY7" fmla="*/ 3925638 h 4671148"/>
              <a:gd name="connsiteX8" fmla="*/ 2177176 w 4671148"/>
              <a:gd name="connsiteY8" fmla="*/ 3919083 h 4671148"/>
              <a:gd name="connsiteX9" fmla="*/ 2179446 w 4671148"/>
              <a:gd name="connsiteY9" fmla="*/ 3915048 h 4671148"/>
              <a:gd name="connsiteX10" fmla="*/ 3770754 w 4671148"/>
              <a:gd name="connsiteY10" fmla="*/ 1668482 h 4671148"/>
              <a:gd name="connsiteX11" fmla="*/ 3779224 w 4671148"/>
              <a:gd name="connsiteY11" fmla="*/ 1668782 h 4671148"/>
              <a:gd name="connsiteX12" fmla="*/ 3802013 w 4671148"/>
              <a:gd name="connsiteY12" fmla="*/ 1716088 h 4671148"/>
              <a:gd name="connsiteX13" fmla="*/ 3818147 w 4671148"/>
              <a:gd name="connsiteY13" fmla="*/ 1760170 h 4671148"/>
              <a:gd name="connsiteX14" fmla="*/ 3770754 w 4671148"/>
              <a:gd name="connsiteY14" fmla="*/ 1668482 h 4671148"/>
              <a:gd name="connsiteX15" fmla="*/ 911753 w 4671148"/>
              <a:gd name="connsiteY15" fmla="*/ 1627620 h 4671148"/>
              <a:gd name="connsiteX16" fmla="*/ 916978 w 4671148"/>
              <a:gd name="connsiteY16" fmla="*/ 1636134 h 4671148"/>
              <a:gd name="connsiteX17" fmla="*/ 862742 w 4671148"/>
              <a:gd name="connsiteY17" fmla="*/ 1733555 h 4671148"/>
              <a:gd name="connsiteX18" fmla="*/ 869136 w 4671148"/>
              <a:gd name="connsiteY18" fmla="*/ 1716088 h 4671148"/>
              <a:gd name="connsiteX19" fmla="*/ 911753 w 4671148"/>
              <a:gd name="connsiteY19" fmla="*/ 1627620 h 4671148"/>
              <a:gd name="connsiteX20" fmla="*/ 4496534 w 4671148"/>
              <a:gd name="connsiteY20" fmla="*/ 1450853 h 4671148"/>
              <a:gd name="connsiteX21" fmla="*/ 4671148 w 4671148"/>
              <a:gd name="connsiteY21" fmla="*/ 2335574 h 4671148"/>
              <a:gd name="connsiteX22" fmla="*/ 2335574 w 4671148"/>
              <a:gd name="connsiteY22" fmla="*/ 4671148 h 4671148"/>
              <a:gd name="connsiteX23" fmla="*/ 2312290 w 4671148"/>
              <a:gd name="connsiteY23" fmla="*/ 4669972 h 4671148"/>
              <a:gd name="connsiteX24" fmla="*/ 2100256 w 4671148"/>
              <a:gd name="connsiteY24" fmla="*/ 4293098 h 4671148"/>
              <a:gd name="connsiteX25" fmla="*/ 2306993 w 4671148"/>
              <a:gd name="connsiteY25" fmla="*/ 3925638 h 4671148"/>
              <a:gd name="connsiteX26" fmla="*/ 2335574 w 4671148"/>
              <a:gd name="connsiteY26" fmla="*/ 3927081 h 4671148"/>
              <a:gd name="connsiteX27" fmla="*/ 4496534 w 4671148"/>
              <a:gd name="connsiteY27" fmla="*/ 1450853 h 4671148"/>
              <a:gd name="connsiteX28" fmla="*/ 625183 w 4671148"/>
              <a:gd name="connsiteY28" fmla="*/ 1383056 h 4671148"/>
              <a:gd name="connsiteX29" fmla="*/ 852039 w 4671148"/>
              <a:gd name="connsiteY29" fmla="*/ 1752782 h 4671148"/>
              <a:gd name="connsiteX30" fmla="*/ 862742 w 4671148"/>
              <a:gd name="connsiteY30" fmla="*/ 1733555 h 4671148"/>
              <a:gd name="connsiteX31" fmla="*/ 815618 w 4671148"/>
              <a:gd name="connsiteY31" fmla="*/ 1862309 h 4671148"/>
              <a:gd name="connsiteX32" fmla="*/ 744067 w 4671148"/>
              <a:gd name="connsiteY32" fmla="*/ 2335574 h 4671148"/>
              <a:gd name="connsiteX33" fmla="*/ 2172852 w 4671148"/>
              <a:gd name="connsiteY33" fmla="*/ 3918864 h 4671148"/>
              <a:gd name="connsiteX34" fmla="*/ 2177176 w 4671148"/>
              <a:gd name="connsiteY34" fmla="*/ 3919083 h 4671148"/>
              <a:gd name="connsiteX35" fmla="*/ 1966751 w 4671148"/>
              <a:gd name="connsiteY35" fmla="*/ 4293098 h 4671148"/>
              <a:gd name="connsiteX36" fmla="*/ 2174881 w 4671148"/>
              <a:gd name="connsiteY36" fmla="*/ 4663034 h 4671148"/>
              <a:gd name="connsiteX37" fmla="*/ 2096775 w 4671148"/>
              <a:gd name="connsiteY37" fmla="*/ 4659090 h 4671148"/>
              <a:gd name="connsiteX38" fmla="*/ 0 w 4671148"/>
              <a:gd name="connsiteY38" fmla="*/ 2335574 h 4671148"/>
              <a:gd name="connsiteX39" fmla="*/ 183541 w 4671148"/>
              <a:gd name="connsiteY39" fmla="*/ 1426463 h 4671148"/>
              <a:gd name="connsiteX40" fmla="*/ 203538 w 4671148"/>
              <a:gd name="connsiteY40" fmla="*/ 1384952 h 4671148"/>
              <a:gd name="connsiteX41" fmla="*/ 625183 w 4671148"/>
              <a:gd name="connsiteY41" fmla="*/ 1383056 h 4671148"/>
              <a:gd name="connsiteX42" fmla="*/ 4442430 w 4671148"/>
              <a:gd name="connsiteY42" fmla="*/ 1321296 h 4671148"/>
              <a:gd name="connsiteX43" fmla="*/ 4503733 w 4671148"/>
              <a:gd name="connsiteY43" fmla="*/ 1439894 h 4671148"/>
              <a:gd name="connsiteX44" fmla="*/ 4496534 w 4671148"/>
              <a:gd name="connsiteY44" fmla="*/ 1450853 h 4671148"/>
              <a:gd name="connsiteX45" fmla="*/ 4487607 w 4671148"/>
              <a:gd name="connsiteY45" fmla="*/ 1426463 h 4671148"/>
              <a:gd name="connsiteX46" fmla="*/ 4439266 w 4671148"/>
              <a:gd name="connsiteY46" fmla="*/ 1326113 h 4671148"/>
              <a:gd name="connsiteX47" fmla="*/ 4442430 w 4671148"/>
              <a:gd name="connsiteY47" fmla="*/ 1321296 h 4671148"/>
              <a:gd name="connsiteX48" fmla="*/ 259711 w 4671148"/>
              <a:gd name="connsiteY48" fmla="*/ 1268344 h 4671148"/>
              <a:gd name="connsiteX49" fmla="*/ 203538 w 4671148"/>
              <a:gd name="connsiteY49" fmla="*/ 1384952 h 4671148"/>
              <a:gd name="connsiteX50" fmla="*/ 191412 w 4671148"/>
              <a:gd name="connsiteY50" fmla="*/ 1385006 h 4671148"/>
              <a:gd name="connsiteX51" fmla="*/ 256350 w 4671148"/>
              <a:gd name="connsiteY51" fmla="*/ 1268359 h 4671148"/>
              <a:gd name="connsiteX52" fmla="*/ 259711 w 4671148"/>
              <a:gd name="connsiteY52" fmla="*/ 1268344 h 4671148"/>
              <a:gd name="connsiteX53" fmla="*/ 2335574 w 4671148"/>
              <a:gd name="connsiteY53" fmla="*/ 0 h 4671148"/>
              <a:gd name="connsiteX54" fmla="*/ 4389257 w 4671148"/>
              <a:gd name="connsiteY54" fmla="*/ 1222301 h 4671148"/>
              <a:gd name="connsiteX55" fmla="*/ 4439266 w 4671148"/>
              <a:gd name="connsiteY55" fmla="*/ 1326113 h 4671148"/>
              <a:gd name="connsiteX56" fmla="*/ 4204258 w 4671148"/>
              <a:gd name="connsiteY56" fmla="*/ 1683835 h 4671148"/>
              <a:gd name="connsiteX57" fmla="*/ 3779224 w 4671148"/>
              <a:gd name="connsiteY57" fmla="*/ 1668782 h 4671148"/>
              <a:gd name="connsiteX58" fmla="*/ 3734995 w 4671148"/>
              <a:gd name="connsiteY58" fmla="*/ 1576967 h 4671148"/>
              <a:gd name="connsiteX59" fmla="*/ 2335574 w 4671148"/>
              <a:gd name="connsiteY59" fmla="*/ 744067 h 4671148"/>
              <a:gd name="connsiteX60" fmla="*/ 936154 w 4671148"/>
              <a:gd name="connsiteY60" fmla="*/ 1576967 h 4671148"/>
              <a:gd name="connsiteX61" fmla="*/ 911753 w 4671148"/>
              <a:gd name="connsiteY61" fmla="*/ 1627620 h 4671148"/>
              <a:gd name="connsiteX62" fmla="*/ 690121 w 4671148"/>
              <a:gd name="connsiteY62" fmla="*/ 1266408 h 4671148"/>
              <a:gd name="connsiteX63" fmla="*/ 259711 w 4671148"/>
              <a:gd name="connsiteY63" fmla="*/ 1268344 h 4671148"/>
              <a:gd name="connsiteX64" fmla="*/ 281891 w 4671148"/>
              <a:gd name="connsiteY64" fmla="*/ 1222301 h 4671148"/>
              <a:gd name="connsiteX65" fmla="*/ 2335574 w 4671148"/>
              <a:gd name="connsiteY65" fmla="*/ 0 h 4671148"/>
              <a:gd name="connsiteX0" fmla="*/ 2174881 w 4671148"/>
              <a:gd name="connsiteY0" fmla="*/ 4663034 h 4671148"/>
              <a:gd name="connsiteX1" fmla="*/ 2312290 w 4671148"/>
              <a:gd name="connsiteY1" fmla="*/ 4669972 h 4671148"/>
              <a:gd name="connsiteX2" fmla="*/ 2312951 w 4671148"/>
              <a:gd name="connsiteY2" fmla="*/ 4671148 h 4671148"/>
              <a:gd name="connsiteX3" fmla="*/ 2179446 w 4671148"/>
              <a:gd name="connsiteY3" fmla="*/ 4671148 h 4671148"/>
              <a:gd name="connsiteX4" fmla="*/ 2174881 w 4671148"/>
              <a:gd name="connsiteY4" fmla="*/ 4663034 h 4671148"/>
              <a:gd name="connsiteX5" fmla="*/ 2179446 w 4671148"/>
              <a:gd name="connsiteY5" fmla="*/ 3915048 h 4671148"/>
              <a:gd name="connsiteX6" fmla="*/ 2312951 w 4671148"/>
              <a:gd name="connsiteY6" fmla="*/ 3915048 h 4671148"/>
              <a:gd name="connsiteX7" fmla="*/ 2306993 w 4671148"/>
              <a:gd name="connsiteY7" fmla="*/ 3925638 h 4671148"/>
              <a:gd name="connsiteX8" fmla="*/ 2177176 w 4671148"/>
              <a:gd name="connsiteY8" fmla="*/ 3919083 h 4671148"/>
              <a:gd name="connsiteX9" fmla="*/ 2179446 w 4671148"/>
              <a:gd name="connsiteY9" fmla="*/ 3915048 h 4671148"/>
              <a:gd name="connsiteX10" fmla="*/ 3770754 w 4671148"/>
              <a:gd name="connsiteY10" fmla="*/ 1668482 h 4671148"/>
              <a:gd name="connsiteX11" fmla="*/ 3779224 w 4671148"/>
              <a:gd name="connsiteY11" fmla="*/ 1668782 h 4671148"/>
              <a:gd name="connsiteX12" fmla="*/ 3802013 w 4671148"/>
              <a:gd name="connsiteY12" fmla="*/ 1716088 h 4671148"/>
              <a:gd name="connsiteX13" fmla="*/ 3818147 w 4671148"/>
              <a:gd name="connsiteY13" fmla="*/ 1760170 h 4671148"/>
              <a:gd name="connsiteX14" fmla="*/ 3770754 w 4671148"/>
              <a:gd name="connsiteY14" fmla="*/ 1668482 h 4671148"/>
              <a:gd name="connsiteX15" fmla="*/ 911753 w 4671148"/>
              <a:gd name="connsiteY15" fmla="*/ 1627620 h 4671148"/>
              <a:gd name="connsiteX16" fmla="*/ 916978 w 4671148"/>
              <a:gd name="connsiteY16" fmla="*/ 1636134 h 4671148"/>
              <a:gd name="connsiteX17" fmla="*/ 862742 w 4671148"/>
              <a:gd name="connsiteY17" fmla="*/ 1733555 h 4671148"/>
              <a:gd name="connsiteX18" fmla="*/ 869136 w 4671148"/>
              <a:gd name="connsiteY18" fmla="*/ 1716088 h 4671148"/>
              <a:gd name="connsiteX19" fmla="*/ 911753 w 4671148"/>
              <a:gd name="connsiteY19" fmla="*/ 1627620 h 4671148"/>
              <a:gd name="connsiteX20" fmla="*/ 4496534 w 4671148"/>
              <a:gd name="connsiteY20" fmla="*/ 1450853 h 4671148"/>
              <a:gd name="connsiteX21" fmla="*/ 4671148 w 4671148"/>
              <a:gd name="connsiteY21" fmla="*/ 2335574 h 4671148"/>
              <a:gd name="connsiteX22" fmla="*/ 2335574 w 4671148"/>
              <a:gd name="connsiteY22" fmla="*/ 4671148 h 4671148"/>
              <a:gd name="connsiteX23" fmla="*/ 2312290 w 4671148"/>
              <a:gd name="connsiteY23" fmla="*/ 4669972 h 4671148"/>
              <a:gd name="connsiteX24" fmla="*/ 2100256 w 4671148"/>
              <a:gd name="connsiteY24" fmla="*/ 4293098 h 4671148"/>
              <a:gd name="connsiteX25" fmla="*/ 2306993 w 4671148"/>
              <a:gd name="connsiteY25" fmla="*/ 3925638 h 4671148"/>
              <a:gd name="connsiteX26" fmla="*/ 2335574 w 4671148"/>
              <a:gd name="connsiteY26" fmla="*/ 3927081 h 4671148"/>
              <a:gd name="connsiteX27" fmla="*/ 4496534 w 4671148"/>
              <a:gd name="connsiteY27" fmla="*/ 1450853 h 4671148"/>
              <a:gd name="connsiteX28" fmla="*/ 625183 w 4671148"/>
              <a:gd name="connsiteY28" fmla="*/ 1383056 h 4671148"/>
              <a:gd name="connsiteX29" fmla="*/ 852039 w 4671148"/>
              <a:gd name="connsiteY29" fmla="*/ 1752782 h 4671148"/>
              <a:gd name="connsiteX30" fmla="*/ 862742 w 4671148"/>
              <a:gd name="connsiteY30" fmla="*/ 1733555 h 4671148"/>
              <a:gd name="connsiteX31" fmla="*/ 815618 w 4671148"/>
              <a:gd name="connsiteY31" fmla="*/ 1862309 h 4671148"/>
              <a:gd name="connsiteX32" fmla="*/ 744067 w 4671148"/>
              <a:gd name="connsiteY32" fmla="*/ 2335574 h 4671148"/>
              <a:gd name="connsiteX33" fmla="*/ 2172852 w 4671148"/>
              <a:gd name="connsiteY33" fmla="*/ 3918864 h 4671148"/>
              <a:gd name="connsiteX34" fmla="*/ 2177176 w 4671148"/>
              <a:gd name="connsiteY34" fmla="*/ 3919083 h 4671148"/>
              <a:gd name="connsiteX35" fmla="*/ 1966751 w 4671148"/>
              <a:gd name="connsiteY35" fmla="*/ 4293098 h 4671148"/>
              <a:gd name="connsiteX36" fmla="*/ 2174881 w 4671148"/>
              <a:gd name="connsiteY36" fmla="*/ 4663034 h 4671148"/>
              <a:gd name="connsiteX37" fmla="*/ 2096775 w 4671148"/>
              <a:gd name="connsiteY37" fmla="*/ 4659090 h 4671148"/>
              <a:gd name="connsiteX38" fmla="*/ 0 w 4671148"/>
              <a:gd name="connsiteY38" fmla="*/ 2335574 h 4671148"/>
              <a:gd name="connsiteX39" fmla="*/ 183541 w 4671148"/>
              <a:gd name="connsiteY39" fmla="*/ 1426463 h 4671148"/>
              <a:gd name="connsiteX40" fmla="*/ 203538 w 4671148"/>
              <a:gd name="connsiteY40" fmla="*/ 1384952 h 4671148"/>
              <a:gd name="connsiteX41" fmla="*/ 625183 w 4671148"/>
              <a:gd name="connsiteY41" fmla="*/ 1383056 h 4671148"/>
              <a:gd name="connsiteX42" fmla="*/ 4442430 w 4671148"/>
              <a:gd name="connsiteY42" fmla="*/ 1321296 h 4671148"/>
              <a:gd name="connsiteX43" fmla="*/ 4503733 w 4671148"/>
              <a:gd name="connsiteY43" fmla="*/ 1439894 h 4671148"/>
              <a:gd name="connsiteX44" fmla="*/ 4487607 w 4671148"/>
              <a:gd name="connsiteY44" fmla="*/ 1426463 h 4671148"/>
              <a:gd name="connsiteX45" fmla="*/ 4439266 w 4671148"/>
              <a:gd name="connsiteY45" fmla="*/ 1326113 h 4671148"/>
              <a:gd name="connsiteX46" fmla="*/ 4442430 w 4671148"/>
              <a:gd name="connsiteY46" fmla="*/ 1321296 h 4671148"/>
              <a:gd name="connsiteX47" fmla="*/ 259711 w 4671148"/>
              <a:gd name="connsiteY47" fmla="*/ 1268344 h 4671148"/>
              <a:gd name="connsiteX48" fmla="*/ 203538 w 4671148"/>
              <a:gd name="connsiteY48" fmla="*/ 1384952 h 4671148"/>
              <a:gd name="connsiteX49" fmla="*/ 191412 w 4671148"/>
              <a:gd name="connsiteY49" fmla="*/ 1385006 h 4671148"/>
              <a:gd name="connsiteX50" fmla="*/ 256350 w 4671148"/>
              <a:gd name="connsiteY50" fmla="*/ 1268359 h 4671148"/>
              <a:gd name="connsiteX51" fmla="*/ 259711 w 4671148"/>
              <a:gd name="connsiteY51" fmla="*/ 1268344 h 4671148"/>
              <a:gd name="connsiteX52" fmla="*/ 2335574 w 4671148"/>
              <a:gd name="connsiteY52" fmla="*/ 0 h 4671148"/>
              <a:gd name="connsiteX53" fmla="*/ 4389257 w 4671148"/>
              <a:gd name="connsiteY53" fmla="*/ 1222301 h 4671148"/>
              <a:gd name="connsiteX54" fmla="*/ 4439266 w 4671148"/>
              <a:gd name="connsiteY54" fmla="*/ 1326113 h 4671148"/>
              <a:gd name="connsiteX55" fmla="*/ 4204258 w 4671148"/>
              <a:gd name="connsiteY55" fmla="*/ 1683835 h 4671148"/>
              <a:gd name="connsiteX56" fmla="*/ 3779224 w 4671148"/>
              <a:gd name="connsiteY56" fmla="*/ 1668782 h 4671148"/>
              <a:gd name="connsiteX57" fmla="*/ 3734995 w 4671148"/>
              <a:gd name="connsiteY57" fmla="*/ 1576967 h 4671148"/>
              <a:gd name="connsiteX58" fmla="*/ 2335574 w 4671148"/>
              <a:gd name="connsiteY58" fmla="*/ 744067 h 4671148"/>
              <a:gd name="connsiteX59" fmla="*/ 936154 w 4671148"/>
              <a:gd name="connsiteY59" fmla="*/ 1576967 h 4671148"/>
              <a:gd name="connsiteX60" fmla="*/ 911753 w 4671148"/>
              <a:gd name="connsiteY60" fmla="*/ 1627620 h 4671148"/>
              <a:gd name="connsiteX61" fmla="*/ 690121 w 4671148"/>
              <a:gd name="connsiteY61" fmla="*/ 1266408 h 4671148"/>
              <a:gd name="connsiteX62" fmla="*/ 259711 w 4671148"/>
              <a:gd name="connsiteY62" fmla="*/ 1268344 h 4671148"/>
              <a:gd name="connsiteX63" fmla="*/ 281891 w 4671148"/>
              <a:gd name="connsiteY63" fmla="*/ 1222301 h 4671148"/>
              <a:gd name="connsiteX64" fmla="*/ 2335574 w 4671148"/>
              <a:gd name="connsiteY64" fmla="*/ 0 h 4671148"/>
              <a:gd name="connsiteX0" fmla="*/ 2174881 w 4503733"/>
              <a:gd name="connsiteY0" fmla="*/ 4663034 h 4671148"/>
              <a:gd name="connsiteX1" fmla="*/ 2312290 w 4503733"/>
              <a:gd name="connsiteY1" fmla="*/ 4669972 h 4671148"/>
              <a:gd name="connsiteX2" fmla="*/ 2312951 w 4503733"/>
              <a:gd name="connsiteY2" fmla="*/ 4671148 h 4671148"/>
              <a:gd name="connsiteX3" fmla="*/ 2179446 w 4503733"/>
              <a:gd name="connsiteY3" fmla="*/ 4671148 h 4671148"/>
              <a:gd name="connsiteX4" fmla="*/ 2174881 w 4503733"/>
              <a:gd name="connsiteY4" fmla="*/ 4663034 h 4671148"/>
              <a:gd name="connsiteX5" fmla="*/ 2179446 w 4503733"/>
              <a:gd name="connsiteY5" fmla="*/ 3915048 h 4671148"/>
              <a:gd name="connsiteX6" fmla="*/ 2312951 w 4503733"/>
              <a:gd name="connsiteY6" fmla="*/ 3915048 h 4671148"/>
              <a:gd name="connsiteX7" fmla="*/ 2306993 w 4503733"/>
              <a:gd name="connsiteY7" fmla="*/ 3925638 h 4671148"/>
              <a:gd name="connsiteX8" fmla="*/ 2177176 w 4503733"/>
              <a:gd name="connsiteY8" fmla="*/ 3919083 h 4671148"/>
              <a:gd name="connsiteX9" fmla="*/ 2179446 w 4503733"/>
              <a:gd name="connsiteY9" fmla="*/ 3915048 h 4671148"/>
              <a:gd name="connsiteX10" fmla="*/ 3770754 w 4503733"/>
              <a:gd name="connsiteY10" fmla="*/ 1668482 h 4671148"/>
              <a:gd name="connsiteX11" fmla="*/ 3779224 w 4503733"/>
              <a:gd name="connsiteY11" fmla="*/ 1668782 h 4671148"/>
              <a:gd name="connsiteX12" fmla="*/ 3802013 w 4503733"/>
              <a:gd name="connsiteY12" fmla="*/ 1716088 h 4671148"/>
              <a:gd name="connsiteX13" fmla="*/ 3818147 w 4503733"/>
              <a:gd name="connsiteY13" fmla="*/ 1760170 h 4671148"/>
              <a:gd name="connsiteX14" fmla="*/ 3770754 w 4503733"/>
              <a:gd name="connsiteY14" fmla="*/ 1668482 h 4671148"/>
              <a:gd name="connsiteX15" fmla="*/ 911753 w 4503733"/>
              <a:gd name="connsiteY15" fmla="*/ 1627620 h 4671148"/>
              <a:gd name="connsiteX16" fmla="*/ 916978 w 4503733"/>
              <a:gd name="connsiteY16" fmla="*/ 1636134 h 4671148"/>
              <a:gd name="connsiteX17" fmla="*/ 862742 w 4503733"/>
              <a:gd name="connsiteY17" fmla="*/ 1733555 h 4671148"/>
              <a:gd name="connsiteX18" fmla="*/ 869136 w 4503733"/>
              <a:gd name="connsiteY18" fmla="*/ 1716088 h 4671148"/>
              <a:gd name="connsiteX19" fmla="*/ 911753 w 4503733"/>
              <a:gd name="connsiteY19" fmla="*/ 1627620 h 4671148"/>
              <a:gd name="connsiteX20" fmla="*/ 4496534 w 4503733"/>
              <a:gd name="connsiteY20" fmla="*/ 1450853 h 4671148"/>
              <a:gd name="connsiteX21" fmla="*/ 2335574 w 4503733"/>
              <a:gd name="connsiteY21" fmla="*/ 4671148 h 4671148"/>
              <a:gd name="connsiteX22" fmla="*/ 2312290 w 4503733"/>
              <a:gd name="connsiteY22" fmla="*/ 4669972 h 4671148"/>
              <a:gd name="connsiteX23" fmla="*/ 2100256 w 4503733"/>
              <a:gd name="connsiteY23" fmla="*/ 4293098 h 4671148"/>
              <a:gd name="connsiteX24" fmla="*/ 2306993 w 4503733"/>
              <a:gd name="connsiteY24" fmla="*/ 3925638 h 4671148"/>
              <a:gd name="connsiteX25" fmla="*/ 2335574 w 4503733"/>
              <a:gd name="connsiteY25" fmla="*/ 3927081 h 4671148"/>
              <a:gd name="connsiteX26" fmla="*/ 4496534 w 4503733"/>
              <a:gd name="connsiteY26" fmla="*/ 1450853 h 4671148"/>
              <a:gd name="connsiteX27" fmla="*/ 625183 w 4503733"/>
              <a:gd name="connsiteY27" fmla="*/ 1383056 h 4671148"/>
              <a:gd name="connsiteX28" fmla="*/ 852039 w 4503733"/>
              <a:gd name="connsiteY28" fmla="*/ 1752782 h 4671148"/>
              <a:gd name="connsiteX29" fmla="*/ 862742 w 4503733"/>
              <a:gd name="connsiteY29" fmla="*/ 1733555 h 4671148"/>
              <a:gd name="connsiteX30" fmla="*/ 815618 w 4503733"/>
              <a:gd name="connsiteY30" fmla="*/ 1862309 h 4671148"/>
              <a:gd name="connsiteX31" fmla="*/ 744067 w 4503733"/>
              <a:gd name="connsiteY31" fmla="*/ 2335574 h 4671148"/>
              <a:gd name="connsiteX32" fmla="*/ 2172852 w 4503733"/>
              <a:gd name="connsiteY32" fmla="*/ 3918864 h 4671148"/>
              <a:gd name="connsiteX33" fmla="*/ 2177176 w 4503733"/>
              <a:gd name="connsiteY33" fmla="*/ 3919083 h 4671148"/>
              <a:gd name="connsiteX34" fmla="*/ 1966751 w 4503733"/>
              <a:gd name="connsiteY34" fmla="*/ 4293098 h 4671148"/>
              <a:gd name="connsiteX35" fmla="*/ 2174881 w 4503733"/>
              <a:gd name="connsiteY35" fmla="*/ 4663034 h 4671148"/>
              <a:gd name="connsiteX36" fmla="*/ 2096775 w 4503733"/>
              <a:gd name="connsiteY36" fmla="*/ 4659090 h 4671148"/>
              <a:gd name="connsiteX37" fmla="*/ 0 w 4503733"/>
              <a:gd name="connsiteY37" fmla="*/ 2335574 h 4671148"/>
              <a:gd name="connsiteX38" fmla="*/ 183541 w 4503733"/>
              <a:gd name="connsiteY38" fmla="*/ 1426463 h 4671148"/>
              <a:gd name="connsiteX39" fmla="*/ 203538 w 4503733"/>
              <a:gd name="connsiteY39" fmla="*/ 1384952 h 4671148"/>
              <a:gd name="connsiteX40" fmla="*/ 625183 w 4503733"/>
              <a:gd name="connsiteY40" fmla="*/ 1383056 h 4671148"/>
              <a:gd name="connsiteX41" fmla="*/ 4442430 w 4503733"/>
              <a:gd name="connsiteY41" fmla="*/ 1321296 h 4671148"/>
              <a:gd name="connsiteX42" fmla="*/ 4503733 w 4503733"/>
              <a:gd name="connsiteY42" fmla="*/ 1439894 h 4671148"/>
              <a:gd name="connsiteX43" fmla="*/ 4487607 w 4503733"/>
              <a:gd name="connsiteY43" fmla="*/ 1426463 h 4671148"/>
              <a:gd name="connsiteX44" fmla="*/ 4439266 w 4503733"/>
              <a:gd name="connsiteY44" fmla="*/ 1326113 h 4671148"/>
              <a:gd name="connsiteX45" fmla="*/ 4442430 w 4503733"/>
              <a:gd name="connsiteY45" fmla="*/ 1321296 h 4671148"/>
              <a:gd name="connsiteX46" fmla="*/ 259711 w 4503733"/>
              <a:gd name="connsiteY46" fmla="*/ 1268344 h 4671148"/>
              <a:gd name="connsiteX47" fmla="*/ 203538 w 4503733"/>
              <a:gd name="connsiteY47" fmla="*/ 1384952 h 4671148"/>
              <a:gd name="connsiteX48" fmla="*/ 191412 w 4503733"/>
              <a:gd name="connsiteY48" fmla="*/ 1385006 h 4671148"/>
              <a:gd name="connsiteX49" fmla="*/ 256350 w 4503733"/>
              <a:gd name="connsiteY49" fmla="*/ 1268359 h 4671148"/>
              <a:gd name="connsiteX50" fmla="*/ 259711 w 4503733"/>
              <a:gd name="connsiteY50" fmla="*/ 1268344 h 4671148"/>
              <a:gd name="connsiteX51" fmla="*/ 2335574 w 4503733"/>
              <a:gd name="connsiteY51" fmla="*/ 0 h 4671148"/>
              <a:gd name="connsiteX52" fmla="*/ 4389257 w 4503733"/>
              <a:gd name="connsiteY52" fmla="*/ 1222301 h 4671148"/>
              <a:gd name="connsiteX53" fmla="*/ 4439266 w 4503733"/>
              <a:gd name="connsiteY53" fmla="*/ 1326113 h 4671148"/>
              <a:gd name="connsiteX54" fmla="*/ 4204258 w 4503733"/>
              <a:gd name="connsiteY54" fmla="*/ 1683835 h 4671148"/>
              <a:gd name="connsiteX55" fmla="*/ 3779224 w 4503733"/>
              <a:gd name="connsiteY55" fmla="*/ 1668782 h 4671148"/>
              <a:gd name="connsiteX56" fmla="*/ 3734995 w 4503733"/>
              <a:gd name="connsiteY56" fmla="*/ 1576967 h 4671148"/>
              <a:gd name="connsiteX57" fmla="*/ 2335574 w 4503733"/>
              <a:gd name="connsiteY57" fmla="*/ 744067 h 4671148"/>
              <a:gd name="connsiteX58" fmla="*/ 936154 w 4503733"/>
              <a:gd name="connsiteY58" fmla="*/ 1576967 h 4671148"/>
              <a:gd name="connsiteX59" fmla="*/ 911753 w 4503733"/>
              <a:gd name="connsiteY59" fmla="*/ 1627620 h 4671148"/>
              <a:gd name="connsiteX60" fmla="*/ 690121 w 4503733"/>
              <a:gd name="connsiteY60" fmla="*/ 1266408 h 4671148"/>
              <a:gd name="connsiteX61" fmla="*/ 259711 w 4503733"/>
              <a:gd name="connsiteY61" fmla="*/ 1268344 h 4671148"/>
              <a:gd name="connsiteX62" fmla="*/ 281891 w 4503733"/>
              <a:gd name="connsiteY62" fmla="*/ 1222301 h 4671148"/>
              <a:gd name="connsiteX63" fmla="*/ 2335574 w 4503733"/>
              <a:gd name="connsiteY63" fmla="*/ 0 h 4671148"/>
              <a:gd name="connsiteX0" fmla="*/ 2174881 w 4496534"/>
              <a:gd name="connsiteY0" fmla="*/ 4663034 h 4671148"/>
              <a:gd name="connsiteX1" fmla="*/ 2312290 w 4496534"/>
              <a:gd name="connsiteY1" fmla="*/ 4669972 h 4671148"/>
              <a:gd name="connsiteX2" fmla="*/ 2312951 w 4496534"/>
              <a:gd name="connsiteY2" fmla="*/ 4671148 h 4671148"/>
              <a:gd name="connsiteX3" fmla="*/ 2179446 w 4496534"/>
              <a:gd name="connsiteY3" fmla="*/ 4671148 h 4671148"/>
              <a:gd name="connsiteX4" fmla="*/ 2174881 w 4496534"/>
              <a:gd name="connsiteY4" fmla="*/ 4663034 h 4671148"/>
              <a:gd name="connsiteX5" fmla="*/ 2179446 w 4496534"/>
              <a:gd name="connsiteY5" fmla="*/ 3915048 h 4671148"/>
              <a:gd name="connsiteX6" fmla="*/ 2312951 w 4496534"/>
              <a:gd name="connsiteY6" fmla="*/ 3915048 h 4671148"/>
              <a:gd name="connsiteX7" fmla="*/ 2306993 w 4496534"/>
              <a:gd name="connsiteY7" fmla="*/ 3925638 h 4671148"/>
              <a:gd name="connsiteX8" fmla="*/ 2177176 w 4496534"/>
              <a:gd name="connsiteY8" fmla="*/ 3919083 h 4671148"/>
              <a:gd name="connsiteX9" fmla="*/ 2179446 w 4496534"/>
              <a:gd name="connsiteY9" fmla="*/ 3915048 h 4671148"/>
              <a:gd name="connsiteX10" fmla="*/ 3770754 w 4496534"/>
              <a:gd name="connsiteY10" fmla="*/ 1668482 h 4671148"/>
              <a:gd name="connsiteX11" fmla="*/ 3779224 w 4496534"/>
              <a:gd name="connsiteY11" fmla="*/ 1668782 h 4671148"/>
              <a:gd name="connsiteX12" fmla="*/ 3802013 w 4496534"/>
              <a:gd name="connsiteY12" fmla="*/ 1716088 h 4671148"/>
              <a:gd name="connsiteX13" fmla="*/ 3818147 w 4496534"/>
              <a:gd name="connsiteY13" fmla="*/ 1760170 h 4671148"/>
              <a:gd name="connsiteX14" fmla="*/ 3770754 w 4496534"/>
              <a:gd name="connsiteY14" fmla="*/ 1668482 h 4671148"/>
              <a:gd name="connsiteX15" fmla="*/ 911753 w 4496534"/>
              <a:gd name="connsiteY15" fmla="*/ 1627620 h 4671148"/>
              <a:gd name="connsiteX16" fmla="*/ 916978 w 4496534"/>
              <a:gd name="connsiteY16" fmla="*/ 1636134 h 4671148"/>
              <a:gd name="connsiteX17" fmla="*/ 862742 w 4496534"/>
              <a:gd name="connsiteY17" fmla="*/ 1733555 h 4671148"/>
              <a:gd name="connsiteX18" fmla="*/ 869136 w 4496534"/>
              <a:gd name="connsiteY18" fmla="*/ 1716088 h 4671148"/>
              <a:gd name="connsiteX19" fmla="*/ 911753 w 4496534"/>
              <a:gd name="connsiteY19" fmla="*/ 1627620 h 4671148"/>
              <a:gd name="connsiteX20" fmla="*/ 4496534 w 4496534"/>
              <a:gd name="connsiteY20" fmla="*/ 1450853 h 4671148"/>
              <a:gd name="connsiteX21" fmla="*/ 2335574 w 4496534"/>
              <a:gd name="connsiteY21" fmla="*/ 4671148 h 4671148"/>
              <a:gd name="connsiteX22" fmla="*/ 2312290 w 4496534"/>
              <a:gd name="connsiteY22" fmla="*/ 4669972 h 4671148"/>
              <a:gd name="connsiteX23" fmla="*/ 2100256 w 4496534"/>
              <a:gd name="connsiteY23" fmla="*/ 4293098 h 4671148"/>
              <a:gd name="connsiteX24" fmla="*/ 2306993 w 4496534"/>
              <a:gd name="connsiteY24" fmla="*/ 3925638 h 4671148"/>
              <a:gd name="connsiteX25" fmla="*/ 2335574 w 4496534"/>
              <a:gd name="connsiteY25" fmla="*/ 3927081 h 4671148"/>
              <a:gd name="connsiteX26" fmla="*/ 4496534 w 4496534"/>
              <a:gd name="connsiteY26" fmla="*/ 1450853 h 4671148"/>
              <a:gd name="connsiteX27" fmla="*/ 625183 w 4496534"/>
              <a:gd name="connsiteY27" fmla="*/ 1383056 h 4671148"/>
              <a:gd name="connsiteX28" fmla="*/ 852039 w 4496534"/>
              <a:gd name="connsiteY28" fmla="*/ 1752782 h 4671148"/>
              <a:gd name="connsiteX29" fmla="*/ 862742 w 4496534"/>
              <a:gd name="connsiteY29" fmla="*/ 1733555 h 4671148"/>
              <a:gd name="connsiteX30" fmla="*/ 815618 w 4496534"/>
              <a:gd name="connsiteY30" fmla="*/ 1862309 h 4671148"/>
              <a:gd name="connsiteX31" fmla="*/ 744067 w 4496534"/>
              <a:gd name="connsiteY31" fmla="*/ 2335574 h 4671148"/>
              <a:gd name="connsiteX32" fmla="*/ 2172852 w 4496534"/>
              <a:gd name="connsiteY32" fmla="*/ 3918864 h 4671148"/>
              <a:gd name="connsiteX33" fmla="*/ 2177176 w 4496534"/>
              <a:gd name="connsiteY33" fmla="*/ 3919083 h 4671148"/>
              <a:gd name="connsiteX34" fmla="*/ 1966751 w 4496534"/>
              <a:gd name="connsiteY34" fmla="*/ 4293098 h 4671148"/>
              <a:gd name="connsiteX35" fmla="*/ 2174881 w 4496534"/>
              <a:gd name="connsiteY35" fmla="*/ 4663034 h 4671148"/>
              <a:gd name="connsiteX36" fmla="*/ 2096775 w 4496534"/>
              <a:gd name="connsiteY36" fmla="*/ 4659090 h 4671148"/>
              <a:gd name="connsiteX37" fmla="*/ 0 w 4496534"/>
              <a:gd name="connsiteY37" fmla="*/ 2335574 h 4671148"/>
              <a:gd name="connsiteX38" fmla="*/ 183541 w 4496534"/>
              <a:gd name="connsiteY38" fmla="*/ 1426463 h 4671148"/>
              <a:gd name="connsiteX39" fmla="*/ 203538 w 4496534"/>
              <a:gd name="connsiteY39" fmla="*/ 1384952 h 4671148"/>
              <a:gd name="connsiteX40" fmla="*/ 625183 w 4496534"/>
              <a:gd name="connsiteY40" fmla="*/ 1383056 h 4671148"/>
              <a:gd name="connsiteX41" fmla="*/ 4442430 w 4496534"/>
              <a:gd name="connsiteY41" fmla="*/ 1321296 h 4671148"/>
              <a:gd name="connsiteX42" fmla="*/ 4487607 w 4496534"/>
              <a:gd name="connsiteY42" fmla="*/ 1426463 h 4671148"/>
              <a:gd name="connsiteX43" fmla="*/ 4439266 w 4496534"/>
              <a:gd name="connsiteY43" fmla="*/ 1326113 h 4671148"/>
              <a:gd name="connsiteX44" fmla="*/ 4442430 w 4496534"/>
              <a:gd name="connsiteY44" fmla="*/ 1321296 h 4671148"/>
              <a:gd name="connsiteX45" fmla="*/ 259711 w 4496534"/>
              <a:gd name="connsiteY45" fmla="*/ 1268344 h 4671148"/>
              <a:gd name="connsiteX46" fmla="*/ 203538 w 4496534"/>
              <a:gd name="connsiteY46" fmla="*/ 1384952 h 4671148"/>
              <a:gd name="connsiteX47" fmla="*/ 191412 w 4496534"/>
              <a:gd name="connsiteY47" fmla="*/ 1385006 h 4671148"/>
              <a:gd name="connsiteX48" fmla="*/ 256350 w 4496534"/>
              <a:gd name="connsiteY48" fmla="*/ 1268359 h 4671148"/>
              <a:gd name="connsiteX49" fmla="*/ 259711 w 4496534"/>
              <a:gd name="connsiteY49" fmla="*/ 1268344 h 4671148"/>
              <a:gd name="connsiteX50" fmla="*/ 2335574 w 4496534"/>
              <a:gd name="connsiteY50" fmla="*/ 0 h 4671148"/>
              <a:gd name="connsiteX51" fmla="*/ 4389257 w 4496534"/>
              <a:gd name="connsiteY51" fmla="*/ 1222301 h 4671148"/>
              <a:gd name="connsiteX52" fmla="*/ 4439266 w 4496534"/>
              <a:gd name="connsiteY52" fmla="*/ 1326113 h 4671148"/>
              <a:gd name="connsiteX53" fmla="*/ 4204258 w 4496534"/>
              <a:gd name="connsiteY53" fmla="*/ 1683835 h 4671148"/>
              <a:gd name="connsiteX54" fmla="*/ 3779224 w 4496534"/>
              <a:gd name="connsiteY54" fmla="*/ 1668782 h 4671148"/>
              <a:gd name="connsiteX55" fmla="*/ 3734995 w 4496534"/>
              <a:gd name="connsiteY55" fmla="*/ 1576967 h 4671148"/>
              <a:gd name="connsiteX56" fmla="*/ 2335574 w 4496534"/>
              <a:gd name="connsiteY56" fmla="*/ 744067 h 4671148"/>
              <a:gd name="connsiteX57" fmla="*/ 936154 w 4496534"/>
              <a:gd name="connsiteY57" fmla="*/ 1576967 h 4671148"/>
              <a:gd name="connsiteX58" fmla="*/ 911753 w 4496534"/>
              <a:gd name="connsiteY58" fmla="*/ 1627620 h 4671148"/>
              <a:gd name="connsiteX59" fmla="*/ 690121 w 4496534"/>
              <a:gd name="connsiteY59" fmla="*/ 1266408 h 4671148"/>
              <a:gd name="connsiteX60" fmla="*/ 259711 w 4496534"/>
              <a:gd name="connsiteY60" fmla="*/ 1268344 h 4671148"/>
              <a:gd name="connsiteX61" fmla="*/ 281891 w 4496534"/>
              <a:gd name="connsiteY61" fmla="*/ 1222301 h 4671148"/>
              <a:gd name="connsiteX62" fmla="*/ 2335574 w 4496534"/>
              <a:gd name="connsiteY62" fmla="*/ 0 h 4671148"/>
              <a:gd name="connsiteX0" fmla="*/ 2174881 w 4487607"/>
              <a:gd name="connsiteY0" fmla="*/ 4663034 h 4671148"/>
              <a:gd name="connsiteX1" fmla="*/ 2312290 w 4487607"/>
              <a:gd name="connsiteY1" fmla="*/ 4669972 h 4671148"/>
              <a:gd name="connsiteX2" fmla="*/ 2312951 w 4487607"/>
              <a:gd name="connsiteY2" fmla="*/ 4671148 h 4671148"/>
              <a:gd name="connsiteX3" fmla="*/ 2179446 w 4487607"/>
              <a:gd name="connsiteY3" fmla="*/ 4671148 h 4671148"/>
              <a:gd name="connsiteX4" fmla="*/ 2174881 w 4487607"/>
              <a:gd name="connsiteY4" fmla="*/ 4663034 h 4671148"/>
              <a:gd name="connsiteX5" fmla="*/ 2179446 w 4487607"/>
              <a:gd name="connsiteY5" fmla="*/ 3915048 h 4671148"/>
              <a:gd name="connsiteX6" fmla="*/ 2312951 w 4487607"/>
              <a:gd name="connsiteY6" fmla="*/ 3915048 h 4671148"/>
              <a:gd name="connsiteX7" fmla="*/ 2306993 w 4487607"/>
              <a:gd name="connsiteY7" fmla="*/ 3925638 h 4671148"/>
              <a:gd name="connsiteX8" fmla="*/ 2177176 w 4487607"/>
              <a:gd name="connsiteY8" fmla="*/ 3919083 h 4671148"/>
              <a:gd name="connsiteX9" fmla="*/ 2179446 w 4487607"/>
              <a:gd name="connsiteY9" fmla="*/ 3915048 h 4671148"/>
              <a:gd name="connsiteX10" fmla="*/ 3770754 w 4487607"/>
              <a:gd name="connsiteY10" fmla="*/ 1668482 h 4671148"/>
              <a:gd name="connsiteX11" fmla="*/ 3779224 w 4487607"/>
              <a:gd name="connsiteY11" fmla="*/ 1668782 h 4671148"/>
              <a:gd name="connsiteX12" fmla="*/ 3802013 w 4487607"/>
              <a:gd name="connsiteY12" fmla="*/ 1716088 h 4671148"/>
              <a:gd name="connsiteX13" fmla="*/ 3818147 w 4487607"/>
              <a:gd name="connsiteY13" fmla="*/ 1760170 h 4671148"/>
              <a:gd name="connsiteX14" fmla="*/ 3770754 w 4487607"/>
              <a:gd name="connsiteY14" fmla="*/ 1668482 h 4671148"/>
              <a:gd name="connsiteX15" fmla="*/ 911753 w 4487607"/>
              <a:gd name="connsiteY15" fmla="*/ 1627620 h 4671148"/>
              <a:gd name="connsiteX16" fmla="*/ 916978 w 4487607"/>
              <a:gd name="connsiteY16" fmla="*/ 1636134 h 4671148"/>
              <a:gd name="connsiteX17" fmla="*/ 862742 w 4487607"/>
              <a:gd name="connsiteY17" fmla="*/ 1733555 h 4671148"/>
              <a:gd name="connsiteX18" fmla="*/ 869136 w 4487607"/>
              <a:gd name="connsiteY18" fmla="*/ 1716088 h 4671148"/>
              <a:gd name="connsiteX19" fmla="*/ 911753 w 4487607"/>
              <a:gd name="connsiteY19" fmla="*/ 1627620 h 4671148"/>
              <a:gd name="connsiteX20" fmla="*/ 2335574 w 4487607"/>
              <a:gd name="connsiteY20" fmla="*/ 3927081 h 4671148"/>
              <a:gd name="connsiteX21" fmla="*/ 2335574 w 4487607"/>
              <a:gd name="connsiteY21" fmla="*/ 4671148 h 4671148"/>
              <a:gd name="connsiteX22" fmla="*/ 2312290 w 4487607"/>
              <a:gd name="connsiteY22" fmla="*/ 4669972 h 4671148"/>
              <a:gd name="connsiteX23" fmla="*/ 2100256 w 4487607"/>
              <a:gd name="connsiteY23" fmla="*/ 4293098 h 4671148"/>
              <a:gd name="connsiteX24" fmla="*/ 2306993 w 4487607"/>
              <a:gd name="connsiteY24" fmla="*/ 3925638 h 4671148"/>
              <a:gd name="connsiteX25" fmla="*/ 2335574 w 4487607"/>
              <a:gd name="connsiteY25" fmla="*/ 3927081 h 4671148"/>
              <a:gd name="connsiteX26" fmla="*/ 625183 w 4487607"/>
              <a:gd name="connsiteY26" fmla="*/ 1383056 h 4671148"/>
              <a:gd name="connsiteX27" fmla="*/ 852039 w 4487607"/>
              <a:gd name="connsiteY27" fmla="*/ 1752782 h 4671148"/>
              <a:gd name="connsiteX28" fmla="*/ 862742 w 4487607"/>
              <a:gd name="connsiteY28" fmla="*/ 1733555 h 4671148"/>
              <a:gd name="connsiteX29" fmla="*/ 815618 w 4487607"/>
              <a:gd name="connsiteY29" fmla="*/ 1862309 h 4671148"/>
              <a:gd name="connsiteX30" fmla="*/ 744067 w 4487607"/>
              <a:gd name="connsiteY30" fmla="*/ 2335574 h 4671148"/>
              <a:gd name="connsiteX31" fmla="*/ 2172852 w 4487607"/>
              <a:gd name="connsiteY31" fmla="*/ 3918864 h 4671148"/>
              <a:gd name="connsiteX32" fmla="*/ 2177176 w 4487607"/>
              <a:gd name="connsiteY32" fmla="*/ 3919083 h 4671148"/>
              <a:gd name="connsiteX33" fmla="*/ 1966751 w 4487607"/>
              <a:gd name="connsiteY33" fmla="*/ 4293098 h 4671148"/>
              <a:gd name="connsiteX34" fmla="*/ 2174881 w 4487607"/>
              <a:gd name="connsiteY34" fmla="*/ 4663034 h 4671148"/>
              <a:gd name="connsiteX35" fmla="*/ 2096775 w 4487607"/>
              <a:gd name="connsiteY35" fmla="*/ 4659090 h 4671148"/>
              <a:gd name="connsiteX36" fmla="*/ 0 w 4487607"/>
              <a:gd name="connsiteY36" fmla="*/ 2335574 h 4671148"/>
              <a:gd name="connsiteX37" fmla="*/ 183541 w 4487607"/>
              <a:gd name="connsiteY37" fmla="*/ 1426463 h 4671148"/>
              <a:gd name="connsiteX38" fmla="*/ 203538 w 4487607"/>
              <a:gd name="connsiteY38" fmla="*/ 1384952 h 4671148"/>
              <a:gd name="connsiteX39" fmla="*/ 625183 w 4487607"/>
              <a:gd name="connsiteY39" fmla="*/ 1383056 h 4671148"/>
              <a:gd name="connsiteX40" fmla="*/ 4442430 w 4487607"/>
              <a:gd name="connsiteY40" fmla="*/ 1321296 h 4671148"/>
              <a:gd name="connsiteX41" fmla="*/ 4487607 w 4487607"/>
              <a:gd name="connsiteY41" fmla="*/ 1426463 h 4671148"/>
              <a:gd name="connsiteX42" fmla="*/ 4439266 w 4487607"/>
              <a:gd name="connsiteY42" fmla="*/ 1326113 h 4671148"/>
              <a:gd name="connsiteX43" fmla="*/ 4442430 w 4487607"/>
              <a:gd name="connsiteY43" fmla="*/ 1321296 h 4671148"/>
              <a:gd name="connsiteX44" fmla="*/ 259711 w 4487607"/>
              <a:gd name="connsiteY44" fmla="*/ 1268344 h 4671148"/>
              <a:gd name="connsiteX45" fmla="*/ 203538 w 4487607"/>
              <a:gd name="connsiteY45" fmla="*/ 1384952 h 4671148"/>
              <a:gd name="connsiteX46" fmla="*/ 191412 w 4487607"/>
              <a:gd name="connsiteY46" fmla="*/ 1385006 h 4671148"/>
              <a:gd name="connsiteX47" fmla="*/ 256350 w 4487607"/>
              <a:gd name="connsiteY47" fmla="*/ 1268359 h 4671148"/>
              <a:gd name="connsiteX48" fmla="*/ 259711 w 4487607"/>
              <a:gd name="connsiteY48" fmla="*/ 1268344 h 4671148"/>
              <a:gd name="connsiteX49" fmla="*/ 2335574 w 4487607"/>
              <a:gd name="connsiteY49" fmla="*/ 0 h 4671148"/>
              <a:gd name="connsiteX50" fmla="*/ 4389257 w 4487607"/>
              <a:gd name="connsiteY50" fmla="*/ 1222301 h 4671148"/>
              <a:gd name="connsiteX51" fmla="*/ 4439266 w 4487607"/>
              <a:gd name="connsiteY51" fmla="*/ 1326113 h 4671148"/>
              <a:gd name="connsiteX52" fmla="*/ 4204258 w 4487607"/>
              <a:gd name="connsiteY52" fmla="*/ 1683835 h 4671148"/>
              <a:gd name="connsiteX53" fmla="*/ 3779224 w 4487607"/>
              <a:gd name="connsiteY53" fmla="*/ 1668782 h 4671148"/>
              <a:gd name="connsiteX54" fmla="*/ 3734995 w 4487607"/>
              <a:gd name="connsiteY54" fmla="*/ 1576967 h 4671148"/>
              <a:gd name="connsiteX55" fmla="*/ 2335574 w 4487607"/>
              <a:gd name="connsiteY55" fmla="*/ 744067 h 4671148"/>
              <a:gd name="connsiteX56" fmla="*/ 936154 w 4487607"/>
              <a:gd name="connsiteY56" fmla="*/ 1576967 h 4671148"/>
              <a:gd name="connsiteX57" fmla="*/ 911753 w 4487607"/>
              <a:gd name="connsiteY57" fmla="*/ 1627620 h 4671148"/>
              <a:gd name="connsiteX58" fmla="*/ 690121 w 4487607"/>
              <a:gd name="connsiteY58" fmla="*/ 1266408 h 4671148"/>
              <a:gd name="connsiteX59" fmla="*/ 259711 w 4487607"/>
              <a:gd name="connsiteY59" fmla="*/ 1268344 h 4671148"/>
              <a:gd name="connsiteX60" fmla="*/ 281891 w 4487607"/>
              <a:gd name="connsiteY60" fmla="*/ 1222301 h 4671148"/>
              <a:gd name="connsiteX61" fmla="*/ 2335574 w 4487607"/>
              <a:gd name="connsiteY61" fmla="*/ 0 h 4671148"/>
              <a:gd name="connsiteX0" fmla="*/ 2174881 w 4442430"/>
              <a:gd name="connsiteY0" fmla="*/ 4663034 h 4671148"/>
              <a:gd name="connsiteX1" fmla="*/ 2312290 w 4442430"/>
              <a:gd name="connsiteY1" fmla="*/ 4669972 h 4671148"/>
              <a:gd name="connsiteX2" fmla="*/ 2312951 w 4442430"/>
              <a:gd name="connsiteY2" fmla="*/ 4671148 h 4671148"/>
              <a:gd name="connsiteX3" fmla="*/ 2179446 w 4442430"/>
              <a:gd name="connsiteY3" fmla="*/ 4671148 h 4671148"/>
              <a:gd name="connsiteX4" fmla="*/ 2174881 w 4442430"/>
              <a:gd name="connsiteY4" fmla="*/ 4663034 h 4671148"/>
              <a:gd name="connsiteX5" fmla="*/ 2179446 w 4442430"/>
              <a:gd name="connsiteY5" fmla="*/ 3915048 h 4671148"/>
              <a:gd name="connsiteX6" fmla="*/ 2312951 w 4442430"/>
              <a:gd name="connsiteY6" fmla="*/ 3915048 h 4671148"/>
              <a:gd name="connsiteX7" fmla="*/ 2306993 w 4442430"/>
              <a:gd name="connsiteY7" fmla="*/ 3925638 h 4671148"/>
              <a:gd name="connsiteX8" fmla="*/ 2177176 w 4442430"/>
              <a:gd name="connsiteY8" fmla="*/ 3919083 h 4671148"/>
              <a:gd name="connsiteX9" fmla="*/ 2179446 w 4442430"/>
              <a:gd name="connsiteY9" fmla="*/ 3915048 h 4671148"/>
              <a:gd name="connsiteX10" fmla="*/ 3770754 w 4442430"/>
              <a:gd name="connsiteY10" fmla="*/ 1668482 h 4671148"/>
              <a:gd name="connsiteX11" fmla="*/ 3779224 w 4442430"/>
              <a:gd name="connsiteY11" fmla="*/ 1668782 h 4671148"/>
              <a:gd name="connsiteX12" fmla="*/ 3802013 w 4442430"/>
              <a:gd name="connsiteY12" fmla="*/ 1716088 h 4671148"/>
              <a:gd name="connsiteX13" fmla="*/ 3818147 w 4442430"/>
              <a:gd name="connsiteY13" fmla="*/ 1760170 h 4671148"/>
              <a:gd name="connsiteX14" fmla="*/ 3770754 w 4442430"/>
              <a:gd name="connsiteY14" fmla="*/ 1668482 h 4671148"/>
              <a:gd name="connsiteX15" fmla="*/ 911753 w 4442430"/>
              <a:gd name="connsiteY15" fmla="*/ 1627620 h 4671148"/>
              <a:gd name="connsiteX16" fmla="*/ 916978 w 4442430"/>
              <a:gd name="connsiteY16" fmla="*/ 1636134 h 4671148"/>
              <a:gd name="connsiteX17" fmla="*/ 862742 w 4442430"/>
              <a:gd name="connsiteY17" fmla="*/ 1733555 h 4671148"/>
              <a:gd name="connsiteX18" fmla="*/ 869136 w 4442430"/>
              <a:gd name="connsiteY18" fmla="*/ 1716088 h 4671148"/>
              <a:gd name="connsiteX19" fmla="*/ 911753 w 4442430"/>
              <a:gd name="connsiteY19" fmla="*/ 1627620 h 4671148"/>
              <a:gd name="connsiteX20" fmla="*/ 2335574 w 4442430"/>
              <a:gd name="connsiteY20" fmla="*/ 3927081 h 4671148"/>
              <a:gd name="connsiteX21" fmla="*/ 2335574 w 4442430"/>
              <a:gd name="connsiteY21" fmla="*/ 4671148 h 4671148"/>
              <a:gd name="connsiteX22" fmla="*/ 2312290 w 4442430"/>
              <a:gd name="connsiteY22" fmla="*/ 4669972 h 4671148"/>
              <a:gd name="connsiteX23" fmla="*/ 2100256 w 4442430"/>
              <a:gd name="connsiteY23" fmla="*/ 4293098 h 4671148"/>
              <a:gd name="connsiteX24" fmla="*/ 2306993 w 4442430"/>
              <a:gd name="connsiteY24" fmla="*/ 3925638 h 4671148"/>
              <a:gd name="connsiteX25" fmla="*/ 2335574 w 4442430"/>
              <a:gd name="connsiteY25" fmla="*/ 3927081 h 4671148"/>
              <a:gd name="connsiteX26" fmla="*/ 625183 w 4442430"/>
              <a:gd name="connsiteY26" fmla="*/ 1383056 h 4671148"/>
              <a:gd name="connsiteX27" fmla="*/ 852039 w 4442430"/>
              <a:gd name="connsiteY27" fmla="*/ 1752782 h 4671148"/>
              <a:gd name="connsiteX28" fmla="*/ 862742 w 4442430"/>
              <a:gd name="connsiteY28" fmla="*/ 1733555 h 4671148"/>
              <a:gd name="connsiteX29" fmla="*/ 815618 w 4442430"/>
              <a:gd name="connsiteY29" fmla="*/ 1862309 h 4671148"/>
              <a:gd name="connsiteX30" fmla="*/ 744067 w 4442430"/>
              <a:gd name="connsiteY30" fmla="*/ 2335574 h 4671148"/>
              <a:gd name="connsiteX31" fmla="*/ 2172852 w 4442430"/>
              <a:gd name="connsiteY31" fmla="*/ 3918864 h 4671148"/>
              <a:gd name="connsiteX32" fmla="*/ 2177176 w 4442430"/>
              <a:gd name="connsiteY32" fmla="*/ 3919083 h 4671148"/>
              <a:gd name="connsiteX33" fmla="*/ 1966751 w 4442430"/>
              <a:gd name="connsiteY33" fmla="*/ 4293098 h 4671148"/>
              <a:gd name="connsiteX34" fmla="*/ 2174881 w 4442430"/>
              <a:gd name="connsiteY34" fmla="*/ 4663034 h 4671148"/>
              <a:gd name="connsiteX35" fmla="*/ 2096775 w 4442430"/>
              <a:gd name="connsiteY35" fmla="*/ 4659090 h 4671148"/>
              <a:gd name="connsiteX36" fmla="*/ 0 w 4442430"/>
              <a:gd name="connsiteY36" fmla="*/ 2335574 h 4671148"/>
              <a:gd name="connsiteX37" fmla="*/ 183541 w 4442430"/>
              <a:gd name="connsiteY37" fmla="*/ 1426463 h 4671148"/>
              <a:gd name="connsiteX38" fmla="*/ 203538 w 4442430"/>
              <a:gd name="connsiteY38" fmla="*/ 1384952 h 4671148"/>
              <a:gd name="connsiteX39" fmla="*/ 625183 w 4442430"/>
              <a:gd name="connsiteY39" fmla="*/ 1383056 h 4671148"/>
              <a:gd name="connsiteX40" fmla="*/ 4442430 w 4442430"/>
              <a:gd name="connsiteY40" fmla="*/ 1321296 h 4671148"/>
              <a:gd name="connsiteX41" fmla="*/ 4439266 w 4442430"/>
              <a:gd name="connsiteY41" fmla="*/ 1326113 h 4671148"/>
              <a:gd name="connsiteX42" fmla="*/ 4442430 w 4442430"/>
              <a:gd name="connsiteY42" fmla="*/ 1321296 h 4671148"/>
              <a:gd name="connsiteX43" fmla="*/ 259711 w 4442430"/>
              <a:gd name="connsiteY43" fmla="*/ 1268344 h 4671148"/>
              <a:gd name="connsiteX44" fmla="*/ 203538 w 4442430"/>
              <a:gd name="connsiteY44" fmla="*/ 1384952 h 4671148"/>
              <a:gd name="connsiteX45" fmla="*/ 191412 w 4442430"/>
              <a:gd name="connsiteY45" fmla="*/ 1385006 h 4671148"/>
              <a:gd name="connsiteX46" fmla="*/ 256350 w 4442430"/>
              <a:gd name="connsiteY46" fmla="*/ 1268359 h 4671148"/>
              <a:gd name="connsiteX47" fmla="*/ 259711 w 4442430"/>
              <a:gd name="connsiteY47" fmla="*/ 1268344 h 4671148"/>
              <a:gd name="connsiteX48" fmla="*/ 2335574 w 4442430"/>
              <a:gd name="connsiteY48" fmla="*/ 0 h 4671148"/>
              <a:gd name="connsiteX49" fmla="*/ 4389257 w 4442430"/>
              <a:gd name="connsiteY49" fmla="*/ 1222301 h 4671148"/>
              <a:gd name="connsiteX50" fmla="*/ 4439266 w 4442430"/>
              <a:gd name="connsiteY50" fmla="*/ 1326113 h 4671148"/>
              <a:gd name="connsiteX51" fmla="*/ 4204258 w 4442430"/>
              <a:gd name="connsiteY51" fmla="*/ 1683835 h 4671148"/>
              <a:gd name="connsiteX52" fmla="*/ 3779224 w 4442430"/>
              <a:gd name="connsiteY52" fmla="*/ 1668782 h 4671148"/>
              <a:gd name="connsiteX53" fmla="*/ 3734995 w 4442430"/>
              <a:gd name="connsiteY53" fmla="*/ 1576967 h 4671148"/>
              <a:gd name="connsiteX54" fmla="*/ 2335574 w 4442430"/>
              <a:gd name="connsiteY54" fmla="*/ 744067 h 4671148"/>
              <a:gd name="connsiteX55" fmla="*/ 936154 w 4442430"/>
              <a:gd name="connsiteY55" fmla="*/ 1576967 h 4671148"/>
              <a:gd name="connsiteX56" fmla="*/ 911753 w 4442430"/>
              <a:gd name="connsiteY56" fmla="*/ 1627620 h 4671148"/>
              <a:gd name="connsiteX57" fmla="*/ 690121 w 4442430"/>
              <a:gd name="connsiteY57" fmla="*/ 1266408 h 4671148"/>
              <a:gd name="connsiteX58" fmla="*/ 259711 w 4442430"/>
              <a:gd name="connsiteY58" fmla="*/ 1268344 h 4671148"/>
              <a:gd name="connsiteX59" fmla="*/ 281891 w 4442430"/>
              <a:gd name="connsiteY59" fmla="*/ 1222301 h 4671148"/>
              <a:gd name="connsiteX60" fmla="*/ 2335574 w 4442430"/>
              <a:gd name="connsiteY60" fmla="*/ 0 h 4671148"/>
              <a:gd name="connsiteX0" fmla="*/ 2174881 w 4442430"/>
              <a:gd name="connsiteY0" fmla="*/ 4663034 h 4671148"/>
              <a:gd name="connsiteX1" fmla="*/ 2312290 w 4442430"/>
              <a:gd name="connsiteY1" fmla="*/ 4669972 h 4671148"/>
              <a:gd name="connsiteX2" fmla="*/ 2312951 w 4442430"/>
              <a:gd name="connsiteY2" fmla="*/ 4671148 h 4671148"/>
              <a:gd name="connsiteX3" fmla="*/ 2179446 w 4442430"/>
              <a:gd name="connsiteY3" fmla="*/ 4671148 h 4671148"/>
              <a:gd name="connsiteX4" fmla="*/ 2174881 w 4442430"/>
              <a:gd name="connsiteY4" fmla="*/ 4663034 h 4671148"/>
              <a:gd name="connsiteX5" fmla="*/ 2179446 w 4442430"/>
              <a:gd name="connsiteY5" fmla="*/ 3915048 h 4671148"/>
              <a:gd name="connsiteX6" fmla="*/ 2312951 w 4442430"/>
              <a:gd name="connsiteY6" fmla="*/ 3915048 h 4671148"/>
              <a:gd name="connsiteX7" fmla="*/ 2306993 w 4442430"/>
              <a:gd name="connsiteY7" fmla="*/ 3925638 h 4671148"/>
              <a:gd name="connsiteX8" fmla="*/ 2177176 w 4442430"/>
              <a:gd name="connsiteY8" fmla="*/ 3919083 h 4671148"/>
              <a:gd name="connsiteX9" fmla="*/ 2179446 w 4442430"/>
              <a:gd name="connsiteY9" fmla="*/ 3915048 h 4671148"/>
              <a:gd name="connsiteX10" fmla="*/ 3770754 w 4442430"/>
              <a:gd name="connsiteY10" fmla="*/ 1668482 h 4671148"/>
              <a:gd name="connsiteX11" fmla="*/ 3779224 w 4442430"/>
              <a:gd name="connsiteY11" fmla="*/ 1668782 h 4671148"/>
              <a:gd name="connsiteX12" fmla="*/ 3818147 w 4442430"/>
              <a:gd name="connsiteY12" fmla="*/ 1760170 h 4671148"/>
              <a:gd name="connsiteX13" fmla="*/ 3770754 w 4442430"/>
              <a:gd name="connsiteY13" fmla="*/ 1668482 h 4671148"/>
              <a:gd name="connsiteX14" fmla="*/ 911753 w 4442430"/>
              <a:gd name="connsiteY14" fmla="*/ 1627620 h 4671148"/>
              <a:gd name="connsiteX15" fmla="*/ 916978 w 4442430"/>
              <a:gd name="connsiteY15" fmla="*/ 1636134 h 4671148"/>
              <a:gd name="connsiteX16" fmla="*/ 862742 w 4442430"/>
              <a:gd name="connsiteY16" fmla="*/ 1733555 h 4671148"/>
              <a:gd name="connsiteX17" fmla="*/ 869136 w 4442430"/>
              <a:gd name="connsiteY17" fmla="*/ 1716088 h 4671148"/>
              <a:gd name="connsiteX18" fmla="*/ 911753 w 4442430"/>
              <a:gd name="connsiteY18" fmla="*/ 1627620 h 4671148"/>
              <a:gd name="connsiteX19" fmla="*/ 2335574 w 4442430"/>
              <a:gd name="connsiteY19" fmla="*/ 3927081 h 4671148"/>
              <a:gd name="connsiteX20" fmla="*/ 2335574 w 4442430"/>
              <a:gd name="connsiteY20" fmla="*/ 4671148 h 4671148"/>
              <a:gd name="connsiteX21" fmla="*/ 2312290 w 4442430"/>
              <a:gd name="connsiteY21" fmla="*/ 4669972 h 4671148"/>
              <a:gd name="connsiteX22" fmla="*/ 2100256 w 4442430"/>
              <a:gd name="connsiteY22" fmla="*/ 4293098 h 4671148"/>
              <a:gd name="connsiteX23" fmla="*/ 2306993 w 4442430"/>
              <a:gd name="connsiteY23" fmla="*/ 3925638 h 4671148"/>
              <a:gd name="connsiteX24" fmla="*/ 2335574 w 4442430"/>
              <a:gd name="connsiteY24" fmla="*/ 3927081 h 4671148"/>
              <a:gd name="connsiteX25" fmla="*/ 625183 w 4442430"/>
              <a:gd name="connsiteY25" fmla="*/ 1383056 h 4671148"/>
              <a:gd name="connsiteX26" fmla="*/ 852039 w 4442430"/>
              <a:gd name="connsiteY26" fmla="*/ 1752782 h 4671148"/>
              <a:gd name="connsiteX27" fmla="*/ 862742 w 4442430"/>
              <a:gd name="connsiteY27" fmla="*/ 1733555 h 4671148"/>
              <a:gd name="connsiteX28" fmla="*/ 815618 w 4442430"/>
              <a:gd name="connsiteY28" fmla="*/ 1862309 h 4671148"/>
              <a:gd name="connsiteX29" fmla="*/ 744067 w 4442430"/>
              <a:gd name="connsiteY29" fmla="*/ 2335574 h 4671148"/>
              <a:gd name="connsiteX30" fmla="*/ 2172852 w 4442430"/>
              <a:gd name="connsiteY30" fmla="*/ 3918864 h 4671148"/>
              <a:gd name="connsiteX31" fmla="*/ 2177176 w 4442430"/>
              <a:gd name="connsiteY31" fmla="*/ 3919083 h 4671148"/>
              <a:gd name="connsiteX32" fmla="*/ 1966751 w 4442430"/>
              <a:gd name="connsiteY32" fmla="*/ 4293098 h 4671148"/>
              <a:gd name="connsiteX33" fmla="*/ 2174881 w 4442430"/>
              <a:gd name="connsiteY33" fmla="*/ 4663034 h 4671148"/>
              <a:gd name="connsiteX34" fmla="*/ 2096775 w 4442430"/>
              <a:gd name="connsiteY34" fmla="*/ 4659090 h 4671148"/>
              <a:gd name="connsiteX35" fmla="*/ 0 w 4442430"/>
              <a:gd name="connsiteY35" fmla="*/ 2335574 h 4671148"/>
              <a:gd name="connsiteX36" fmla="*/ 183541 w 4442430"/>
              <a:gd name="connsiteY36" fmla="*/ 1426463 h 4671148"/>
              <a:gd name="connsiteX37" fmla="*/ 203538 w 4442430"/>
              <a:gd name="connsiteY37" fmla="*/ 1384952 h 4671148"/>
              <a:gd name="connsiteX38" fmla="*/ 625183 w 4442430"/>
              <a:gd name="connsiteY38" fmla="*/ 1383056 h 4671148"/>
              <a:gd name="connsiteX39" fmla="*/ 4442430 w 4442430"/>
              <a:gd name="connsiteY39" fmla="*/ 1321296 h 4671148"/>
              <a:gd name="connsiteX40" fmla="*/ 4439266 w 4442430"/>
              <a:gd name="connsiteY40" fmla="*/ 1326113 h 4671148"/>
              <a:gd name="connsiteX41" fmla="*/ 4442430 w 4442430"/>
              <a:gd name="connsiteY41" fmla="*/ 1321296 h 4671148"/>
              <a:gd name="connsiteX42" fmla="*/ 259711 w 4442430"/>
              <a:gd name="connsiteY42" fmla="*/ 1268344 h 4671148"/>
              <a:gd name="connsiteX43" fmla="*/ 203538 w 4442430"/>
              <a:gd name="connsiteY43" fmla="*/ 1384952 h 4671148"/>
              <a:gd name="connsiteX44" fmla="*/ 191412 w 4442430"/>
              <a:gd name="connsiteY44" fmla="*/ 1385006 h 4671148"/>
              <a:gd name="connsiteX45" fmla="*/ 256350 w 4442430"/>
              <a:gd name="connsiteY45" fmla="*/ 1268359 h 4671148"/>
              <a:gd name="connsiteX46" fmla="*/ 259711 w 4442430"/>
              <a:gd name="connsiteY46" fmla="*/ 1268344 h 4671148"/>
              <a:gd name="connsiteX47" fmla="*/ 2335574 w 4442430"/>
              <a:gd name="connsiteY47" fmla="*/ 0 h 4671148"/>
              <a:gd name="connsiteX48" fmla="*/ 4389257 w 4442430"/>
              <a:gd name="connsiteY48" fmla="*/ 1222301 h 4671148"/>
              <a:gd name="connsiteX49" fmla="*/ 4439266 w 4442430"/>
              <a:gd name="connsiteY49" fmla="*/ 1326113 h 4671148"/>
              <a:gd name="connsiteX50" fmla="*/ 4204258 w 4442430"/>
              <a:gd name="connsiteY50" fmla="*/ 1683835 h 4671148"/>
              <a:gd name="connsiteX51" fmla="*/ 3779224 w 4442430"/>
              <a:gd name="connsiteY51" fmla="*/ 1668782 h 4671148"/>
              <a:gd name="connsiteX52" fmla="*/ 3734995 w 4442430"/>
              <a:gd name="connsiteY52" fmla="*/ 1576967 h 4671148"/>
              <a:gd name="connsiteX53" fmla="*/ 2335574 w 4442430"/>
              <a:gd name="connsiteY53" fmla="*/ 744067 h 4671148"/>
              <a:gd name="connsiteX54" fmla="*/ 936154 w 4442430"/>
              <a:gd name="connsiteY54" fmla="*/ 1576967 h 4671148"/>
              <a:gd name="connsiteX55" fmla="*/ 911753 w 4442430"/>
              <a:gd name="connsiteY55" fmla="*/ 1627620 h 4671148"/>
              <a:gd name="connsiteX56" fmla="*/ 690121 w 4442430"/>
              <a:gd name="connsiteY56" fmla="*/ 1266408 h 4671148"/>
              <a:gd name="connsiteX57" fmla="*/ 259711 w 4442430"/>
              <a:gd name="connsiteY57" fmla="*/ 1268344 h 4671148"/>
              <a:gd name="connsiteX58" fmla="*/ 281891 w 4442430"/>
              <a:gd name="connsiteY58" fmla="*/ 1222301 h 4671148"/>
              <a:gd name="connsiteX59" fmla="*/ 2335574 w 4442430"/>
              <a:gd name="connsiteY59" fmla="*/ 0 h 4671148"/>
              <a:gd name="connsiteX0" fmla="*/ 2174881 w 4442430"/>
              <a:gd name="connsiteY0" fmla="*/ 4663034 h 4671148"/>
              <a:gd name="connsiteX1" fmla="*/ 2312290 w 4442430"/>
              <a:gd name="connsiteY1" fmla="*/ 4669972 h 4671148"/>
              <a:gd name="connsiteX2" fmla="*/ 2312951 w 4442430"/>
              <a:gd name="connsiteY2" fmla="*/ 4671148 h 4671148"/>
              <a:gd name="connsiteX3" fmla="*/ 2179446 w 4442430"/>
              <a:gd name="connsiteY3" fmla="*/ 4671148 h 4671148"/>
              <a:gd name="connsiteX4" fmla="*/ 2174881 w 4442430"/>
              <a:gd name="connsiteY4" fmla="*/ 4663034 h 4671148"/>
              <a:gd name="connsiteX5" fmla="*/ 2179446 w 4442430"/>
              <a:gd name="connsiteY5" fmla="*/ 3915048 h 4671148"/>
              <a:gd name="connsiteX6" fmla="*/ 2312951 w 4442430"/>
              <a:gd name="connsiteY6" fmla="*/ 3915048 h 4671148"/>
              <a:gd name="connsiteX7" fmla="*/ 2306993 w 4442430"/>
              <a:gd name="connsiteY7" fmla="*/ 3925638 h 4671148"/>
              <a:gd name="connsiteX8" fmla="*/ 2177176 w 4442430"/>
              <a:gd name="connsiteY8" fmla="*/ 3919083 h 4671148"/>
              <a:gd name="connsiteX9" fmla="*/ 2179446 w 4442430"/>
              <a:gd name="connsiteY9" fmla="*/ 3915048 h 4671148"/>
              <a:gd name="connsiteX10" fmla="*/ 3770754 w 4442430"/>
              <a:gd name="connsiteY10" fmla="*/ 1668482 h 4671148"/>
              <a:gd name="connsiteX11" fmla="*/ 3779224 w 4442430"/>
              <a:gd name="connsiteY11" fmla="*/ 1668782 h 4671148"/>
              <a:gd name="connsiteX12" fmla="*/ 3770754 w 4442430"/>
              <a:gd name="connsiteY12" fmla="*/ 1668482 h 4671148"/>
              <a:gd name="connsiteX13" fmla="*/ 911753 w 4442430"/>
              <a:gd name="connsiteY13" fmla="*/ 1627620 h 4671148"/>
              <a:gd name="connsiteX14" fmla="*/ 916978 w 4442430"/>
              <a:gd name="connsiteY14" fmla="*/ 1636134 h 4671148"/>
              <a:gd name="connsiteX15" fmla="*/ 862742 w 4442430"/>
              <a:gd name="connsiteY15" fmla="*/ 1733555 h 4671148"/>
              <a:gd name="connsiteX16" fmla="*/ 869136 w 4442430"/>
              <a:gd name="connsiteY16" fmla="*/ 1716088 h 4671148"/>
              <a:gd name="connsiteX17" fmla="*/ 911753 w 4442430"/>
              <a:gd name="connsiteY17" fmla="*/ 1627620 h 4671148"/>
              <a:gd name="connsiteX18" fmla="*/ 2335574 w 4442430"/>
              <a:gd name="connsiteY18" fmla="*/ 3927081 h 4671148"/>
              <a:gd name="connsiteX19" fmla="*/ 2335574 w 4442430"/>
              <a:gd name="connsiteY19" fmla="*/ 4671148 h 4671148"/>
              <a:gd name="connsiteX20" fmla="*/ 2312290 w 4442430"/>
              <a:gd name="connsiteY20" fmla="*/ 4669972 h 4671148"/>
              <a:gd name="connsiteX21" fmla="*/ 2100256 w 4442430"/>
              <a:gd name="connsiteY21" fmla="*/ 4293098 h 4671148"/>
              <a:gd name="connsiteX22" fmla="*/ 2306993 w 4442430"/>
              <a:gd name="connsiteY22" fmla="*/ 3925638 h 4671148"/>
              <a:gd name="connsiteX23" fmla="*/ 2335574 w 4442430"/>
              <a:gd name="connsiteY23" fmla="*/ 3927081 h 4671148"/>
              <a:gd name="connsiteX24" fmla="*/ 625183 w 4442430"/>
              <a:gd name="connsiteY24" fmla="*/ 1383056 h 4671148"/>
              <a:gd name="connsiteX25" fmla="*/ 852039 w 4442430"/>
              <a:gd name="connsiteY25" fmla="*/ 1752782 h 4671148"/>
              <a:gd name="connsiteX26" fmla="*/ 862742 w 4442430"/>
              <a:gd name="connsiteY26" fmla="*/ 1733555 h 4671148"/>
              <a:gd name="connsiteX27" fmla="*/ 815618 w 4442430"/>
              <a:gd name="connsiteY27" fmla="*/ 1862309 h 4671148"/>
              <a:gd name="connsiteX28" fmla="*/ 744067 w 4442430"/>
              <a:gd name="connsiteY28" fmla="*/ 2335574 h 4671148"/>
              <a:gd name="connsiteX29" fmla="*/ 2172852 w 4442430"/>
              <a:gd name="connsiteY29" fmla="*/ 3918864 h 4671148"/>
              <a:gd name="connsiteX30" fmla="*/ 2177176 w 4442430"/>
              <a:gd name="connsiteY30" fmla="*/ 3919083 h 4671148"/>
              <a:gd name="connsiteX31" fmla="*/ 1966751 w 4442430"/>
              <a:gd name="connsiteY31" fmla="*/ 4293098 h 4671148"/>
              <a:gd name="connsiteX32" fmla="*/ 2174881 w 4442430"/>
              <a:gd name="connsiteY32" fmla="*/ 4663034 h 4671148"/>
              <a:gd name="connsiteX33" fmla="*/ 2096775 w 4442430"/>
              <a:gd name="connsiteY33" fmla="*/ 4659090 h 4671148"/>
              <a:gd name="connsiteX34" fmla="*/ 0 w 4442430"/>
              <a:gd name="connsiteY34" fmla="*/ 2335574 h 4671148"/>
              <a:gd name="connsiteX35" fmla="*/ 183541 w 4442430"/>
              <a:gd name="connsiteY35" fmla="*/ 1426463 h 4671148"/>
              <a:gd name="connsiteX36" fmla="*/ 203538 w 4442430"/>
              <a:gd name="connsiteY36" fmla="*/ 1384952 h 4671148"/>
              <a:gd name="connsiteX37" fmla="*/ 625183 w 4442430"/>
              <a:gd name="connsiteY37" fmla="*/ 1383056 h 4671148"/>
              <a:gd name="connsiteX38" fmla="*/ 4442430 w 4442430"/>
              <a:gd name="connsiteY38" fmla="*/ 1321296 h 4671148"/>
              <a:gd name="connsiteX39" fmla="*/ 4439266 w 4442430"/>
              <a:gd name="connsiteY39" fmla="*/ 1326113 h 4671148"/>
              <a:gd name="connsiteX40" fmla="*/ 4442430 w 4442430"/>
              <a:gd name="connsiteY40" fmla="*/ 1321296 h 4671148"/>
              <a:gd name="connsiteX41" fmla="*/ 259711 w 4442430"/>
              <a:gd name="connsiteY41" fmla="*/ 1268344 h 4671148"/>
              <a:gd name="connsiteX42" fmla="*/ 203538 w 4442430"/>
              <a:gd name="connsiteY42" fmla="*/ 1384952 h 4671148"/>
              <a:gd name="connsiteX43" fmla="*/ 191412 w 4442430"/>
              <a:gd name="connsiteY43" fmla="*/ 1385006 h 4671148"/>
              <a:gd name="connsiteX44" fmla="*/ 256350 w 4442430"/>
              <a:gd name="connsiteY44" fmla="*/ 1268359 h 4671148"/>
              <a:gd name="connsiteX45" fmla="*/ 259711 w 4442430"/>
              <a:gd name="connsiteY45" fmla="*/ 1268344 h 4671148"/>
              <a:gd name="connsiteX46" fmla="*/ 2335574 w 4442430"/>
              <a:gd name="connsiteY46" fmla="*/ 0 h 4671148"/>
              <a:gd name="connsiteX47" fmla="*/ 4389257 w 4442430"/>
              <a:gd name="connsiteY47" fmla="*/ 1222301 h 4671148"/>
              <a:gd name="connsiteX48" fmla="*/ 4439266 w 4442430"/>
              <a:gd name="connsiteY48" fmla="*/ 1326113 h 4671148"/>
              <a:gd name="connsiteX49" fmla="*/ 4204258 w 4442430"/>
              <a:gd name="connsiteY49" fmla="*/ 1683835 h 4671148"/>
              <a:gd name="connsiteX50" fmla="*/ 3779224 w 4442430"/>
              <a:gd name="connsiteY50" fmla="*/ 1668782 h 4671148"/>
              <a:gd name="connsiteX51" fmla="*/ 3734995 w 4442430"/>
              <a:gd name="connsiteY51" fmla="*/ 1576967 h 4671148"/>
              <a:gd name="connsiteX52" fmla="*/ 2335574 w 4442430"/>
              <a:gd name="connsiteY52" fmla="*/ 744067 h 4671148"/>
              <a:gd name="connsiteX53" fmla="*/ 936154 w 4442430"/>
              <a:gd name="connsiteY53" fmla="*/ 1576967 h 4671148"/>
              <a:gd name="connsiteX54" fmla="*/ 911753 w 4442430"/>
              <a:gd name="connsiteY54" fmla="*/ 1627620 h 4671148"/>
              <a:gd name="connsiteX55" fmla="*/ 690121 w 4442430"/>
              <a:gd name="connsiteY55" fmla="*/ 1266408 h 4671148"/>
              <a:gd name="connsiteX56" fmla="*/ 259711 w 4442430"/>
              <a:gd name="connsiteY56" fmla="*/ 1268344 h 4671148"/>
              <a:gd name="connsiteX57" fmla="*/ 281891 w 4442430"/>
              <a:gd name="connsiteY57" fmla="*/ 1222301 h 4671148"/>
              <a:gd name="connsiteX58" fmla="*/ 2335574 w 4442430"/>
              <a:gd name="connsiteY58" fmla="*/ 0 h 4671148"/>
              <a:gd name="connsiteX0" fmla="*/ 2174881 w 4442430"/>
              <a:gd name="connsiteY0" fmla="*/ 4663034 h 4671148"/>
              <a:gd name="connsiteX1" fmla="*/ 2312290 w 4442430"/>
              <a:gd name="connsiteY1" fmla="*/ 4669972 h 4671148"/>
              <a:gd name="connsiteX2" fmla="*/ 2312951 w 4442430"/>
              <a:gd name="connsiteY2" fmla="*/ 4671148 h 4671148"/>
              <a:gd name="connsiteX3" fmla="*/ 2179446 w 4442430"/>
              <a:gd name="connsiteY3" fmla="*/ 4671148 h 4671148"/>
              <a:gd name="connsiteX4" fmla="*/ 2174881 w 4442430"/>
              <a:gd name="connsiteY4" fmla="*/ 4663034 h 4671148"/>
              <a:gd name="connsiteX5" fmla="*/ 2179446 w 4442430"/>
              <a:gd name="connsiteY5" fmla="*/ 3915048 h 4671148"/>
              <a:gd name="connsiteX6" fmla="*/ 2312951 w 4442430"/>
              <a:gd name="connsiteY6" fmla="*/ 3915048 h 4671148"/>
              <a:gd name="connsiteX7" fmla="*/ 2306993 w 4442430"/>
              <a:gd name="connsiteY7" fmla="*/ 3925638 h 4671148"/>
              <a:gd name="connsiteX8" fmla="*/ 2177176 w 4442430"/>
              <a:gd name="connsiteY8" fmla="*/ 3919083 h 4671148"/>
              <a:gd name="connsiteX9" fmla="*/ 2179446 w 4442430"/>
              <a:gd name="connsiteY9" fmla="*/ 3915048 h 4671148"/>
              <a:gd name="connsiteX10" fmla="*/ 3770754 w 4442430"/>
              <a:gd name="connsiteY10" fmla="*/ 1668482 h 4671148"/>
              <a:gd name="connsiteX11" fmla="*/ 3779224 w 4442430"/>
              <a:gd name="connsiteY11" fmla="*/ 1668782 h 4671148"/>
              <a:gd name="connsiteX12" fmla="*/ 3770754 w 4442430"/>
              <a:gd name="connsiteY12" fmla="*/ 1668482 h 4671148"/>
              <a:gd name="connsiteX13" fmla="*/ 911753 w 4442430"/>
              <a:gd name="connsiteY13" fmla="*/ 1627620 h 4671148"/>
              <a:gd name="connsiteX14" fmla="*/ 916978 w 4442430"/>
              <a:gd name="connsiteY14" fmla="*/ 1636134 h 4671148"/>
              <a:gd name="connsiteX15" fmla="*/ 862742 w 4442430"/>
              <a:gd name="connsiteY15" fmla="*/ 1733555 h 4671148"/>
              <a:gd name="connsiteX16" fmla="*/ 869136 w 4442430"/>
              <a:gd name="connsiteY16" fmla="*/ 1716088 h 4671148"/>
              <a:gd name="connsiteX17" fmla="*/ 911753 w 4442430"/>
              <a:gd name="connsiteY17" fmla="*/ 1627620 h 4671148"/>
              <a:gd name="connsiteX18" fmla="*/ 2335574 w 4442430"/>
              <a:gd name="connsiteY18" fmla="*/ 3927081 h 4671148"/>
              <a:gd name="connsiteX19" fmla="*/ 2335574 w 4442430"/>
              <a:gd name="connsiteY19" fmla="*/ 4671148 h 4671148"/>
              <a:gd name="connsiteX20" fmla="*/ 2312290 w 4442430"/>
              <a:gd name="connsiteY20" fmla="*/ 4669972 h 4671148"/>
              <a:gd name="connsiteX21" fmla="*/ 2100256 w 4442430"/>
              <a:gd name="connsiteY21" fmla="*/ 4293098 h 4671148"/>
              <a:gd name="connsiteX22" fmla="*/ 2306993 w 4442430"/>
              <a:gd name="connsiteY22" fmla="*/ 3925638 h 4671148"/>
              <a:gd name="connsiteX23" fmla="*/ 2335574 w 4442430"/>
              <a:gd name="connsiteY23" fmla="*/ 3927081 h 4671148"/>
              <a:gd name="connsiteX24" fmla="*/ 625183 w 4442430"/>
              <a:gd name="connsiteY24" fmla="*/ 1383056 h 4671148"/>
              <a:gd name="connsiteX25" fmla="*/ 852039 w 4442430"/>
              <a:gd name="connsiteY25" fmla="*/ 1752782 h 4671148"/>
              <a:gd name="connsiteX26" fmla="*/ 862742 w 4442430"/>
              <a:gd name="connsiteY26" fmla="*/ 1733555 h 4671148"/>
              <a:gd name="connsiteX27" fmla="*/ 744067 w 4442430"/>
              <a:gd name="connsiteY27" fmla="*/ 2335574 h 4671148"/>
              <a:gd name="connsiteX28" fmla="*/ 2172852 w 4442430"/>
              <a:gd name="connsiteY28" fmla="*/ 3918864 h 4671148"/>
              <a:gd name="connsiteX29" fmla="*/ 2177176 w 4442430"/>
              <a:gd name="connsiteY29" fmla="*/ 3919083 h 4671148"/>
              <a:gd name="connsiteX30" fmla="*/ 1966751 w 4442430"/>
              <a:gd name="connsiteY30" fmla="*/ 4293098 h 4671148"/>
              <a:gd name="connsiteX31" fmla="*/ 2174881 w 4442430"/>
              <a:gd name="connsiteY31" fmla="*/ 4663034 h 4671148"/>
              <a:gd name="connsiteX32" fmla="*/ 2096775 w 4442430"/>
              <a:gd name="connsiteY32" fmla="*/ 4659090 h 4671148"/>
              <a:gd name="connsiteX33" fmla="*/ 0 w 4442430"/>
              <a:gd name="connsiteY33" fmla="*/ 2335574 h 4671148"/>
              <a:gd name="connsiteX34" fmla="*/ 183541 w 4442430"/>
              <a:gd name="connsiteY34" fmla="*/ 1426463 h 4671148"/>
              <a:gd name="connsiteX35" fmla="*/ 203538 w 4442430"/>
              <a:gd name="connsiteY35" fmla="*/ 1384952 h 4671148"/>
              <a:gd name="connsiteX36" fmla="*/ 625183 w 4442430"/>
              <a:gd name="connsiteY36" fmla="*/ 1383056 h 4671148"/>
              <a:gd name="connsiteX37" fmla="*/ 4442430 w 4442430"/>
              <a:gd name="connsiteY37" fmla="*/ 1321296 h 4671148"/>
              <a:gd name="connsiteX38" fmla="*/ 4439266 w 4442430"/>
              <a:gd name="connsiteY38" fmla="*/ 1326113 h 4671148"/>
              <a:gd name="connsiteX39" fmla="*/ 4442430 w 4442430"/>
              <a:gd name="connsiteY39" fmla="*/ 1321296 h 4671148"/>
              <a:gd name="connsiteX40" fmla="*/ 259711 w 4442430"/>
              <a:gd name="connsiteY40" fmla="*/ 1268344 h 4671148"/>
              <a:gd name="connsiteX41" fmla="*/ 203538 w 4442430"/>
              <a:gd name="connsiteY41" fmla="*/ 1384952 h 4671148"/>
              <a:gd name="connsiteX42" fmla="*/ 191412 w 4442430"/>
              <a:gd name="connsiteY42" fmla="*/ 1385006 h 4671148"/>
              <a:gd name="connsiteX43" fmla="*/ 256350 w 4442430"/>
              <a:gd name="connsiteY43" fmla="*/ 1268359 h 4671148"/>
              <a:gd name="connsiteX44" fmla="*/ 259711 w 4442430"/>
              <a:gd name="connsiteY44" fmla="*/ 1268344 h 4671148"/>
              <a:gd name="connsiteX45" fmla="*/ 2335574 w 4442430"/>
              <a:gd name="connsiteY45" fmla="*/ 0 h 4671148"/>
              <a:gd name="connsiteX46" fmla="*/ 4389257 w 4442430"/>
              <a:gd name="connsiteY46" fmla="*/ 1222301 h 4671148"/>
              <a:gd name="connsiteX47" fmla="*/ 4439266 w 4442430"/>
              <a:gd name="connsiteY47" fmla="*/ 1326113 h 4671148"/>
              <a:gd name="connsiteX48" fmla="*/ 4204258 w 4442430"/>
              <a:gd name="connsiteY48" fmla="*/ 1683835 h 4671148"/>
              <a:gd name="connsiteX49" fmla="*/ 3779224 w 4442430"/>
              <a:gd name="connsiteY49" fmla="*/ 1668782 h 4671148"/>
              <a:gd name="connsiteX50" fmla="*/ 3734995 w 4442430"/>
              <a:gd name="connsiteY50" fmla="*/ 1576967 h 4671148"/>
              <a:gd name="connsiteX51" fmla="*/ 2335574 w 4442430"/>
              <a:gd name="connsiteY51" fmla="*/ 744067 h 4671148"/>
              <a:gd name="connsiteX52" fmla="*/ 936154 w 4442430"/>
              <a:gd name="connsiteY52" fmla="*/ 1576967 h 4671148"/>
              <a:gd name="connsiteX53" fmla="*/ 911753 w 4442430"/>
              <a:gd name="connsiteY53" fmla="*/ 1627620 h 4671148"/>
              <a:gd name="connsiteX54" fmla="*/ 690121 w 4442430"/>
              <a:gd name="connsiteY54" fmla="*/ 1266408 h 4671148"/>
              <a:gd name="connsiteX55" fmla="*/ 259711 w 4442430"/>
              <a:gd name="connsiteY55" fmla="*/ 1268344 h 4671148"/>
              <a:gd name="connsiteX56" fmla="*/ 281891 w 4442430"/>
              <a:gd name="connsiteY56" fmla="*/ 1222301 h 4671148"/>
              <a:gd name="connsiteX57" fmla="*/ 2335574 w 4442430"/>
              <a:gd name="connsiteY57" fmla="*/ 0 h 4671148"/>
              <a:gd name="connsiteX0" fmla="*/ 2174881 w 4442430"/>
              <a:gd name="connsiteY0" fmla="*/ 4663034 h 4671148"/>
              <a:gd name="connsiteX1" fmla="*/ 2312290 w 4442430"/>
              <a:gd name="connsiteY1" fmla="*/ 4669972 h 4671148"/>
              <a:gd name="connsiteX2" fmla="*/ 2312951 w 4442430"/>
              <a:gd name="connsiteY2" fmla="*/ 4671148 h 4671148"/>
              <a:gd name="connsiteX3" fmla="*/ 2179446 w 4442430"/>
              <a:gd name="connsiteY3" fmla="*/ 4671148 h 4671148"/>
              <a:gd name="connsiteX4" fmla="*/ 2174881 w 4442430"/>
              <a:gd name="connsiteY4" fmla="*/ 4663034 h 4671148"/>
              <a:gd name="connsiteX5" fmla="*/ 2179446 w 4442430"/>
              <a:gd name="connsiteY5" fmla="*/ 3915048 h 4671148"/>
              <a:gd name="connsiteX6" fmla="*/ 2312951 w 4442430"/>
              <a:gd name="connsiteY6" fmla="*/ 3915048 h 4671148"/>
              <a:gd name="connsiteX7" fmla="*/ 2306993 w 4442430"/>
              <a:gd name="connsiteY7" fmla="*/ 3925638 h 4671148"/>
              <a:gd name="connsiteX8" fmla="*/ 2177176 w 4442430"/>
              <a:gd name="connsiteY8" fmla="*/ 3919083 h 4671148"/>
              <a:gd name="connsiteX9" fmla="*/ 2179446 w 4442430"/>
              <a:gd name="connsiteY9" fmla="*/ 3915048 h 4671148"/>
              <a:gd name="connsiteX10" fmla="*/ 3770754 w 4442430"/>
              <a:gd name="connsiteY10" fmla="*/ 1668482 h 4671148"/>
              <a:gd name="connsiteX11" fmla="*/ 3779224 w 4442430"/>
              <a:gd name="connsiteY11" fmla="*/ 1668782 h 4671148"/>
              <a:gd name="connsiteX12" fmla="*/ 3770754 w 4442430"/>
              <a:gd name="connsiteY12" fmla="*/ 1668482 h 4671148"/>
              <a:gd name="connsiteX13" fmla="*/ 911753 w 4442430"/>
              <a:gd name="connsiteY13" fmla="*/ 1627620 h 4671148"/>
              <a:gd name="connsiteX14" fmla="*/ 916978 w 4442430"/>
              <a:gd name="connsiteY14" fmla="*/ 1636134 h 4671148"/>
              <a:gd name="connsiteX15" fmla="*/ 862742 w 4442430"/>
              <a:gd name="connsiteY15" fmla="*/ 1733555 h 4671148"/>
              <a:gd name="connsiteX16" fmla="*/ 869136 w 4442430"/>
              <a:gd name="connsiteY16" fmla="*/ 1716088 h 4671148"/>
              <a:gd name="connsiteX17" fmla="*/ 911753 w 4442430"/>
              <a:gd name="connsiteY17" fmla="*/ 1627620 h 4671148"/>
              <a:gd name="connsiteX18" fmla="*/ 2335574 w 4442430"/>
              <a:gd name="connsiteY18" fmla="*/ 3927081 h 4671148"/>
              <a:gd name="connsiteX19" fmla="*/ 2335574 w 4442430"/>
              <a:gd name="connsiteY19" fmla="*/ 4671148 h 4671148"/>
              <a:gd name="connsiteX20" fmla="*/ 2312290 w 4442430"/>
              <a:gd name="connsiteY20" fmla="*/ 4669972 h 4671148"/>
              <a:gd name="connsiteX21" fmla="*/ 2100256 w 4442430"/>
              <a:gd name="connsiteY21" fmla="*/ 4293098 h 4671148"/>
              <a:gd name="connsiteX22" fmla="*/ 2306993 w 4442430"/>
              <a:gd name="connsiteY22" fmla="*/ 3925638 h 4671148"/>
              <a:gd name="connsiteX23" fmla="*/ 2335574 w 4442430"/>
              <a:gd name="connsiteY23" fmla="*/ 3927081 h 4671148"/>
              <a:gd name="connsiteX24" fmla="*/ 625183 w 4442430"/>
              <a:gd name="connsiteY24" fmla="*/ 1383056 h 4671148"/>
              <a:gd name="connsiteX25" fmla="*/ 852039 w 4442430"/>
              <a:gd name="connsiteY25" fmla="*/ 1752782 h 4671148"/>
              <a:gd name="connsiteX26" fmla="*/ 862742 w 4442430"/>
              <a:gd name="connsiteY26" fmla="*/ 1733555 h 4671148"/>
              <a:gd name="connsiteX27" fmla="*/ 2172852 w 4442430"/>
              <a:gd name="connsiteY27" fmla="*/ 3918864 h 4671148"/>
              <a:gd name="connsiteX28" fmla="*/ 2177176 w 4442430"/>
              <a:gd name="connsiteY28" fmla="*/ 3919083 h 4671148"/>
              <a:gd name="connsiteX29" fmla="*/ 1966751 w 4442430"/>
              <a:gd name="connsiteY29" fmla="*/ 4293098 h 4671148"/>
              <a:gd name="connsiteX30" fmla="*/ 2174881 w 4442430"/>
              <a:gd name="connsiteY30" fmla="*/ 4663034 h 4671148"/>
              <a:gd name="connsiteX31" fmla="*/ 2096775 w 4442430"/>
              <a:gd name="connsiteY31" fmla="*/ 4659090 h 4671148"/>
              <a:gd name="connsiteX32" fmla="*/ 0 w 4442430"/>
              <a:gd name="connsiteY32" fmla="*/ 2335574 h 4671148"/>
              <a:gd name="connsiteX33" fmla="*/ 183541 w 4442430"/>
              <a:gd name="connsiteY33" fmla="*/ 1426463 h 4671148"/>
              <a:gd name="connsiteX34" fmla="*/ 203538 w 4442430"/>
              <a:gd name="connsiteY34" fmla="*/ 1384952 h 4671148"/>
              <a:gd name="connsiteX35" fmla="*/ 625183 w 4442430"/>
              <a:gd name="connsiteY35" fmla="*/ 1383056 h 4671148"/>
              <a:gd name="connsiteX36" fmla="*/ 4442430 w 4442430"/>
              <a:gd name="connsiteY36" fmla="*/ 1321296 h 4671148"/>
              <a:gd name="connsiteX37" fmla="*/ 4439266 w 4442430"/>
              <a:gd name="connsiteY37" fmla="*/ 1326113 h 4671148"/>
              <a:gd name="connsiteX38" fmla="*/ 4442430 w 4442430"/>
              <a:gd name="connsiteY38" fmla="*/ 1321296 h 4671148"/>
              <a:gd name="connsiteX39" fmla="*/ 259711 w 4442430"/>
              <a:gd name="connsiteY39" fmla="*/ 1268344 h 4671148"/>
              <a:gd name="connsiteX40" fmla="*/ 203538 w 4442430"/>
              <a:gd name="connsiteY40" fmla="*/ 1384952 h 4671148"/>
              <a:gd name="connsiteX41" fmla="*/ 191412 w 4442430"/>
              <a:gd name="connsiteY41" fmla="*/ 1385006 h 4671148"/>
              <a:gd name="connsiteX42" fmla="*/ 256350 w 4442430"/>
              <a:gd name="connsiteY42" fmla="*/ 1268359 h 4671148"/>
              <a:gd name="connsiteX43" fmla="*/ 259711 w 4442430"/>
              <a:gd name="connsiteY43" fmla="*/ 1268344 h 4671148"/>
              <a:gd name="connsiteX44" fmla="*/ 2335574 w 4442430"/>
              <a:gd name="connsiteY44" fmla="*/ 0 h 4671148"/>
              <a:gd name="connsiteX45" fmla="*/ 4389257 w 4442430"/>
              <a:gd name="connsiteY45" fmla="*/ 1222301 h 4671148"/>
              <a:gd name="connsiteX46" fmla="*/ 4439266 w 4442430"/>
              <a:gd name="connsiteY46" fmla="*/ 1326113 h 4671148"/>
              <a:gd name="connsiteX47" fmla="*/ 4204258 w 4442430"/>
              <a:gd name="connsiteY47" fmla="*/ 1683835 h 4671148"/>
              <a:gd name="connsiteX48" fmla="*/ 3779224 w 4442430"/>
              <a:gd name="connsiteY48" fmla="*/ 1668782 h 4671148"/>
              <a:gd name="connsiteX49" fmla="*/ 3734995 w 4442430"/>
              <a:gd name="connsiteY49" fmla="*/ 1576967 h 4671148"/>
              <a:gd name="connsiteX50" fmla="*/ 2335574 w 4442430"/>
              <a:gd name="connsiteY50" fmla="*/ 744067 h 4671148"/>
              <a:gd name="connsiteX51" fmla="*/ 936154 w 4442430"/>
              <a:gd name="connsiteY51" fmla="*/ 1576967 h 4671148"/>
              <a:gd name="connsiteX52" fmla="*/ 911753 w 4442430"/>
              <a:gd name="connsiteY52" fmla="*/ 1627620 h 4671148"/>
              <a:gd name="connsiteX53" fmla="*/ 690121 w 4442430"/>
              <a:gd name="connsiteY53" fmla="*/ 1266408 h 4671148"/>
              <a:gd name="connsiteX54" fmla="*/ 259711 w 4442430"/>
              <a:gd name="connsiteY54" fmla="*/ 1268344 h 4671148"/>
              <a:gd name="connsiteX55" fmla="*/ 281891 w 4442430"/>
              <a:gd name="connsiteY55" fmla="*/ 1222301 h 4671148"/>
              <a:gd name="connsiteX56" fmla="*/ 2335574 w 4442430"/>
              <a:gd name="connsiteY56" fmla="*/ 0 h 4671148"/>
              <a:gd name="connsiteX0" fmla="*/ 2174881 w 4442430"/>
              <a:gd name="connsiteY0" fmla="*/ 4663034 h 4671148"/>
              <a:gd name="connsiteX1" fmla="*/ 2312290 w 4442430"/>
              <a:gd name="connsiteY1" fmla="*/ 4669972 h 4671148"/>
              <a:gd name="connsiteX2" fmla="*/ 2312951 w 4442430"/>
              <a:gd name="connsiteY2" fmla="*/ 4671148 h 4671148"/>
              <a:gd name="connsiteX3" fmla="*/ 2179446 w 4442430"/>
              <a:gd name="connsiteY3" fmla="*/ 4671148 h 4671148"/>
              <a:gd name="connsiteX4" fmla="*/ 2174881 w 4442430"/>
              <a:gd name="connsiteY4" fmla="*/ 4663034 h 4671148"/>
              <a:gd name="connsiteX5" fmla="*/ 2179446 w 4442430"/>
              <a:gd name="connsiteY5" fmla="*/ 3915048 h 4671148"/>
              <a:gd name="connsiteX6" fmla="*/ 2312951 w 4442430"/>
              <a:gd name="connsiteY6" fmla="*/ 3915048 h 4671148"/>
              <a:gd name="connsiteX7" fmla="*/ 2306993 w 4442430"/>
              <a:gd name="connsiteY7" fmla="*/ 3925638 h 4671148"/>
              <a:gd name="connsiteX8" fmla="*/ 2177176 w 4442430"/>
              <a:gd name="connsiteY8" fmla="*/ 3919083 h 4671148"/>
              <a:gd name="connsiteX9" fmla="*/ 2179446 w 4442430"/>
              <a:gd name="connsiteY9" fmla="*/ 3915048 h 4671148"/>
              <a:gd name="connsiteX10" fmla="*/ 3770754 w 4442430"/>
              <a:gd name="connsiteY10" fmla="*/ 1668482 h 4671148"/>
              <a:gd name="connsiteX11" fmla="*/ 3779224 w 4442430"/>
              <a:gd name="connsiteY11" fmla="*/ 1668782 h 4671148"/>
              <a:gd name="connsiteX12" fmla="*/ 3770754 w 4442430"/>
              <a:gd name="connsiteY12" fmla="*/ 1668482 h 4671148"/>
              <a:gd name="connsiteX13" fmla="*/ 911753 w 4442430"/>
              <a:gd name="connsiteY13" fmla="*/ 1627620 h 4671148"/>
              <a:gd name="connsiteX14" fmla="*/ 916978 w 4442430"/>
              <a:gd name="connsiteY14" fmla="*/ 1636134 h 4671148"/>
              <a:gd name="connsiteX15" fmla="*/ 862742 w 4442430"/>
              <a:gd name="connsiteY15" fmla="*/ 1733555 h 4671148"/>
              <a:gd name="connsiteX16" fmla="*/ 869136 w 4442430"/>
              <a:gd name="connsiteY16" fmla="*/ 1716088 h 4671148"/>
              <a:gd name="connsiteX17" fmla="*/ 911753 w 4442430"/>
              <a:gd name="connsiteY17" fmla="*/ 1627620 h 4671148"/>
              <a:gd name="connsiteX18" fmla="*/ 2335574 w 4442430"/>
              <a:gd name="connsiteY18" fmla="*/ 3927081 h 4671148"/>
              <a:gd name="connsiteX19" fmla="*/ 2335574 w 4442430"/>
              <a:gd name="connsiteY19" fmla="*/ 4671148 h 4671148"/>
              <a:gd name="connsiteX20" fmla="*/ 2312290 w 4442430"/>
              <a:gd name="connsiteY20" fmla="*/ 4669972 h 4671148"/>
              <a:gd name="connsiteX21" fmla="*/ 2100256 w 4442430"/>
              <a:gd name="connsiteY21" fmla="*/ 4293098 h 4671148"/>
              <a:gd name="connsiteX22" fmla="*/ 2306993 w 4442430"/>
              <a:gd name="connsiteY22" fmla="*/ 3925638 h 4671148"/>
              <a:gd name="connsiteX23" fmla="*/ 2335574 w 4442430"/>
              <a:gd name="connsiteY23" fmla="*/ 3927081 h 4671148"/>
              <a:gd name="connsiteX24" fmla="*/ 625183 w 4442430"/>
              <a:gd name="connsiteY24" fmla="*/ 1383056 h 4671148"/>
              <a:gd name="connsiteX25" fmla="*/ 862742 w 4442430"/>
              <a:gd name="connsiteY25" fmla="*/ 1733555 h 4671148"/>
              <a:gd name="connsiteX26" fmla="*/ 2172852 w 4442430"/>
              <a:gd name="connsiteY26" fmla="*/ 3918864 h 4671148"/>
              <a:gd name="connsiteX27" fmla="*/ 2177176 w 4442430"/>
              <a:gd name="connsiteY27" fmla="*/ 3919083 h 4671148"/>
              <a:gd name="connsiteX28" fmla="*/ 1966751 w 4442430"/>
              <a:gd name="connsiteY28" fmla="*/ 4293098 h 4671148"/>
              <a:gd name="connsiteX29" fmla="*/ 2174881 w 4442430"/>
              <a:gd name="connsiteY29" fmla="*/ 4663034 h 4671148"/>
              <a:gd name="connsiteX30" fmla="*/ 2096775 w 4442430"/>
              <a:gd name="connsiteY30" fmla="*/ 4659090 h 4671148"/>
              <a:gd name="connsiteX31" fmla="*/ 0 w 4442430"/>
              <a:gd name="connsiteY31" fmla="*/ 2335574 h 4671148"/>
              <a:gd name="connsiteX32" fmla="*/ 183541 w 4442430"/>
              <a:gd name="connsiteY32" fmla="*/ 1426463 h 4671148"/>
              <a:gd name="connsiteX33" fmla="*/ 203538 w 4442430"/>
              <a:gd name="connsiteY33" fmla="*/ 1384952 h 4671148"/>
              <a:gd name="connsiteX34" fmla="*/ 625183 w 4442430"/>
              <a:gd name="connsiteY34" fmla="*/ 1383056 h 4671148"/>
              <a:gd name="connsiteX35" fmla="*/ 4442430 w 4442430"/>
              <a:gd name="connsiteY35" fmla="*/ 1321296 h 4671148"/>
              <a:gd name="connsiteX36" fmla="*/ 4439266 w 4442430"/>
              <a:gd name="connsiteY36" fmla="*/ 1326113 h 4671148"/>
              <a:gd name="connsiteX37" fmla="*/ 4442430 w 4442430"/>
              <a:gd name="connsiteY37" fmla="*/ 1321296 h 4671148"/>
              <a:gd name="connsiteX38" fmla="*/ 259711 w 4442430"/>
              <a:gd name="connsiteY38" fmla="*/ 1268344 h 4671148"/>
              <a:gd name="connsiteX39" fmla="*/ 203538 w 4442430"/>
              <a:gd name="connsiteY39" fmla="*/ 1384952 h 4671148"/>
              <a:gd name="connsiteX40" fmla="*/ 191412 w 4442430"/>
              <a:gd name="connsiteY40" fmla="*/ 1385006 h 4671148"/>
              <a:gd name="connsiteX41" fmla="*/ 256350 w 4442430"/>
              <a:gd name="connsiteY41" fmla="*/ 1268359 h 4671148"/>
              <a:gd name="connsiteX42" fmla="*/ 259711 w 4442430"/>
              <a:gd name="connsiteY42" fmla="*/ 1268344 h 4671148"/>
              <a:gd name="connsiteX43" fmla="*/ 2335574 w 4442430"/>
              <a:gd name="connsiteY43" fmla="*/ 0 h 4671148"/>
              <a:gd name="connsiteX44" fmla="*/ 4389257 w 4442430"/>
              <a:gd name="connsiteY44" fmla="*/ 1222301 h 4671148"/>
              <a:gd name="connsiteX45" fmla="*/ 4439266 w 4442430"/>
              <a:gd name="connsiteY45" fmla="*/ 1326113 h 4671148"/>
              <a:gd name="connsiteX46" fmla="*/ 4204258 w 4442430"/>
              <a:gd name="connsiteY46" fmla="*/ 1683835 h 4671148"/>
              <a:gd name="connsiteX47" fmla="*/ 3779224 w 4442430"/>
              <a:gd name="connsiteY47" fmla="*/ 1668782 h 4671148"/>
              <a:gd name="connsiteX48" fmla="*/ 3734995 w 4442430"/>
              <a:gd name="connsiteY48" fmla="*/ 1576967 h 4671148"/>
              <a:gd name="connsiteX49" fmla="*/ 2335574 w 4442430"/>
              <a:gd name="connsiteY49" fmla="*/ 744067 h 4671148"/>
              <a:gd name="connsiteX50" fmla="*/ 936154 w 4442430"/>
              <a:gd name="connsiteY50" fmla="*/ 1576967 h 4671148"/>
              <a:gd name="connsiteX51" fmla="*/ 911753 w 4442430"/>
              <a:gd name="connsiteY51" fmla="*/ 1627620 h 4671148"/>
              <a:gd name="connsiteX52" fmla="*/ 690121 w 4442430"/>
              <a:gd name="connsiteY52" fmla="*/ 1266408 h 4671148"/>
              <a:gd name="connsiteX53" fmla="*/ 259711 w 4442430"/>
              <a:gd name="connsiteY53" fmla="*/ 1268344 h 4671148"/>
              <a:gd name="connsiteX54" fmla="*/ 281891 w 4442430"/>
              <a:gd name="connsiteY54" fmla="*/ 1222301 h 4671148"/>
              <a:gd name="connsiteX55" fmla="*/ 2335574 w 4442430"/>
              <a:gd name="connsiteY55" fmla="*/ 0 h 4671148"/>
              <a:gd name="connsiteX0" fmla="*/ 2174881 w 4442430"/>
              <a:gd name="connsiteY0" fmla="*/ 4663034 h 4671148"/>
              <a:gd name="connsiteX1" fmla="*/ 2312290 w 4442430"/>
              <a:gd name="connsiteY1" fmla="*/ 4669972 h 4671148"/>
              <a:gd name="connsiteX2" fmla="*/ 2312951 w 4442430"/>
              <a:gd name="connsiteY2" fmla="*/ 4671148 h 4671148"/>
              <a:gd name="connsiteX3" fmla="*/ 2179446 w 4442430"/>
              <a:gd name="connsiteY3" fmla="*/ 4671148 h 4671148"/>
              <a:gd name="connsiteX4" fmla="*/ 2174881 w 4442430"/>
              <a:gd name="connsiteY4" fmla="*/ 4663034 h 4671148"/>
              <a:gd name="connsiteX5" fmla="*/ 2179446 w 4442430"/>
              <a:gd name="connsiteY5" fmla="*/ 3915048 h 4671148"/>
              <a:gd name="connsiteX6" fmla="*/ 2312951 w 4442430"/>
              <a:gd name="connsiteY6" fmla="*/ 3915048 h 4671148"/>
              <a:gd name="connsiteX7" fmla="*/ 2306993 w 4442430"/>
              <a:gd name="connsiteY7" fmla="*/ 3925638 h 4671148"/>
              <a:gd name="connsiteX8" fmla="*/ 2177176 w 4442430"/>
              <a:gd name="connsiteY8" fmla="*/ 3919083 h 4671148"/>
              <a:gd name="connsiteX9" fmla="*/ 2179446 w 4442430"/>
              <a:gd name="connsiteY9" fmla="*/ 3915048 h 4671148"/>
              <a:gd name="connsiteX10" fmla="*/ 3770754 w 4442430"/>
              <a:gd name="connsiteY10" fmla="*/ 1668482 h 4671148"/>
              <a:gd name="connsiteX11" fmla="*/ 3779224 w 4442430"/>
              <a:gd name="connsiteY11" fmla="*/ 1668782 h 4671148"/>
              <a:gd name="connsiteX12" fmla="*/ 3770754 w 4442430"/>
              <a:gd name="connsiteY12" fmla="*/ 1668482 h 4671148"/>
              <a:gd name="connsiteX13" fmla="*/ 911753 w 4442430"/>
              <a:gd name="connsiteY13" fmla="*/ 1627620 h 4671148"/>
              <a:gd name="connsiteX14" fmla="*/ 916978 w 4442430"/>
              <a:gd name="connsiteY14" fmla="*/ 1636134 h 4671148"/>
              <a:gd name="connsiteX15" fmla="*/ 862742 w 4442430"/>
              <a:gd name="connsiteY15" fmla="*/ 1733555 h 4671148"/>
              <a:gd name="connsiteX16" fmla="*/ 869136 w 4442430"/>
              <a:gd name="connsiteY16" fmla="*/ 1716088 h 4671148"/>
              <a:gd name="connsiteX17" fmla="*/ 911753 w 4442430"/>
              <a:gd name="connsiteY17" fmla="*/ 1627620 h 4671148"/>
              <a:gd name="connsiteX18" fmla="*/ 2335574 w 4442430"/>
              <a:gd name="connsiteY18" fmla="*/ 3927081 h 4671148"/>
              <a:gd name="connsiteX19" fmla="*/ 2335574 w 4442430"/>
              <a:gd name="connsiteY19" fmla="*/ 4671148 h 4671148"/>
              <a:gd name="connsiteX20" fmla="*/ 2312290 w 4442430"/>
              <a:gd name="connsiteY20" fmla="*/ 4669972 h 4671148"/>
              <a:gd name="connsiteX21" fmla="*/ 2100256 w 4442430"/>
              <a:gd name="connsiteY21" fmla="*/ 4293098 h 4671148"/>
              <a:gd name="connsiteX22" fmla="*/ 2306993 w 4442430"/>
              <a:gd name="connsiteY22" fmla="*/ 3925638 h 4671148"/>
              <a:gd name="connsiteX23" fmla="*/ 2335574 w 4442430"/>
              <a:gd name="connsiteY23" fmla="*/ 3927081 h 4671148"/>
              <a:gd name="connsiteX24" fmla="*/ 625183 w 4442430"/>
              <a:gd name="connsiteY24" fmla="*/ 1383056 h 4671148"/>
              <a:gd name="connsiteX25" fmla="*/ 2172852 w 4442430"/>
              <a:gd name="connsiteY25" fmla="*/ 3918864 h 4671148"/>
              <a:gd name="connsiteX26" fmla="*/ 2177176 w 4442430"/>
              <a:gd name="connsiteY26" fmla="*/ 3919083 h 4671148"/>
              <a:gd name="connsiteX27" fmla="*/ 1966751 w 4442430"/>
              <a:gd name="connsiteY27" fmla="*/ 4293098 h 4671148"/>
              <a:gd name="connsiteX28" fmla="*/ 2174881 w 4442430"/>
              <a:gd name="connsiteY28" fmla="*/ 4663034 h 4671148"/>
              <a:gd name="connsiteX29" fmla="*/ 2096775 w 4442430"/>
              <a:gd name="connsiteY29" fmla="*/ 4659090 h 4671148"/>
              <a:gd name="connsiteX30" fmla="*/ 0 w 4442430"/>
              <a:gd name="connsiteY30" fmla="*/ 2335574 h 4671148"/>
              <a:gd name="connsiteX31" fmla="*/ 183541 w 4442430"/>
              <a:gd name="connsiteY31" fmla="*/ 1426463 h 4671148"/>
              <a:gd name="connsiteX32" fmla="*/ 203538 w 4442430"/>
              <a:gd name="connsiteY32" fmla="*/ 1384952 h 4671148"/>
              <a:gd name="connsiteX33" fmla="*/ 625183 w 4442430"/>
              <a:gd name="connsiteY33" fmla="*/ 1383056 h 4671148"/>
              <a:gd name="connsiteX34" fmla="*/ 4442430 w 4442430"/>
              <a:gd name="connsiteY34" fmla="*/ 1321296 h 4671148"/>
              <a:gd name="connsiteX35" fmla="*/ 4439266 w 4442430"/>
              <a:gd name="connsiteY35" fmla="*/ 1326113 h 4671148"/>
              <a:gd name="connsiteX36" fmla="*/ 4442430 w 4442430"/>
              <a:gd name="connsiteY36" fmla="*/ 1321296 h 4671148"/>
              <a:gd name="connsiteX37" fmla="*/ 259711 w 4442430"/>
              <a:gd name="connsiteY37" fmla="*/ 1268344 h 4671148"/>
              <a:gd name="connsiteX38" fmla="*/ 203538 w 4442430"/>
              <a:gd name="connsiteY38" fmla="*/ 1384952 h 4671148"/>
              <a:gd name="connsiteX39" fmla="*/ 191412 w 4442430"/>
              <a:gd name="connsiteY39" fmla="*/ 1385006 h 4671148"/>
              <a:gd name="connsiteX40" fmla="*/ 256350 w 4442430"/>
              <a:gd name="connsiteY40" fmla="*/ 1268359 h 4671148"/>
              <a:gd name="connsiteX41" fmla="*/ 259711 w 4442430"/>
              <a:gd name="connsiteY41" fmla="*/ 1268344 h 4671148"/>
              <a:gd name="connsiteX42" fmla="*/ 2335574 w 4442430"/>
              <a:gd name="connsiteY42" fmla="*/ 0 h 4671148"/>
              <a:gd name="connsiteX43" fmla="*/ 4389257 w 4442430"/>
              <a:gd name="connsiteY43" fmla="*/ 1222301 h 4671148"/>
              <a:gd name="connsiteX44" fmla="*/ 4439266 w 4442430"/>
              <a:gd name="connsiteY44" fmla="*/ 1326113 h 4671148"/>
              <a:gd name="connsiteX45" fmla="*/ 4204258 w 4442430"/>
              <a:gd name="connsiteY45" fmla="*/ 1683835 h 4671148"/>
              <a:gd name="connsiteX46" fmla="*/ 3779224 w 4442430"/>
              <a:gd name="connsiteY46" fmla="*/ 1668782 h 4671148"/>
              <a:gd name="connsiteX47" fmla="*/ 3734995 w 4442430"/>
              <a:gd name="connsiteY47" fmla="*/ 1576967 h 4671148"/>
              <a:gd name="connsiteX48" fmla="*/ 2335574 w 4442430"/>
              <a:gd name="connsiteY48" fmla="*/ 744067 h 4671148"/>
              <a:gd name="connsiteX49" fmla="*/ 936154 w 4442430"/>
              <a:gd name="connsiteY49" fmla="*/ 1576967 h 4671148"/>
              <a:gd name="connsiteX50" fmla="*/ 911753 w 4442430"/>
              <a:gd name="connsiteY50" fmla="*/ 1627620 h 4671148"/>
              <a:gd name="connsiteX51" fmla="*/ 690121 w 4442430"/>
              <a:gd name="connsiteY51" fmla="*/ 1266408 h 4671148"/>
              <a:gd name="connsiteX52" fmla="*/ 259711 w 4442430"/>
              <a:gd name="connsiteY52" fmla="*/ 1268344 h 4671148"/>
              <a:gd name="connsiteX53" fmla="*/ 281891 w 4442430"/>
              <a:gd name="connsiteY53" fmla="*/ 1222301 h 4671148"/>
              <a:gd name="connsiteX54" fmla="*/ 2335574 w 4442430"/>
              <a:gd name="connsiteY54" fmla="*/ 0 h 4671148"/>
              <a:gd name="connsiteX0" fmla="*/ 2174881 w 4442430"/>
              <a:gd name="connsiteY0" fmla="*/ 4663034 h 4671148"/>
              <a:gd name="connsiteX1" fmla="*/ 2312290 w 4442430"/>
              <a:gd name="connsiteY1" fmla="*/ 4669972 h 4671148"/>
              <a:gd name="connsiteX2" fmla="*/ 2312951 w 4442430"/>
              <a:gd name="connsiteY2" fmla="*/ 4671148 h 4671148"/>
              <a:gd name="connsiteX3" fmla="*/ 2179446 w 4442430"/>
              <a:gd name="connsiteY3" fmla="*/ 4671148 h 4671148"/>
              <a:gd name="connsiteX4" fmla="*/ 2174881 w 4442430"/>
              <a:gd name="connsiteY4" fmla="*/ 4663034 h 4671148"/>
              <a:gd name="connsiteX5" fmla="*/ 2179446 w 4442430"/>
              <a:gd name="connsiteY5" fmla="*/ 3915048 h 4671148"/>
              <a:gd name="connsiteX6" fmla="*/ 2312951 w 4442430"/>
              <a:gd name="connsiteY6" fmla="*/ 3915048 h 4671148"/>
              <a:gd name="connsiteX7" fmla="*/ 2306993 w 4442430"/>
              <a:gd name="connsiteY7" fmla="*/ 3925638 h 4671148"/>
              <a:gd name="connsiteX8" fmla="*/ 2177176 w 4442430"/>
              <a:gd name="connsiteY8" fmla="*/ 3919083 h 4671148"/>
              <a:gd name="connsiteX9" fmla="*/ 2179446 w 4442430"/>
              <a:gd name="connsiteY9" fmla="*/ 3915048 h 4671148"/>
              <a:gd name="connsiteX10" fmla="*/ 3770754 w 4442430"/>
              <a:gd name="connsiteY10" fmla="*/ 1668482 h 4671148"/>
              <a:gd name="connsiteX11" fmla="*/ 3779224 w 4442430"/>
              <a:gd name="connsiteY11" fmla="*/ 1668782 h 4671148"/>
              <a:gd name="connsiteX12" fmla="*/ 3770754 w 4442430"/>
              <a:gd name="connsiteY12" fmla="*/ 1668482 h 4671148"/>
              <a:gd name="connsiteX13" fmla="*/ 911753 w 4442430"/>
              <a:gd name="connsiteY13" fmla="*/ 1627620 h 4671148"/>
              <a:gd name="connsiteX14" fmla="*/ 916978 w 4442430"/>
              <a:gd name="connsiteY14" fmla="*/ 1636134 h 4671148"/>
              <a:gd name="connsiteX15" fmla="*/ 862742 w 4442430"/>
              <a:gd name="connsiteY15" fmla="*/ 1733555 h 4671148"/>
              <a:gd name="connsiteX16" fmla="*/ 869136 w 4442430"/>
              <a:gd name="connsiteY16" fmla="*/ 1716088 h 4671148"/>
              <a:gd name="connsiteX17" fmla="*/ 911753 w 4442430"/>
              <a:gd name="connsiteY17" fmla="*/ 1627620 h 4671148"/>
              <a:gd name="connsiteX18" fmla="*/ 2335574 w 4442430"/>
              <a:gd name="connsiteY18" fmla="*/ 3927081 h 4671148"/>
              <a:gd name="connsiteX19" fmla="*/ 2335574 w 4442430"/>
              <a:gd name="connsiteY19" fmla="*/ 4671148 h 4671148"/>
              <a:gd name="connsiteX20" fmla="*/ 2312290 w 4442430"/>
              <a:gd name="connsiteY20" fmla="*/ 4669972 h 4671148"/>
              <a:gd name="connsiteX21" fmla="*/ 2100256 w 4442430"/>
              <a:gd name="connsiteY21" fmla="*/ 4293098 h 4671148"/>
              <a:gd name="connsiteX22" fmla="*/ 2306993 w 4442430"/>
              <a:gd name="connsiteY22" fmla="*/ 3925638 h 4671148"/>
              <a:gd name="connsiteX23" fmla="*/ 2335574 w 4442430"/>
              <a:gd name="connsiteY23" fmla="*/ 3927081 h 4671148"/>
              <a:gd name="connsiteX24" fmla="*/ 625183 w 4442430"/>
              <a:gd name="connsiteY24" fmla="*/ 1383056 h 4671148"/>
              <a:gd name="connsiteX25" fmla="*/ 2172852 w 4442430"/>
              <a:gd name="connsiteY25" fmla="*/ 3918864 h 4671148"/>
              <a:gd name="connsiteX26" fmla="*/ 2177176 w 4442430"/>
              <a:gd name="connsiteY26" fmla="*/ 3919083 h 4671148"/>
              <a:gd name="connsiteX27" fmla="*/ 1966751 w 4442430"/>
              <a:gd name="connsiteY27" fmla="*/ 4293098 h 4671148"/>
              <a:gd name="connsiteX28" fmla="*/ 2174881 w 4442430"/>
              <a:gd name="connsiteY28" fmla="*/ 4663034 h 4671148"/>
              <a:gd name="connsiteX29" fmla="*/ 2096775 w 4442430"/>
              <a:gd name="connsiteY29" fmla="*/ 4659090 h 4671148"/>
              <a:gd name="connsiteX30" fmla="*/ 0 w 4442430"/>
              <a:gd name="connsiteY30" fmla="*/ 2335574 h 4671148"/>
              <a:gd name="connsiteX31" fmla="*/ 183541 w 4442430"/>
              <a:gd name="connsiteY31" fmla="*/ 1426463 h 4671148"/>
              <a:gd name="connsiteX32" fmla="*/ 203538 w 4442430"/>
              <a:gd name="connsiteY32" fmla="*/ 1384952 h 4671148"/>
              <a:gd name="connsiteX33" fmla="*/ 625183 w 4442430"/>
              <a:gd name="connsiteY33" fmla="*/ 1383056 h 4671148"/>
              <a:gd name="connsiteX34" fmla="*/ 4442430 w 4442430"/>
              <a:gd name="connsiteY34" fmla="*/ 1321296 h 4671148"/>
              <a:gd name="connsiteX35" fmla="*/ 4439266 w 4442430"/>
              <a:gd name="connsiteY35" fmla="*/ 1326113 h 4671148"/>
              <a:gd name="connsiteX36" fmla="*/ 4442430 w 4442430"/>
              <a:gd name="connsiteY36" fmla="*/ 1321296 h 4671148"/>
              <a:gd name="connsiteX37" fmla="*/ 259711 w 4442430"/>
              <a:gd name="connsiteY37" fmla="*/ 1268344 h 4671148"/>
              <a:gd name="connsiteX38" fmla="*/ 203538 w 4442430"/>
              <a:gd name="connsiteY38" fmla="*/ 1384952 h 4671148"/>
              <a:gd name="connsiteX39" fmla="*/ 256350 w 4442430"/>
              <a:gd name="connsiteY39" fmla="*/ 1268359 h 4671148"/>
              <a:gd name="connsiteX40" fmla="*/ 259711 w 4442430"/>
              <a:gd name="connsiteY40" fmla="*/ 1268344 h 4671148"/>
              <a:gd name="connsiteX41" fmla="*/ 2335574 w 4442430"/>
              <a:gd name="connsiteY41" fmla="*/ 0 h 4671148"/>
              <a:gd name="connsiteX42" fmla="*/ 4389257 w 4442430"/>
              <a:gd name="connsiteY42" fmla="*/ 1222301 h 4671148"/>
              <a:gd name="connsiteX43" fmla="*/ 4439266 w 4442430"/>
              <a:gd name="connsiteY43" fmla="*/ 1326113 h 4671148"/>
              <a:gd name="connsiteX44" fmla="*/ 4204258 w 4442430"/>
              <a:gd name="connsiteY44" fmla="*/ 1683835 h 4671148"/>
              <a:gd name="connsiteX45" fmla="*/ 3779224 w 4442430"/>
              <a:gd name="connsiteY45" fmla="*/ 1668782 h 4671148"/>
              <a:gd name="connsiteX46" fmla="*/ 3734995 w 4442430"/>
              <a:gd name="connsiteY46" fmla="*/ 1576967 h 4671148"/>
              <a:gd name="connsiteX47" fmla="*/ 2335574 w 4442430"/>
              <a:gd name="connsiteY47" fmla="*/ 744067 h 4671148"/>
              <a:gd name="connsiteX48" fmla="*/ 936154 w 4442430"/>
              <a:gd name="connsiteY48" fmla="*/ 1576967 h 4671148"/>
              <a:gd name="connsiteX49" fmla="*/ 911753 w 4442430"/>
              <a:gd name="connsiteY49" fmla="*/ 1627620 h 4671148"/>
              <a:gd name="connsiteX50" fmla="*/ 690121 w 4442430"/>
              <a:gd name="connsiteY50" fmla="*/ 1266408 h 4671148"/>
              <a:gd name="connsiteX51" fmla="*/ 259711 w 4442430"/>
              <a:gd name="connsiteY51" fmla="*/ 1268344 h 4671148"/>
              <a:gd name="connsiteX52" fmla="*/ 281891 w 4442430"/>
              <a:gd name="connsiteY52" fmla="*/ 1222301 h 4671148"/>
              <a:gd name="connsiteX53" fmla="*/ 2335574 w 4442430"/>
              <a:gd name="connsiteY53" fmla="*/ 0 h 4671148"/>
              <a:gd name="connsiteX0" fmla="*/ 2174881 w 4442430"/>
              <a:gd name="connsiteY0" fmla="*/ 4663034 h 4671148"/>
              <a:gd name="connsiteX1" fmla="*/ 2312290 w 4442430"/>
              <a:gd name="connsiteY1" fmla="*/ 4669972 h 4671148"/>
              <a:gd name="connsiteX2" fmla="*/ 2312951 w 4442430"/>
              <a:gd name="connsiteY2" fmla="*/ 4671148 h 4671148"/>
              <a:gd name="connsiteX3" fmla="*/ 2179446 w 4442430"/>
              <a:gd name="connsiteY3" fmla="*/ 4671148 h 4671148"/>
              <a:gd name="connsiteX4" fmla="*/ 2174881 w 4442430"/>
              <a:gd name="connsiteY4" fmla="*/ 4663034 h 4671148"/>
              <a:gd name="connsiteX5" fmla="*/ 2179446 w 4442430"/>
              <a:gd name="connsiteY5" fmla="*/ 3915048 h 4671148"/>
              <a:gd name="connsiteX6" fmla="*/ 2312951 w 4442430"/>
              <a:gd name="connsiteY6" fmla="*/ 3915048 h 4671148"/>
              <a:gd name="connsiteX7" fmla="*/ 2306993 w 4442430"/>
              <a:gd name="connsiteY7" fmla="*/ 3925638 h 4671148"/>
              <a:gd name="connsiteX8" fmla="*/ 2177176 w 4442430"/>
              <a:gd name="connsiteY8" fmla="*/ 3919083 h 4671148"/>
              <a:gd name="connsiteX9" fmla="*/ 2179446 w 4442430"/>
              <a:gd name="connsiteY9" fmla="*/ 3915048 h 4671148"/>
              <a:gd name="connsiteX10" fmla="*/ 3770754 w 4442430"/>
              <a:gd name="connsiteY10" fmla="*/ 1668482 h 4671148"/>
              <a:gd name="connsiteX11" fmla="*/ 3779224 w 4442430"/>
              <a:gd name="connsiteY11" fmla="*/ 1668782 h 4671148"/>
              <a:gd name="connsiteX12" fmla="*/ 3770754 w 4442430"/>
              <a:gd name="connsiteY12" fmla="*/ 1668482 h 4671148"/>
              <a:gd name="connsiteX13" fmla="*/ 911753 w 4442430"/>
              <a:gd name="connsiteY13" fmla="*/ 1627620 h 4671148"/>
              <a:gd name="connsiteX14" fmla="*/ 916978 w 4442430"/>
              <a:gd name="connsiteY14" fmla="*/ 1636134 h 4671148"/>
              <a:gd name="connsiteX15" fmla="*/ 862742 w 4442430"/>
              <a:gd name="connsiteY15" fmla="*/ 1733555 h 4671148"/>
              <a:gd name="connsiteX16" fmla="*/ 869136 w 4442430"/>
              <a:gd name="connsiteY16" fmla="*/ 1716088 h 4671148"/>
              <a:gd name="connsiteX17" fmla="*/ 911753 w 4442430"/>
              <a:gd name="connsiteY17" fmla="*/ 1627620 h 4671148"/>
              <a:gd name="connsiteX18" fmla="*/ 2335574 w 4442430"/>
              <a:gd name="connsiteY18" fmla="*/ 3927081 h 4671148"/>
              <a:gd name="connsiteX19" fmla="*/ 2335574 w 4442430"/>
              <a:gd name="connsiteY19" fmla="*/ 4671148 h 4671148"/>
              <a:gd name="connsiteX20" fmla="*/ 2312290 w 4442430"/>
              <a:gd name="connsiteY20" fmla="*/ 4669972 h 4671148"/>
              <a:gd name="connsiteX21" fmla="*/ 2100256 w 4442430"/>
              <a:gd name="connsiteY21" fmla="*/ 4293098 h 4671148"/>
              <a:gd name="connsiteX22" fmla="*/ 2306993 w 4442430"/>
              <a:gd name="connsiteY22" fmla="*/ 3925638 h 4671148"/>
              <a:gd name="connsiteX23" fmla="*/ 2335574 w 4442430"/>
              <a:gd name="connsiteY23" fmla="*/ 3927081 h 4671148"/>
              <a:gd name="connsiteX24" fmla="*/ 625183 w 4442430"/>
              <a:gd name="connsiteY24" fmla="*/ 1383056 h 4671148"/>
              <a:gd name="connsiteX25" fmla="*/ 2172852 w 4442430"/>
              <a:gd name="connsiteY25" fmla="*/ 3918864 h 4671148"/>
              <a:gd name="connsiteX26" fmla="*/ 2177176 w 4442430"/>
              <a:gd name="connsiteY26" fmla="*/ 3919083 h 4671148"/>
              <a:gd name="connsiteX27" fmla="*/ 1966751 w 4442430"/>
              <a:gd name="connsiteY27" fmla="*/ 4293098 h 4671148"/>
              <a:gd name="connsiteX28" fmla="*/ 2174881 w 4442430"/>
              <a:gd name="connsiteY28" fmla="*/ 4663034 h 4671148"/>
              <a:gd name="connsiteX29" fmla="*/ 2096775 w 4442430"/>
              <a:gd name="connsiteY29" fmla="*/ 4659090 h 4671148"/>
              <a:gd name="connsiteX30" fmla="*/ 0 w 4442430"/>
              <a:gd name="connsiteY30" fmla="*/ 2335574 h 4671148"/>
              <a:gd name="connsiteX31" fmla="*/ 183541 w 4442430"/>
              <a:gd name="connsiteY31" fmla="*/ 1426463 h 4671148"/>
              <a:gd name="connsiteX32" fmla="*/ 203538 w 4442430"/>
              <a:gd name="connsiteY32" fmla="*/ 1384952 h 4671148"/>
              <a:gd name="connsiteX33" fmla="*/ 625183 w 4442430"/>
              <a:gd name="connsiteY33" fmla="*/ 1383056 h 4671148"/>
              <a:gd name="connsiteX34" fmla="*/ 4442430 w 4442430"/>
              <a:gd name="connsiteY34" fmla="*/ 1321296 h 4671148"/>
              <a:gd name="connsiteX35" fmla="*/ 4439266 w 4442430"/>
              <a:gd name="connsiteY35" fmla="*/ 1326113 h 4671148"/>
              <a:gd name="connsiteX36" fmla="*/ 4442430 w 4442430"/>
              <a:gd name="connsiteY36" fmla="*/ 1321296 h 4671148"/>
              <a:gd name="connsiteX37" fmla="*/ 259711 w 4442430"/>
              <a:gd name="connsiteY37" fmla="*/ 1268344 h 4671148"/>
              <a:gd name="connsiteX38" fmla="*/ 256350 w 4442430"/>
              <a:gd name="connsiteY38" fmla="*/ 1268359 h 4671148"/>
              <a:gd name="connsiteX39" fmla="*/ 259711 w 4442430"/>
              <a:gd name="connsiteY39" fmla="*/ 1268344 h 4671148"/>
              <a:gd name="connsiteX40" fmla="*/ 2335574 w 4442430"/>
              <a:gd name="connsiteY40" fmla="*/ 0 h 4671148"/>
              <a:gd name="connsiteX41" fmla="*/ 4389257 w 4442430"/>
              <a:gd name="connsiteY41" fmla="*/ 1222301 h 4671148"/>
              <a:gd name="connsiteX42" fmla="*/ 4439266 w 4442430"/>
              <a:gd name="connsiteY42" fmla="*/ 1326113 h 4671148"/>
              <a:gd name="connsiteX43" fmla="*/ 4204258 w 4442430"/>
              <a:gd name="connsiteY43" fmla="*/ 1683835 h 4671148"/>
              <a:gd name="connsiteX44" fmla="*/ 3779224 w 4442430"/>
              <a:gd name="connsiteY44" fmla="*/ 1668782 h 4671148"/>
              <a:gd name="connsiteX45" fmla="*/ 3734995 w 4442430"/>
              <a:gd name="connsiteY45" fmla="*/ 1576967 h 4671148"/>
              <a:gd name="connsiteX46" fmla="*/ 2335574 w 4442430"/>
              <a:gd name="connsiteY46" fmla="*/ 744067 h 4671148"/>
              <a:gd name="connsiteX47" fmla="*/ 936154 w 4442430"/>
              <a:gd name="connsiteY47" fmla="*/ 1576967 h 4671148"/>
              <a:gd name="connsiteX48" fmla="*/ 911753 w 4442430"/>
              <a:gd name="connsiteY48" fmla="*/ 1627620 h 4671148"/>
              <a:gd name="connsiteX49" fmla="*/ 690121 w 4442430"/>
              <a:gd name="connsiteY49" fmla="*/ 1266408 h 4671148"/>
              <a:gd name="connsiteX50" fmla="*/ 259711 w 4442430"/>
              <a:gd name="connsiteY50" fmla="*/ 1268344 h 4671148"/>
              <a:gd name="connsiteX51" fmla="*/ 281891 w 4442430"/>
              <a:gd name="connsiteY51" fmla="*/ 1222301 h 4671148"/>
              <a:gd name="connsiteX52" fmla="*/ 2335574 w 4442430"/>
              <a:gd name="connsiteY52" fmla="*/ 0 h 4671148"/>
              <a:gd name="connsiteX0" fmla="*/ 2174881 w 4442430"/>
              <a:gd name="connsiteY0" fmla="*/ 4663034 h 4671148"/>
              <a:gd name="connsiteX1" fmla="*/ 2312290 w 4442430"/>
              <a:gd name="connsiteY1" fmla="*/ 4669972 h 4671148"/>
              <a:gd name="connsiteX2" fmla="*/ 2312951 w 4442430"/>
              <a:gd name="connsiteY2" fmla="*/ 4671148 h 4671148"/>
              <a:gd name="connsiteX3" fmla="*/ 2179446 w 4442430"/>
              <a:gd name="connsiteY3" fmla="*/ 4671148 h 4671148"/>
              <a:gd name="connsiteX4" fmla="*/ 2174881 w 4442430"/>
              <a:gd name="connsiteY4" fmla="*/ 4663034 h 4671148"/>
              <a:gd name="connsiteX5" fmla="*/ 2179446 w 4442430"/>
              <a:gd name="connsiteY5" fmla="*/ 3915048 h 4671148"/>
              <a:gd name="connsiteX6" fmla="*/ 2312951 w 4442430"/>
              <a:gd name="connsiteY6" fmla="*/ 3915048 h 4671148"/>
              <a:gd name="connsiteX7" fmla="*/ 2306993 w 4442430"/>
              <a:gd name="connsiteY7" fmla="*/ 3925638 h 4671148"/>
              <a:gd name="connsiteX8" fmla="*/ 2177176 w 4442430"/>
              <a:gd name="connsiteY8" fmla="*/ 3919083 h 4671148"/>
              <a:gd name="connsiteX9" fmla="*/ 2179446 w 4442430"/>
              <a:gd name="connsiteY9" fmla="*/ 3915048 h 4671148"/>
              <a:gd name="connsiteX10" fmla="*/ 3770754 w 4442430"/>
              <a:gd name="connsiteY10" fmla="*/ 1668482 h 4671148"/>
              <a:gd name="connsiteX11" fmla="*/ 3779224 w 4442430"/>
              <a:gd name="connsiteY11" fmla="*/ 1668782 h 4671148"/>
              <a:gd name="connsiteX12" fmla="*/ 3770754 w 4442430"/>
              <a:gd name="connsiteY12" fmla="*/ 1668482 h 4671148"/>
              <a:gd name="connsiteX13" fmla="*/ 911753 w 4442430"/>
              <a:gd name="connsiteY13" fmla="*/ 1627620 h 4671148"/>
              <a:gd name="connsiteX14" fmla="*/ 916978 w 4442430"/>
              <a:gd name="connsiteY14" fmla="*/ 1636134 h 4671148"/>
              <a:gd name="connsiteX15" fmla="*/ 862742 w 4442430"/>
              <a:gd name="connsiteY15" fmla="*/ 1733555 h 4671148"/>
              <a:gd name="connsiteX16" fmla="*/ 869136 w 4442430"/>
              <a:gd name="connsiteY16" fmla="*/ 1716088 h 4671148"/>
              <a:gd name="connsiteX17" fmla="*/ 911753 w 4442430"/>
              <a:gd name="connsiteY17" fmla="*/ 1627620 h 4671148"/>
              <a:gd name="connsiteX18" fmla="*/ 2335574 w 4442430"/>
              <a:gd name="connsiteY18" fmla="*/ 3927081 h 4671148"/>
              <a:gd name="connsiteX19" fmla="*/ 2335574 w 4442430"/>
              <a:gd name="connsiteY19" fmla="*/ 4671148 h 4671148"/>
              <a:gd name="connsiteX20" fmla="*/ 2312290 w 4442430"/>
              <a:gd name="connsiteY20" fmla="*/ 4669972 h 4671148"/>
              <a:gd name="connsiteX21" fmla="*/ 2100256 w 4442430"/>
              <a:gd name="connsiteY21" fmla="*/ 4293098 h 4671148"/>
              <a:gd name="connsiteX22" fmla="*/ 2306993 w 4442430"/>
              <a:gd name="connsiteY22" fmla="*/ 3925638 h 4671148"/>
              <a:gd name="connsiteX23" fmla="*/ 2335574 w 4442430"/>
              <a:gd name="connsiteY23" fmla="*/ 3927081 h 4671148"/>
              <a:gd name="connsiteX24" fmla="*/ 203538 w 4442430"/>
              <a:gd name="connsiteY24" fmla="*/ 1384952 h 4671148"/>
              <a:gd name="connsiteX25" fmla="*/ 2172852 w 4442430"/>
              <a:gd name="connsiteY25" fmla="*/ 3918864 h 4671148"/>
              <a:gd name="connsiteX26" fmla="*/ 2177176 w 4442430"/>
              <a:gd name="connsiteY26" fmla="*/ 3919083 h 4671148"/>
              <a:gd name="connsiteX27" fmla="*/ 1966751 w 4442430"/>
              <a:gd name="connsiteY27" fmla="*/ 4293098 h 4671148"/>
              <a:gd name="connsiteX28" fmla="*/ 2174881 w 4442430"/>
              <a:gd name="connsiteY28" fmla="*/ 4663034 h 4671148"/>
              <a:gd name="connsiteX29" fmla="*/ 2096775 w 4442430"/>
              <a:gd name="connsiteY29" fmla="*/ 4659090 h 4671148"/>
              <a:gd name="connsiteX30" fmla="*/ 0 w 4442430"/>
              <a:gd name="connsiteY30" fmla="*/ 2335574 h 4671148"/>
              <a:gd name="connsiteX31" fmla="*/ 183541 w 4442430"/>
              <a:gd name="connsiteY31" fmla="*/ 1426463 h 4671148"/>
              <a:gd name="connsiteX32" fmla="*/ 203538 w 4442430"/>
              <a:gd name="connsiteY32" fmla="*/ 1384952 h 4671148"/>
              <a:gd name="connsiteX33" fmla="*/ 4442430 w 4442430"/>
              <a:gd name="connsiteY33" fmla="*/ 1321296 h 4671148"/>
              <a:gd name="connsiteX34" fmla="*/ 4439266 w 4442430"/>
              <a:gd name="connsiteY34" fmla="*/ 1326113 h 4671148"/>
              <a:gd name="connsiteX35" fmla="*/ 4442430 w 4442430"/>
              <a:gd name="connsiteY35" fmla="*/ 1321296 h 4671148"/>
              <a:gd name="connsiteX36" fmla="*/ 259711 w 4442430"/>
              <a:gd name="connsiteY36" fmla="*/ 1268344 h 4671148"/>
              <a:gd name="connsiteX37" fmla="*/ 256350 w 4442430"/>
              <a:gd name="connsiteY37" fmla="*/ 1268359 h 4671148"/>
              <a:gd name="connsiteX38" fmla="*/ 259711 w 4442430"/>
              <a:gd name="connsiteY38" fmla="*/ 1268344 h 4671148"/>
              <a:gd name="connsiteX39" fmla="*/ 2335574 w 4442430"/>
              <a:gd name="connsiteY39" fmla="*/ 0 h 4671148"/>
              <a:gd name="connsiteX40" fmla="*/ 4389257 w 4442430"/>
              <a:gd name="connsiteY40" fmla="*/ 1222301 h 4671148"/>
              <a:gd name="connsiteX41" fmla="*/ 4439266 w 4442430"/>
              <a:gd name="connsiteY41" fmla="*/ 1326113 h 4671148"/>
              <a:gd name="connsiteX42" fmla="*/ 4204258 w 4442430"/>
              <a:gd name="connsiteY42" fmla="*/ 1683835 h 4671148"/>
              <a:gd name="connsiteX43" fmla="*/ 3779224 w 4442430"/>
              <a:gd name="connsiteY43" fmla="*/ 1668782 h 4671148"/>
              <a:gd name="connsiteX44" fmla="*/ 3734995 w 4442430"/>
              <a:gd name="connsiteY44" fmla="*/ 1576967 h 4671148"/>
              <a:gd name="connsiteX45" fmla="*/ 2335574 w 4442430"/>
              <a:gd name="connsiteY45" fmla="*/ 744067 h 4671148"/>
              <a:gd name="connsiteX46" fmla="*/ 936154 w 4442430"/>
              <a:gd name="connsiteY46" fmla="*/ 1576967 h 4671148"/>
              <a:gd name="connsiteX47" fmla="*/ 911753 w 4442430"/>
              <a:gd name="connsiteY47" fmla="*/ 1627620 h 4671148"/>
              <a:gd name="connsiteX48" fmla="*/ 690121 w 4442430"/>
              <a:gd name="connsiteY48" fmla="*/ 1266408 h 4671148"/>
              <a:gd name="connsiteX49" fmla="*/ 259711 w 4442430"/>
              <a:gd name="connsiteY49" fmla="*/ 1268344 h 4671148"/>
              <a:gd name="connsiteX50" fmla="*/ 281891 w 4442430"/>
              <a:gd name="connsiteY50" fmla="*/ 1222301 h 4671148"/>
              <a:gd name="connsiteX51" fmla="*/ 2335574 w 4442430"/>
              <a:gd name="connsiteY51" fmla="*/ 0 h 4671148"/>
              <a:gd name="connsiteX0" fmla="*/ 2174881 w 4442430"/>
              <a:gd name="connsiteY0" fmla="*/ 4663034 h 4671148"/>
              <a:gd name="connsiteX1" fmla="*/ 2312290 w 4442430"/>
              <a:gd name="connsiteY1" fmla="*/ 4669972 h 4671148"/>
              <a:gd name="connsiteX2" fmla="*/ 2312951 w 4442430"/>
              <a:gd name="connsiteY2" fmla="*/ 4671148 h 4671148"/>
              <a:gd name="connsiteX3" fmla="*/ 2179446 w 4442430"/>
              <a:gd name="connsiteY3" fmla="*/ 4671148 h 4671148"/>
              <a:gd name="connsiteX4" fmla="*/ 2174881 w 4442430"/>
              <a:gd name="connsiteY4" fmla="*/ 4663034 h 4671148"/>
              <a:gd name="connsiteX5" fmla="*/ 2179446 w 4442430"/>
              <a:gd name="connsiteY5" fmla="*/ 3915048 h 4671148"/>
              <a:gd name="connsiteX6" fmla="*/ 2312951 w 4442430"/>
              <a:gd name="connsiteY6" fmla="*/ 3915048 h 4671148"/>
              <a:gd name="connsiteX7" fmla="*/ 2306993 w 4442430"/>
              <a:gd name="connsiteY7" fmla="*/ 3925638 h 4671148"/>
              <a:gd name="connsiteX8" fmla="*/ 2177176 w 4442430"/>
              <a:gd name="connsiteY8" fmla="*/ 3919083 h 4671148"/>
              <a:gd name="connsiteX9" fmla="*/ 2179446 w 4442430"/>
              <a:gd name="connsiteY9" fmla="*/ 3915048 h 4671148"/>
              <a:gd name="connsiteX10" fmla="*/ 3770754 w 4442430"/>
              <a:gd name="connsiteY10" fmla="*/ 1668482 h 4671148"/>
              <a:gd name="connsiteX11" fmla="*/ 3779224 w 4442430"/>
              <a:gd name="connsiteY11" fmla="*/ 1668782 h 4671148"/>
              <a:gd name="connsiteX12" fmla="*/ 3770754 w 4442430"/>
              <a:gd name="connsiteY12" fmla="*/ 1668482 h 4671148"/>
              <a:gd name="connsiteX13" fmla="*/ 911753 w 4442430"/>
              <a:gd name="connsiteY13" fmla="*/ 1627620 h 4671148"/>
              <a:gd name="connsiteX14" fmla="*/ 916978 w 4442430"/>
              <a:gd name="connsiteY14" fmla="*/ 1636134 h 4671148"/>
              <a:gd name="connsiteX15" fmla="*/ 862742 w 4442430"/>
              <a:gd name="connsiteY15" fmla="*/ 1733555 h 4671148"/>
              <a:gd name="connsiteX16" fmla="*/ 911753 w 4442430"/>
              <a:gd name="connsiteY16" fmla="*/ 1627620 h 4671148"/>
              <a:gd name="connsiteX17" fmla="*/ 2335574 w 4442430"/>
              <a:gd name="connsiteY17" fmla="*/ 3927081 h 4671148"/>
              <a:gd name="connsiteX18" fmla="*/ 2335574 w 4442430"/>
              <a:gd name="connsiteY18" fmla="*/ 4671148 h 4671148"/>
              <a:gd name="connsiteX19" fmla="*/ 2312290 w 4442430"/>
              <a:gd name="connsiteY19" fmla="*/ 4669972 h 4671148"/>
              <a:gd name="connsiteX20" fmla="*/ 2100256 w 4442430"/>
              <a:gd name="connsiteY20" fmla="*/ 4293098 h 4671148"/>
              <a:gd name="connsiteX21" fmla="*/ 2306993 w 4442430"/>
              <a:gd name="connsiteY21" fmla="*/ 3925638 h 4671148"/>
              <a:gd name="connsiteX22" fmla="*/ 2335574 w 4442430"/>
              <a:gd name="connsiteY22" fmla="*/ 3927081 h 4671148"/>
              <a:gd name="connsiteX23" fmla="*/ 203538 w 4442430"/>
              <a:gd name="connsiteY23" fmla="*/ 1384952 h 4671148"/>
              <a:gd name="connsiteX24" fmla="*/ 2172852 w 4442430"/>
              <a:gd name="connsiteY24" fmla="*/ 3918864 h 4671148"/>
              <a:gd name="connsiteX25" fmla="*/ 2177176 w 4442430"/>
              <a:gd name="connsiteY25" fmla="*/ 3919083 h 4671148"/>
              <a:gd name="connsiteX26" fmla="*/ 1966751 w 4442430"/>
              <a:gd name="connsiteY26" fmla="*/ 4293098 h 4671148"/>
              <a:gd name="connsiteX27" fmla="*/ 2174881 w 4442430"/>
              <a:gd name="connsiteY27" fmla="*/ 4663034 h 4671148"/>
              <a:gd name="connsiteX28" fmla="*/ 2096775 w 4442430"/>
              <a:gd name="connsiteY28" fmla="*/ 4659090 h 4671148"/>
              <a:gd name="connsiteX29" fmla="*/ 0 w 4442430"/>
              <a:gd name="connsiteY29" fmla="*/ 2335574 h 4671148"/>
              <a:gd name="connsiteX30" fmla="*/ 183541 w 4442430"/>
              <a:gd name="connsiteY30" fmla="*/ 1426463 h 4671148"/>
              <a:gd name="connsiteX31" fmla="*/ 203538 w 4442430"/>
              <a:gd name="connsiteY31" fmla="*/ 1384952 h 4671148"/>
              <a:gd name="connsiteX32" fmla="*/ 4442430 w 4442430"/>
              <a:gd name="connsiteY32" fmla="*/ 1321296 h 4671148"/>
              <a:gd name="connsiteX33" fmla="*/ 4439266 w 4442430"/>
              <a:gd name="connsiteY33" fmla="*/ 1326113 h 4671148"/>
              <a:gd name="connsiteX34" fmla="*/ 4442430 w 4442430"/>
              <a:gd name="connsiteY34" fmla="*/ 1321296 h 4671148"/>
              <a:gd name="connsiteX35" fmla="*/ 259711 w 4442430"/>
              <a:gd name="connsiteY35" fmla="*/ 1268344 h 4671148"/>
              <a:gd name="connsiteX36" fmla="*/ 256350 w 4442430"/>
              <a:gd name="connsiteY36" fmla="*/ 1268359 h 4671148"/>
              <a:gd name="connsiteX37" fmla="*/ 259711 w 4442430"/>
              <a:gd name="connsiteY37" fmla="*/ 1268344 h 4671148"/>
              <a:gd name="connsiteX38" fmla="*/ 2335574 w 4442430"/>
              <a:gd name="connsiteY38" fmla="*/ 0 h 4671148"/>
              <a:gd name="connsiteX39" fmla="*/ 4389257 w 4442430"/>
              <a:gd name="connsiteY39" fmla="*/ 1222301 h 4671148"/>
              <a:gd name="connsiteX40" fmla="*/ 4439266 w 4442430"/>
              <a:gd name="connsiteY40" fmla="*/ 1326113 h 4671148"/>
              <a:gd name="connsiteX41" fmla="*/ 4204258 w 4442430"/>
              <a:gd name="connsiteY41" fmla="*/ 1683835 h 4671148"/>
              <a:gd name="connsiteX42" fmla="*/ 3779224 w 4442430"/>
              <a:gd name="connsiteY42" fmla="*/ 1668782 h 4671148"/>
              <a:gd name="connsiteX43" fmla="*/ 3734995 w 4442430"/>
              <a:gd name="connsiteY43" fmla="*/ 1576967 h 4671148"/>
              <a:gd name="connsiteX44" fmla="*/ 2335574 w 4442430"/>
              <a:gd name="connsiteY44" fmla="*/ 744067 h 4671148"/>
              <a:gd name="connsiteX45" fmla="*/ 936154 w 4442430"/>
              <a:gd name="connsiteY45" fmla="*/ 1576967 h 4671148"/>
              <a:gd name="connsiteX46" fmla="*/ 911753 w 4442430"/>
              <a:gd name="connsiteY46" fmla="*/ 1627620 h 4671148"/>
              <a:gd name="connsiteX47" fmla="*/ 690121 w 4442430"/>
              <a:gd name="connsiteY47" fmla="*/ 1266408 h 4671148"/>
              <a:gd name="connsiteX48" fmla="*/ 259711 w 4442430"/>
              <a:gd name="connsiteY48" fmla="*/ 1268344 h 4671148"/>
              <a:gd name="connsiteX49" fmla="*/ 281891 w 4442430"/>
              <a:gd name="connsiteY49" fmla="*/ 1222301 h 4671148"/>
              <a:gd name="connsiteX50" fmla="*/ 2335574 w 4442430"/>
              <a:gd name="connsiteY50" fmla="*/ 0 h 4671148"/>
              <a:gd name="connsiteX0" fmla="*/ 2174881 w 4442430"/>
              <a:gd name="connsiteY0" fmla="*/ 4663034 h 4671148"/>
              <a:gd name="connsiteX1" fmla="*/ 2312290 w 4442430"/>
              <a:gd name="connsiteY1" fmla="*/ 4669972 h 4671148"/>
              <a:gd name="connsiteX2" fmla="*/ 2312951 w 4442430"/>
              <a:gd name="connsiteY2" fmla="*/ 4671148 h 4671148"/>
              <a:gd name="connsiteX3" fmla="*/ 2179446 w 4442430"/>
              <a:gd name="connsiteY3" fmla="*/ 4671148 h 4671148"/>
              <a:gd name="connsiteX4" fmla="*/ 2174881 w 4442430"/>
              <a:gd name="connsiteY4" fmla="*/ 4663034 h 4671148"/>
              <a:gd name="connsiteX5" fmla="*/ 2179446 w 4442430"/>
              <a:gd name="connsiteY5" fmla="*/ 3915048 h 4671148"/>
              <a:gd name="connsiteX6" fmla="*/ 2312951 w 4442430"/>
              <a:gd name="connsiteY6" fmla="*/ 3915048 h 4671148"/>
              <a:gd name="connsiteX7" fmla="*/ 2306993 w 4442430"/>
              <a:gd name="connsiteY7" fmla="*/ 3925638 h 4671148"/>
              <a:gd name="connsiteX8" fmla="*/ 2177176 w 4442430"/>
              <a:gd name="connsiteY8" fmla="*/ 3919083 h 4671148"/>
              <a:gd name="connsiteX9" fmla="*/ 2179446 w 4442430"/>
              <a:gd name="connsiteY9" fmla="*/ 3915048 h 4671148"/>
              <a:gd name="connsiteX10" fmla="*/ 3770754 w 4442430"/>
              <a:gd name="connsiteY10" fmla="*/ 1668482 h 4671148"/>
              <a:gd name="connsiteX11" fmla="*/ 3779224 w 4442430"/>
              <a:gd name="connsiteY11" fmla="*/ 1668782 h 4671148"/>
              <a:gd name="connsiteX12" fmla="*/ 3770754 w 4442430"/>
              <a:gd name="connsiteY12" fmla="*/ 1668482 h 4671148"/>
              <a:gd name="connsiteX13" fmla="*/ 911753 w 4442430"/>
              <a:gd name="connsiteY13" fmla="*/ 1627620 h 4671148"/>
              <a:gd name="connsiteX14" fmla="*/ 916978 w 4442430"/>
              <a:gd name="connsiteY14" fmla="*/ 1636134 h 4671148"/>
              <a:gd name="connsiteX15" fmla="*/ 911753 w 4442430"/>
              <a:gd name="connsiteY15" fmla="*/ 1627620 h 4671148"/>
              <a:gd name="connsiteX16" fmla="*/ 2335574 w 4442430"/>
              <a:gd name="connsiteY16" fmla="*/ 3927081 h 4671148"/>
              <a:gd name="connsiteX17" fmla="*/ 2335574 w 4442430"/>
              <a:gd name="connsiteY17" fmla="*/ 4671148 h 4671148"/>
              <a:gd name="connsiteX18" fmla="*/ 2312290 w 4442430"/>
              <a:gd name="connsiteY18" fmla="*/ 4669972 h 4671148"/>
              <a:gd name="connsiteX19" fmla="*/ 2100256 w 4442430"/>
              <a:gd name="connsiteY19" fmla="*/ 4293098 h 4671148"/>
              <a:gd name="connsiteX20" fmla="*/ 2306993 w 4442430"/>
              <a:gd name="connsiteY20" fmla="*/ 3925638 h 4671148"/>
              <a:gd name="connsiteX21" fmla="*/ 2335574 w 4442430"/>
              <a:gd name="connsiteY21" fmla="*/ 3927081 h 4671148"/>
              <a:gd name="connsiteX22" fmla="*/ 203538 w 4442430"/>
              <a:gd name="connsiteY22" fmla="*/ 1384952 h 4671148"/>
              <a:gd name="connsiteX23" fmla="*/ 2172852 w 4442430"/>
              <a:gd name="connsiteY23" fmla="*/ 3918864 h 4671148"/>
              <a:gd name="connsiteX24" fmla="*/ 2177176 w 4442430"/>
              <a:gd name="connsiteY24" fmla="*/ 3919083 h 4671148"/>
              <a:gd name="connsiteX25" fmla="*/ 1966751 w 4442430"/>
              <a:gd name="connsiteY25" fmla="*/ 4293098 h 4671148"/>
              <a:gd name="connsiteX26" fmla="*/ 2174881 w 4442430"/>
              <a:gd name="connsiteY26" fmla="*/ 4663034 h 4671148"/>
              <a:gd name="connsiteX27" fmla="*/ 2096775 w 4442430"/>
              <a:gd name="connsiteY27" fmla="*/ 4659090 h 4671148"/>
              <a:gd name="connsiteX28" fmla="*/ 0 w 4442430"/>
              <a:gd name="connsiteY28" fmla="*/ 2335574 h 4671148"/>
              <a:gd name="connsiteX29" fmla="*/ 183541 w 4442430"/>
              <a:gd name="connsiteY29" fmla="*/ 1426463 h 4671148"/>
              <a:gd name="connsiteX30" fmla="*/ 203538 w 4442430"/>
              <a:gd name="connsiteY30" fmla="*/ 1384952 h 4671148"/>
              <a:gd name="connsiteX31" fmla="*/ 4442430 w 4442430"/>
              <a:gd name="connsiteY31" fmla="*/ 1321296 h 4671148"/>
              <a:gd name="connsiteX32" fmla="*/ 4439266 w 4442430"/>
              <a:gd name="connsiteY32" fmla="*/ 1326113 h 4671148"/>
              <a:gd name="connsiteX33" fmla="*/ 4442430 w 4442430"/>
              <a:gd name="connsiteY33" fmla="*/ 1321296 h 4671148"/>
              <a:gd name="connsiteX34" fmla="*/ 259711 w 4442430"/>
              <a:gd name="connsiteY34" fmla="*/ 1268344 h 4671148"/>
              <a:gd name="connsiteX35" fmla="*/ 256350 w 4442430"/>
              <a:gd name="connsiteY35" fmla="*/ 1268359 h 4671148"/>
              <a:gd name="connsiteX36" fmla="*/ 259711 w 4442430"/>
              <a:gd name="connsiteY36" fmla="*/ 1268344 h 4671148"/>
              <a:gd name="connsiteX37" fmla="*/ 2335574 w 4442430"/>
              <a:gd name="connsiteY37" fmla="*/ 0 h 4671148"/>
              <a:gd name="connsiteX38" fmla="*/ 4389257 w 4442430"/>
              <a:gd name="connsiteY38" fmla="*/ 1222301 h 4671148"/>
              <a:gd name="connsiteX39" fmla="*/ 4439266 w 4442430"/>
              <a:gd name="connsiteY39" fmla="*/ 1326113 h 4671148"/>
              <a:gd name="connsiteX40" fmla="*/ 4204258 w 4442430"/>
              <a:gd name="connsiteY40" fmla="*/ 1683835 h 4671148"/>
              <a:gd name="connsiteX41" fmla="*/ 3779224 w 4442430"/>
              <a:gd name="connsiteY41" fmla="*/ 1668782 h 4671148"/>
              <a:gd name="connsiteX42" fmla="*/ 3734995 w 4442430"/>
              <a:gd name="connsiteY42" fmla="*/ 1576967 h 4671148"/>
              <a:gd name="connsiteX43" fmla="*/ 2335574 w 4442430"/>
              <a:gd name="connsiteY43" fmla="*/ 744067 h 4671148"/>
              <a:gd name="connsiteX44" fmla="*/ 936154 w 4442430"/>
              <a:gd name="connsiteY44" fmla="*/ 1576967 h 4671148"/>
              <a:gd name="connsiteX45" fmla="*/ 911753 w 4442430"/>
              <a:gd name="connsiteY45" fmla="*/ 1627620 h 4671148"/>
              <a:gd name="connsiteX46" fmla="*/ 690121 w 4442430"/>
              <a:gd name="connsiteY46" fmla="*/ 1266408 h 4671148"/>
              <a:gd name="connsiteX47" fmla="*/ 259711 w 4442430"/>
              <a:gd name="connsiteY47" fmla="*/ 1268344 h 4671148"/>
              <a:gd name="connsiteX48" fmla="*/ 281891 w 4442430"/>
              <a:gd name="connsiteY48" fmla="*/ 1222301 h 4671148"/>
              <a:gd name="connsiteX49" fmla="*/ 2335574 w 4442430"/>
              <a:gd name="connsiteY49" fmla="*/ 0 h 4671148"/>
              <a:gd name="connsiteX0" fmla="*/ 2174881 w 4442430"/>
              <a:gd name="connsiteY0" fmla="*/ 4663034 h 4671148"/>
              <a:gd name="connsiteX1" fmla="*/ 2312290 w 4442430"/>
              <a:gd name="connsiteY1" fmla="*/ 4669972 h 4671148"/>
              <a:gd name="connsiteX2" fmla="*/ 2312951 w 4442430"/>
              <a:gd name="connsiteY2" fmla="*/ 4671148 h 4671148"/>
              <a:gd name="connsiteX3" fmla="*/ 2179446 w 4442430"/>
              <a:gd name="connsiteY3" fmla="*/ 4671148 h 4671148"/>
              <a:gd name="connsiteX4" fmla="*/ 2174881 w 4442430"/>
              <a:gd name="connsiteY4" fmla="*/ 4663034 h 4671148"/>
              <a:gd name="connsiteX5" fmla="*/ 2179446 w 4442430"/>
              <a:gd name="connsiteY5" fmla="*/ 3915048 h 4671148"/>
              <a:gd name="connsiteX6" fmla="*/ 2312951 w 4442430"/>
              <a:gd name="connsiteY6" fmla="*/ 3915048 h 4671148"/>
              <a:gd name="connsiteX7" fmla="*/ 2306993 w 4442430"/>
              <a:gd name="connsiteY7" fmla="*/ 3925638 h 4671148"/>
              <a:gd name="connsiteX8" fmla="*/ 2177176 w 4442430"/>
              <a:gd name="connsiteY8" fmla="*/ 3919083 h 4671148"/>
              <a:gd name="connsiteX9" fmla="*/ 2179446 w 4442430"/>
              <a:gd name="connsiteY9" fmla="*/ 3915048 h 4671148"/>
              <a:gd name="connsiteX10" fmla="*/ 3770754 w 4442430"/>
              <a:gd name="connsiteY10" fmla="*/ 1668482 h 4671148"/>
              <a:gd name="connsiteX11" fmla="*/ 3779224 w 4442430"/>
              <a:gd name="connsiteY11" fmla="*/ 1668782 h 4671148"/>
              <a:gd name="connsiteX12" fmla="*/ 3770754 w 4442430"/>
              <a:gd name="connsiteY12" fmla="*/ 1668482 h 4671148"/>
              <a:gd name="connsiteX13" fmla="*/ 911753 w 4442430"/>
              <a:gd name="connsiteY13" fmla="*/ 1627620 h 4671148"/>
              <a:gd name="connsiteX14" fmla="*/ 916978 w 4442430"/>
              <a:gd name="connsiteY14" fmla="*/ 1636134 h 4671148"/>
              <a:gd name="connsiteX15" fmla="*/ 911753 w 4442430"/>
              <a:gd name="connsiteY15" fmla="*/ 1627620 h 4671148"/>
              <a:gd name="connsiteX16" fmla="*/ 2335574 w 4442430"/>
              <a:gd name="connsiteY16" fmla="*/ 3927081 h 4671148"/>
              <a:gd name="connsiteX17" fmla="*/ 2335574 w 4442430"/>
              <a:gd name="connsiteY17" fmla="*/ 4671148 h 4671148"/>
              <a:gd name="connsiteX18" fmla="*/ 2312290 w 4442430"/>
              <a:gd name="connsiteY18" fmla="*/ 4669972 h 4671148"/>
              <a:gd name="connsiteX19" fmla="*/ 2100256 w 4442430"/>
              <a:gd name="connsiteY19" fmla="*/ 4293098 h 4671148"/>
              <a:gd name="connsiteX20" fmla="*/ 2306993 w 4442430"/>
              <a:gd name="connsiteY20" fmla="*/ 3925638 h 4671148"/>
              <a:gd name="connsiteX21" fmla="*/ 2335574 w 4442430"/>
              <a:gd name="connsiteY21" fmla="*/ 3927081 h 4671148"/>
              <a:gd name="connsiteX22" fmla="*/ 183541 w 4442430"/>
              <a:gd name="connsiteY22" fmla="*/ 1426463 h 4671148"/>
              <a:gd name="connsiteX23" fmla="*/ 2172852 w 4442430"/>
              <a:gd name="connsiteY23" fmla="*/ 3918864 h 4671148"/>
              <a:gd name="connsiteX24" fmla="*/ 2177176 w 4442430"/>
              <a:gd name="connsiteY24" fmla="*/ 3919083 h 4671148"/>
              <a:gd name="connsiteX25" fmla="*/ 1966751 w 4442430"/>
              <a:gd name="connsiteY25" fmla="*/ 4293098 h 4671148"/>
              <a:gd name="connsiteX26" fmla="*/ 2174881 w 4442430"/>
              <a:gd name="connsiteY26" fmla="*/ 4663034 h 4671148"/>
              <a:gd name="connsiteX27" fmla="*/ 2096775 w 4442430"/>
              <a:gd name="connsiteY27" fmla="*/ 4659090 h 4671148"/>
              <a:gd name="connsiteX28" fmla="*/ 0 w 4442430"/>
              <a:gd name="connsiteY28" fmla="*/ 2335574 h 4671148"/>
              <a:gd name="connsiteX29" fmla="*/ 183541 w 4442430"/>
              <a:gd name="connsiteY29" fmla="*/ 1426463 h 4671148"/>
              <a:gd name="connsiteX30" fmla="*/ 4442430 w 4442430"/>
              <a:gd name="connsiteY30" fmla="*/ 1321296 h 4671148"/>
              <a:gd name="connsiteX31" fmla="*/ 4439266 w 4442430"/>
              <a:gd name="connsiteY31" fmla="*/ 1326113 h 4671148"/>
              <a:gd name="connsiteX32" fmla="*/ 4442430 w 4442430"/>
              <a:gd name="connsiteY32" fmla="*/ 1321296 h 4671148"/>
              <a:gd name="connsiteX33" fmla="*/ 259711 w 4442430"/>
              <a:gd name="connsiteY33" fmla="*/ 1268344 h 4671148"/>
              <a:gd name="connsiteX34" fmla="*/ 256350 w 4442430"/>
              <a:gd name="connsiteY34" fmla="*/ 1268359 h 4671148"/>
              <a:gd name="connsiteX35" fmla="*/ 259711 w 4442430"/>
              <a:gd name="connsiteY35" fmla="*/ 1268344 h 4671148"/>
              <a:gd name="connsiteX36" fmla="*/ 2335574 w 4442430"/>
              <a:gd name="connsiteY36" fmla="*/ 0 h 4671148"/>
              <a:gd name="connsiteX37" fmla="*/ 4389257 w 4442430"/>
              <a:gd name="connsiteY37" fmla="*/ 1222301 h 4671148"/>
              <a:gd name="connsiteX38" fmla="*/ 4439266 w 4442430"/>
              <a:gd name="connsiteY38" fmla="*/ 1326113 h 4671148"/>
              <a:gd name="connsiteX39" fmla="*/ 4204258 w 4442430"/>
              <a:gd name="connsiteY39" fmla="*/ 1683835 h 4671148"/>
              <a:gd name="connsiteX40" fmla="*/ 3779224 w 4442430"/>
              <a:gd name="connsiteY40" fmla="*/ 1668782 h 4671148"/>
              <a:gd name="connsiteX41" fmla="*/ 3734995 w 4442430"/>
              <a:gd name="connsiteY41" fmla="*/ 1576967 h 4671148"/>
              <a:gd name="connsiteX42" fmla="*/ 2335574 w 4442430"/>
              <a:gd name="connsiteY42" fmla="*/ 744067 h 4671148"/>
              <a:gd name="connsiteX43" fmla="*/ 936154 w 4442430"/>
              <a:gd name="connsiteY43" fmla="*/ 1576967 h 4671148"/>
              <a:gd name="connsiteX44" fmla="*/ 911753 w 4442430"/>
              <a:gd name="connsiteY44" fmla="*/ 1627620 h 4671148"/>
              <a:gd name="connsiteX45" fmla="*/ 690121 w 4442430"/>
              <a:gd name="connsiteY45" fmla="*/ 1266408 h 4671148"/>
              <a:gd name="connsiteX46" fmla="*/ 259711 w 4442430"/>
              <a:gd name="connsiteY46" fmla="*/ 1268344 h 4671148"/>
              <a:gd name="connsiteX47" fmla="*/ 281891 w 4442430"/>
              <a:gd name="connsiteY47" fmla="*/ 1222301 h 4671148"/>
              <a:gd name="connsiteX48" fmla="*/ 2335574 w 4442430"/>
              <a:gd name="connsiteY48" fmla="*/ 0 h 4671148"/>
              <a:gd name="connsiteX0" fmla="*/ 2175008 w 4442557"/>
              <a:gd name="connsiteY0" fmla="*/ 4663034 h 4671148"/>
              <a:gd name="connsiteX1" fmla="*/ 2312417 w 4442557"/>
              <a:gd name="connsiteY1" fmla="*/ 4669972 h 4671148"/>
              <a:gd name="connsiteX2" fmla="*/ 2313078 w 4442557"/>
              <a:gd name="connsiteY2" fmla="*/ 4671148 h 4671148"/>
              <a:gd name="connsiteX3" fmla="*/ 2179573 w 4442557"/>
              <a:gd name="connsiteY3" fmla="*/ 4671148 h 4671148"/>
              <a:gd name="connsiteX4" fmla="*/ 2175008 w 4442557"/>
              <a:gd name="connsiteY4" fmla="*/ 4663034 h 4671148"/>
              <a:gd name="connsiteX5" fmla="*/ 2179573 w 4442557"/>
              <a:gd name="connsiteY5" fmla="*/ 3915048 h 4671148"/>
              <a:gd name="connsiteX6" fmla="*/ 2313078 w 4442557"/>
              <a:gd name="connsiteY6" fmla="*/ 3915048 h 4671148"/>
              <a:gd name="connsiteX7" fmla="*/ 2307120 w 4442557"/>
              <a:gd name="connsiteY7" fmla="*/ 3925638 h 4671148"/>
              <a:gd name="connsiteX8" fmla="*/ 2177303 w 4442557"/>
              <a:gd name="connsiteY8" fmla="*/ 3919083 h 4671148"/>
              <a:gd name="connsiteX9" fmla="*/ 2179573 w 4442557"/>
              <a:gd name="connsiteY9" fmla="*/ 3915048 h 4671148"/>
              <a:gd name="connsiteX10" fmla="*/ 3770881 w 4442557"/>
              <a:gd name="connsiteY10" fmla="*/ 1668482 h 4671148"/>
              <a:gd name="connsiteX11" fmla="*/ 3779351 w 4442557"/>
              <a:gd name="connsiteY11" fmla="*/ 1668782 h 4671148"/>
              <a:gd name="connsiteX12" fmla="*/ 3770881 w 4442557"/>
              <a:gd name="connsiteY12" fmla="*/ 1668482 h 4671148"/>
              <a:gd name="connsiteX13" fmla="*/ 911880 w 4442557"/>
              <a:gd name="connsiteY13" fmla="*/ 1627620 h 4671148"/>
              <a:gd name="connsiteX14" fmla="*/ 917105 w 4442557"/>
              <a:gd name="connsiteY14" fmla="*/ 1636134 h 4671148"/>
              <a:gd name="connsiteX15" fmla="*/ 911880 w 4442557"/>
              <a:gd name="connsiteY15" fmla="*/ 1627620 h 4671148"/>
              <a:gd name="connsiteX16" fmla="*/ 2335701 w 4442557"/>
              <a:gd name="connsiteY16" fmla="*/ 3927081 h 4671148"/>
              <a:gd name="connsiteX17" fmla="*/ 2335701 w 4442557"/>
              <a:gd name="connsiteY17" fmla="*/ 4671148 h 4671148"/>
              <a:gd name="connsiteX18" fmla="*/ 2312417 w 4442557"/>
              <a:gd name="connsiteY18" fmla="*/ 4669972 h 4671148"/>
              <a:gd name="connsiteX19" fmla="*/ 2100383 w 4442557"/>
              <a:gd name="connsiteY19" fmla="*/ 4293098 h 4671148"/>
              <a:gd name="connsiteX20" fmla="*/ 2307120 w 4442557"/>
              <a:gd name="connsiteY20" fmla="*/ 3925638 h 4671148"/>
              <a:gd name="connsiteX21" fmla="*/ 2335701 w 4442557"/>
              <a:gd name="connsiteY21" fmla="*/ 3927081 h 4671148"/>
              <a:gd name="connsiteX22" fmla="*/ 127 w 4442557"/>
              <a:gd name="connsiteY22" fmla="*/ 2335574 h 4671148"/>
              <a:gd name="connsiteX23" fmla="*/ 2172979 w 4442557"/>
              <a:gd name="connsiteY23" fmla="*/ 3918864 h 4671148"/>
              <a:gd name="connsiteX24" fmla="*/ 2177303 w 4442557"/>
              <a:gd name="connsiteY24" fmla="*/ 3919083 h 4671148"/>
              <a:gd name="connsiteX25" fmla="*/ 1966878 w 4442557"/>
              <a:gd name="connsiteY25" fmla="*/ 4293098 h 4671148"/>
              <a:gd name="connsiteX26" fmla="*/ 2175008 w 4442557"/>
              <a:gd name="connsiteY26" fmla="*/ 4663034 h 4671148"/>
              <a:gd name="connsiteX27" fmla="*/ 2096902 w 4442557"/>
              <a:gd name="connsiteY27" fmla="*/ 4659090 h 4671148"/>
              <a:gd name="connsiteX28" fmla="*/ 127 w 4442557"/>
              <a:gd name="connsiteY28" fmla="*/ 2335574 h 4671148"/>
              <a:gd name="connsiteX29" fmla="*/ 4442557 w 4442557"/>
              <a:gd name="connsiteY29" fmla="*/ 1321296 h 4671148"/>
              <a:gd name="connsiteX30" fmla="*/ 4439393 w 4442557"/>
              <a:gd name="connsiteY30" fmla="*/ 1326113 h 4671148"/>
              <a:gd name="connsiteX31" fmla="*/ 4442557 w 4442557"/>
              <a:gd name="connsiteY31" fmla="*/ 1321296 h 4671148"/>
              <a:gd name="connsiteX32" fmla="*/ 259838 w 4442557"/>
              <a:gd name="connsiteY32" fmla="*/ 1268344 h 4671148"/>
              <a:gd name="connsiteX33" fmla="*/ 256477 w 4442557"/>
              <a:gd name="connsiteY33" fmla="*/ 1268359 h 4671148"/>
              <a:gd name="connsiteX34" fmla="*/ 259838 w 4442557"/>
              <a:gd name="connsiteY34" fmla="*/ 1268344 h 4671148"/>
              <a:gd name="connsiteX35" fmla="*/ 2335701 w 4442557"/>
              <a:gd name="connsiteY35" fmla="*/ 0 h 4671148"/>
              <a:gd name="connsiteX36" fmla="*/ 4389384 w 4442557"/>
              <a:gd name="connsiteY36" fmla="*/ 1222301 h 4671148"/>
              <a:gd name="connsiteX37" fmla="*/ 4439393 w 4442557"/>
              <a:gd name="connsiteY37" fmla="*/ 1326113 h 4671148"/>
              <a:gd name="connsiteX38" fmla="*/ 4204385 w 4442557"/>
              <a:gd name="connsiteY38" fmla="*/ 1683835 h 4671148"/>
              <a:gd name="connsiteX39" fmla="*/ 3779351 w 4442557"/>
              <a:gd name="connsiteY39" fmla="*/ 1668782 h 4671148"/>
              <a:gd name="connsiteX40" fmla="*/ 3735122 w 4442557"/>
              <a:gd name="connsiteY40" fmla="*/ 1576967 h 4671148"/>
              <a:gd name="connsiteX41" fmla="*/ 2335701 w 4442557"/>
              <a:gd name="connsiteY41" fmla="*/ 744067 h 4671148"/>
              <a:gd name="connsiteX42" fmla="*/ 936281 w 4442557"/>
              <a:gd name="connsiteY42" fmla="*/ 1576967 h 4671148"/>
              <a:gd name="connsiteX43" fmla="*/ 911880 w 4442557"/>
              <a:gd name="connsiteY43" fmla="*/ 1627620 h 4671148"/>
              <a:gd name="connsiteX44" fmla="*/ 690248 w 4442557"/>
              <a:gd name="connsiteY44" fmla="*/ 1266408 h 4671148"/>
              <a:gd name="connsiteX45" fmla="*/ 259838 w 4442557"/>
              <a:gd name="connsiteY45" fmla="*/ 1268344 h 4671148"/>
              <a:gd name="connsiteX46" fmla="*/ 282018 w 4442557"/>
              <a:gd name="connsiteY46" fmla="*/ 1222301 h 4671148"/>
              <a:gd name="connsiteX47" fmla="*/ 2335701 w 4442557"/>
              <a:gd name="connsiteY47" fmla="*/ 0 h 4671148"/>
              <a:gd name="connsiteX0" fmla="*/ 1918531 w 4186080"/>
              <a:gd name="connsiteY0" fmla="*/ 4663034 h 4671148"/>
              <a:gd name="connsiteX1" fmla="*/ 2055940 w 4186080"/>
              <a:gd name="connsiteY1" fmla="*/ 4669972 h 4671148"/>
              <a:gd name="connsiteX2" fmla="*/ 2056601 w 4186080"/>
              <a:gd name="connsiteY2" fmla="*/ 4671148 h 4671148"/>
              <a:gd name="connsiteX3" fmla="*/ 1923096 w 4186080"/>
              <a:gd name="connsiteY3" fmla="*/ 4671148 h 4671148"/>
              <a:gd name="connsiteX4" fmla="*/ 1918531 w 4186080"/>
              <a:gd name="connsiteY4" fmla="*/ 4663034 h 4671148"/>
              <a:gd name="connsiteX5" fmla="*/ 1923096 w 4186080"/>
              <a:gd name="connsiteY5" fmla="*/ 3915048 h 4671148"/>
              <a:gd name="connsiteX6" fmla="*/ 2056601 w 4186080"/>
              <a:gd name="connsiteY6" fmla="*/ 3915048 h 4671148"/>
              <a:gd name="connsiteX7" fmla="*/ 2050643 w 4186080"/>
              <a:gd name="connsiteY7" fmla="*/ 3925638 h 4671148"/>
              <a:gd name="connsiteX8" fmla="*/ 1920826 w 4186080"/>
              <a:gd name="connsiteY8" fmla="*/ 3919083 h 4671148"/>
              <a:gd name="connsiteX9" fmla="*/ 1923096 w 4186080"/>
              <a:gd name="connsiteY9" fmla="*/ 3915048 h 4671148"/>
              <a:gd name="connsiteX10" fmla="*/ 3514404 w 4186080"/>
              <a:gd name="connsiteY10" fmla="*/ 1668482 h 4671148"/>
              <a:gd name="connsiteX11" fmla="*/ 3522874 w 4186080"/>
              <a:gd name="connsiteY11" fmla="*/ 1668782 h 4671148"/>
              <a:gd name="connsiteX12" fmla="*/ 3514404 w 4186080"/>
              <a:gd name="connsiteY12" fmla="*/ 1668482 h 4671148"/>
              <a:gd name="connsiteX13" fmla="*/ 655403 w 4186080"/>
              <a:gd name="connsiteY13" fmla="*/ 1627620 h 4671148"/>
              <a:gd name="connsiteX14" fmla="*/ 660628 w 4186080"/>
              <a:gd name="connsiteY14" fmla="*/ 1636134 h 4671148"/>
              <a:gd name="connsiteX15" fmla="*/ 655403 w 4186080"/>
              <a:gd name="connsiteY15" fmla="*/ 1627620 h 4671148"/>
              <a:gd name="connsiteX16" fmla="*/ 2079224 w 4186080"/>
              <a:gd name="connsiteY16" fmla="*/ 3927081 h 4671148"/>
              <a:gd name="connsiteX17" fmla="*/ 2079224 w 4186080"/>
              <a:gd name="connsiteY17" fmla="*/ 4671148 h 4671148"/>
              <a:gd name="connsiteX18" fmla="*/ 2055940 w 4186080"/>
              <a:gd name="connsiteY18" fmla="*/ 4669972 h 4671148"/>
              <a:gd name="connsiteX19" fmla="*/ 1843906 w 4186080"/>
              <a:gd name="connsiteY19" fmla="*/ 4293098 h 4671148"/>
              <a:gd name="connsiteX20" fmla="*/ 2050643 w 4186080"/>
              <a:gd name="connsiteY20" fmla="*/ 3925638 h 4671148"/>
              <a:gd name="connsiteX21" fmla="*/ 2079224 w 4186080"/>
              <a:gd name="connsiteY21" fmla="*/ 3927081 h 4671148"/>
              <a:gd name="connsiteX22" fmla="*/ 1840425 w 4186080"/>
              <a:gd name="connsiteY22" fmla="*/ 4659090 h 4671148"/>
              <a:gd name="connsiteX23" fmla="*/ 1916502 w 4186080"/>
              <a:gd name="connsiteY23" fmla="*/ 3918864 h 4671148"/>
              <a:gd name="connsiteX24" fmla="*/ 1920826 w 4186080"/>
              <a:gd name="connsiteY24" fmla="*/ 3919083 h 4671148"/>
              <a:gd name="connsiteX25" fmla="*/ 1710401 w 4186080"/>
              <a:gd name="connsiteY25" fmla="*/ 4293098 h 4671148"/>
              <a:gd name="connsiteX26" fmla="*/ 1918531 w 4186080"/>
              <a:gd name="connsiteY26" fmla="*/ 4663034 h 4671148"/>
              <a:gd name="connsiteX27" fmla="*/ 1840425 w 4186080"/>
              <a:gd name="connsiteY27" fmla="*/ 4659090 h 4671148"/>
              <a:gd name="connsiteX28" fmla="*/ 4186080 w 4186080"/>
              <a:gd name="connsiteY28" fmla="*/ 1321296 h 4671148"/>
              <a:gd name="connsiteX29" fmla="*/ 4182916 w 4186080"/>
              <a:gd name="connsiteY29" fmla="*/ 1326113 h 4671148"/>
              <a:gd name="connsiteX30" fmla="*/ 4186080 w 4186080"/>
              <a:gd name="connsiteY30" fmla="*/ 1321296 h 4671148"/>
              <a:gd name="connsiteX31" fmla="*/ 3361 w 4186080"/>
              <a:gd name="connsiteY31" fmla="*/ 1268344 h 4671148"/>
              <a:gd name="connsiteX32" fmla="*/ 0 w 4186080"/>
              <a:gd name="connsiteY32" fmla="*/ 1268359 h 4671148"/>
              <a:gd name="connsiteX33" fmla="*/ 3361 w 4186080"/>
              <a:gd name="connsiteY33" fmla="*/ 1268344 h 4671148"/>
              <a:gd name="connsiteX34" fmla="*/ 2079224 w 4186080"/>
              <a:gd name="connsiteY34" fmla="*/ 0 h 4671148"/>
              <a:gd name="connsiteX35" fmla="*/ 4132907 w 4186080"/>
              <a:gd name="connsiteY35" fmla="*/ 1222301 h 4671148"/>
              <a:gd name="connsiteX36" fmla="*/ 4182916 w 4186080"/>
              <a:gd name="connsiteY36" fmla="*/ 1326113 h 4671148"/>
              <a:gd name="connsiteX37" fmla="*/ 3947908 w 4186080"/>
              <a:gd name="connsiteY37" fmla="*/ 1683835 h 4671148"/>
              <a:gd name="connsiteX38" fmla="*/ 3522874 w 4186080"/>
              <a:gd name="connsiteY38" fmla="*/ 1668782 h 4671148"/>
              <a:gd name="connsiteX39" fmla="*/ 3478645 w 4186080"/>
              <a:gd name="connsiteY39" fmla="*/ 1576967 h 4671148"/>
              <a:gd name="connsiteX40" fmla="*/ 2079224 w 4186080"/>
              <a:gd name="connsiteY40" fmla="*/ 744067 h 4671148"/>
              <a:gd name="connsiteX41" fmla="*/ 679804 w 4186080"/>
              <a:gd name="connsiteY41" fmla="*/ 1576967 h 4671148"/>
              <a:gd name="connsiteX42" fmla="*/ 655403 w 4186080"/>
              <a:gd name="connsiteY42" fmla="*/ 1627620 h 4671148"/>
              <a:gd name="connsiteX43" fmla="*/ 433771 w 4186080"/>
              <a:gd name="connsiteY43" fmla="*/ 1266408 h 4671148"/>
              <a:gd name="connsiteX44" fmla="*/ 3361 w 4186080"/>
              <a:gd name="connsiteY44" fmla="*/ 1268344 h 4671148"/>
              <a:gd name="connsiteX45" fmla="*/ 25541 w 4186080"/>
              <a:gd name="connsiteY45" fmla="*/ 1222301 h 4671148"/>
              <a:gd name="connsiteX46" fmla="*/ 2079224 w 4186080"/>
              <a:gd name="connsiteY46" fmla="*/ 0 h 4671148"/>
              <a:gd name="connsiteX0" fmla="*/ 1918531 w 4186080"/>
              <a:gd name="connsiteY0" fmla="*/ 4663034 h 4671148"/>
              <a:gd name="connsiteX1" fmla="*/ 2055940 w 4186080"/>
              <a:gd name="connsiteY1" fmla="*/ 4669972 h 4671148"/>
              <a:gd name="connsiteX2" fmla="*/ 2056601 w 4186080"/>
              <a:gd name="connsiteY2" fmla="*/ 4671148 h 4671148"/>
              <a:gd name="connsiteX3" fmla="*/ 1923096 w 4186080"/>
              <a:gd name="connsiteY3" fmla="*/ 4671148 h 4671148"/>
              <a:gd name="connsiteX4" fmla="*/ 1918531 w 4186080"/>
              <a:gd name="connsiteY4" fmla="*/ 4663034 h 4671148"/>
              <a:gd name="connsiteX5" fmla="*/ 1923096 w 4186080"/>
              <a:gd name="connsiteY5" fmla="*/ 3915048 h 4671148"/>
              <a:gd name="connsiteX6" fmla="*/ 2056601 w 4186080"/>
              <a:gd name="connsiteY6" fmla="*/ 3915048 h 4671148"/>
              <a:gd name="connsiteX7" fmla="*/ 2050643 w 4186080"/>
              <a:gd name="connsiteY7" fmla="*/ 3925638 h 4671148"/>
              <a:gd name="connsiteX8" fmla="*/ 1920826 w 4186080"/>
              <a:gd name="connsiteY8" fmla="*/ 3919083 h 4671148"/>
              <a:gd name="connsiteX9" fmla="*/ 1923096 w 4186080"/>
              <a:gd name="connsiteY9" fmla="*/ 3915048 h 4671148"/>
              <a:gd name="connsiteX10" fmla="*/ 3514404 w 4186080"/>
              <a:gd name="connsiteY10" fmla="*/ 1668482 h 4671148"/>
              <a:gd name="connsiteX11" fmla="*/ 3522874 w 4186080"/>
              <a:gd name="connsiteY11" fmla="*/ 1668782 h 4671148"/>
              <a:gd name="connsiteX12" fmla="*/ 3514404 w 4186080"/>
              <a:gd name="connsiteY12" fmla="*/ 1668482 h 4671148"/>
              <a:gd name="connsiteX13" fmla="*/ 655403 w 4186080"/>
              <a:gd name="connsiteY13" fmla="*/ 1627620 h 4671148"/>
              <a:gd name="connsiteX14" fmla="*/ 660628 w 4186080"/>
              <a:gd name="connsiteY14" fmla="*/ 1636134 h 4671148"/>
              <a:gd name="connsiteX15" fmla="*/ 655403 w 4186080"/>
              <a:gd name="connsiteY15" fmla="*/ 1627620 h 4671148"/>
              <a:gd name="connsiteX16" fmla="*/ 2079224 w 4186080"/>
              <a:gd name="connsiteY16" fmla="*/ 3927081 h 4671148"/>
              <a:gd name="connsiteX17" fmla="*/ 2079224 w 4186080"/>
              <a:gd name="connsiteY17" fmla="*/ 4671148 h 4671148"/>
              <a:gd name="connsiteX18" fmla="*/ 2055940 w 4186080"/>
              <a:gd name="connsiteY18" fmla="*/ 4669972 h 4671148"/>
              <a:gd name="connsiteX19" fmla="*/ 1843906 w 4186080"/>
              <a:gd name="connsiteY19" fmla="*/ 4293098 h 4671148"/>
              <a:gd name="connsiteX20" fmla="*/ 2050643 w 4186080"/>
              <a:gd name="connsiteY20" fmla="*/ 3925638 h 4671148"/>
              <a:gd name="connsiteX21" fmla="*/ 2079224 w 4186080"/>
              <a:gd name="connsiteY21" fmla="*/ 3927081 h 4671148"/>
              <a:gd name="connsiteX22" fmla="*/ 1840425 w 4186080"/>
              <a:gd name="connsiteY22" fmla="*/ 4659090 h 4671148"/>
              <a:gd name="connsiteX23" fmla="*/ 1916502 w 4186080"/>
              <a:gd name="connsiteY23" fmla="*/ 3918864 h 4671148"/>
              <a:gd name="connsiteX24" fmla="*/ 1920826 w 4186080"/>
              <a:gd name="connsiteY24" fmla="*/ 3919083 h 4671148"/>
              <a:gd name="connsiteX25" fmla="*/ 1918531 w 4186080"/>
              <a:gd name="connsiteY25" fmla="*/ 4663034 h 4671148"/>
              <a:gd name="connsiteX26" fmla="*/ 1840425 w 4186080"/>
              <a:gd name="connsiteY26" fmla="*/ 4659090 h 4671148"/>
              <a:gd name="connsiteX27" fmla="*/ 4186080 w 4186080"/>
              <a:gd name="connsiteY27" fmla="*/ 1321296 h 4671148"/>
              <a:gd name="connsiteX28" fmla="*/ 4182916 w 4186080"/>
              <a:gd name="connsiteY28" fmla="*/ 1326113 h 4671148"/>
              <a:gd name="connsiteX29" fmla="*/ 4186080 w 4186080"/>
              <a:gd name="connsiteY29" fmla="*/ 1321296 h 4671148"/>
              <a:gd name="connsiteX30" fmla="*/ 3361 w 4186080"/>
              <a:gd name="connsiteY30" fmla="*/ 1268344 h 4671148"/>
              <a:gd name="connsiteX31" fmla="*/ 0 w 4186080"/>
              <a:gd name="connsiteY31" fmla="*/ 1268359 h 4671148"/>
              <a:gd name="connsiteX32" fmla="*/ 3361 w 4186080"/>
              <a:gd name="connsiteY32" fmla="*/ 1268344 h 4671148"/>
              <a:gd name="connsiteX33" fmla="*/ 2079224 w 4186080"/>
              <a:gd name="connsiteY33" fmla="*/ 0 h 4671148"/>
              <a:gd name="connsiteX34" fmla="*/ 4132907 w 4186080"/>
              <a:gd name="connsiteY34" fmla="*/ 1222301 h 4671148"/>
              <a:gd name="connsiteX35" fmla="*/ 4182916 w 4186080"/>
              <a:gd name="connsiteY35" fmla="*/ 1326113 h 4671148"/>
              <a:gd name="connsiteX36" fmla="*/ 3947908 w 4186080"/>
              <a:gd name="connsiteY36" fmla="*/ 1683835 h 4671148"/>
              <a:gd name="connsiteX37" fmla="*/ 3522874 w 4186080"/>
              <a:gd name="connsiteY37" fmla="*/ 1668782 h 4671148"/>
              <a:gd name="connsiteX38" fmla="*/ 3478645 w 4186080"/>
              <a:gd name="connsiteY38" fmla="*/ 1576967 h 4671148"/>
              <a:gd name="connsiteX39" fmla="*/ 2079224 w 4186080"/>
              <a:gd name="connsiteY39" fmla="*/ 744067 h 4671148"/>
              <a:gd name="connsiteX40" fmla="*/ 679804 w 4186080"/>
              <a:gd name="connsiteY40" fmla="*/ 1576967 h 4671148"/>
              <a:gd name="connsiteX41" fmla="*/ 655403 w 4186080"/>
              <a:gd name="connsiteY41" fmla="*/ 1627620 h 4671148"/>
              <a:gd name="connsiteX42" fmla="*/ 433771 w 4186080"/>
              <a:gd name="connsiteY42" fmla="*/ 1266408 h 4671148"/>
              <a:gd name="connsiteX43" fmla="*/ 3361 w 4186080"/>
              <a:gd name="connsiteY43" fmla="*/ 1268344 h 4671148"/>
              <a:gd name="connsiteX44" fmla="*/ 25541 w 4186080"/>
              <a:gd name="connsiteY44" fmla="*/ 1222301 h 4671148"/>
              <a:gd name="connsiteX45" fmla="*/ 2079224 w 4186080"/>
              <a:gd name="connsiteY45" fmla="*/ 0 h 4671148"/>
              <a:gd name="connsiteX0" fmla="*/ 1918531 w 4186080"/>
              <a:gd name="connsiteY0" fmla="*/ 4663034 h 4671148"/>
              <a:gd name="connsiteX1" fmla="*/ 2055940 w 4186080"/>
              <a:gd name="connsiteY1" fmla="*/ 4669972 h 4671148"/>
              <a:gd name="connsiteX2" fmla="*/ 2056601 w 4186080"/>
              <a:gd name="connsiteY2" fmla="*/ 4671148 h 4671148"/>
              <a:gd name="connsiteX3" fmla="*/ 1923096 w 4186080"/>
              <a:gd name="connsiteY3" fmla="*/ 4671148 h 4671148"/>
              <a:gd name="connsiteX4" fmla="*/ 1918531 w 4186080"/>
              <a:gd name="connsiteY4" fmla="*/ 4663034 h 4671148"/>
              <a:gd name="connsiteX5" fmla="*/ 1923096 w 4186080"/>
              <a:gd name="connsiteY5" fmla="*/ 3915048 h 4671148"/>
              <a:gd name="connsiteX6" fmla="*/ 2056601 w 4186080"/>
              <a:gd name="connsiteY6" fmla="*/ 3915048 h 4671148"/>
              <a:gd name="connsiteX7" fmla="*/ 2050643 w 4186080"/>
              <a:gd name="connsiteY7" fmla="*/ 3925638 h 4671148"/>
              <a:gd name="connsiteX8" fmla="*/ 1920826 w 4186080"/>
              <a:gd name="connsiteY8" fmla="*/ 3919083 h 4671148"/>
              <a:gd name="connsiteX9" fmla="*/ 1923096 w 4186080"/>
              <a:gd name="connsiteY9" fmla="*/ 3915048 h 4671148"/>
              <a:gd name="connsiteX10" fmla="*/ 3514404 w 4186080"/>
              <a:gd name="connsiteY10" fmla="*/ 1668482 h 4671148"/>
              <a:gd name="connsiteX11" fmla="*/ 3522874 w 4186080"/>
              <a:gd name="connsiteY11" fmla="*/ 1668782 h 4671148"/>
              <a:gd name="connsiteX12" fmla="*/ 3514404 w 4186080"/>
              <a:gd name="connsiteY12" fmla="*/ 1668482 h 4671148"/>
              <a:gd name="connsiteX13" fmla="*/ 655403 w 4186080"/>
              <a:gd name="connsiteY13" fmla="*/ 1627620 h 4671148"/>
              <a:gd name="connsiteX14" fmla="*/ 660628 w 4186080"/>
              <a:gd name="connsiteY14" fmla="*/ 1636134 h 4671148"/>
              <a:gd name="connsiteX15" fmla="*/ 655403 w 4186080"/>
              <a:gd name="connsiteY15" fmla="*/ 1627620 h 4671148"/>
              <a:gd name="connsiteX16" fmla="*/ 2079224 w 4186080"/>
              <a:gd name="connsiteY16" fmla="*/ 3927081 h 4671148"/>
              <a:gd name="connsiteX17" fmla="*/ 2079224 w 4186080"/>
              <a:gd name="connsiteY17" fmla="*/ 4671148 h 4671148"/>
              <a:gd name="connsiteX18" fmla="*/ 2055940 w 4186080"/>
              <a:gd name="connsiteY18" fmla="*/ 4669972 h 4671148"/>
              <a:gd name="connsiteX19" fmla="*/ 2050643 w 4186080"/>
              <a:gd name="connsiteY19" fmla="*/ 3925638 h 4671148"/>
              <a:gd name="connsiteX20" fmla="*/ 2079224 w 4186080"/>
              <a:gd name="connsiteY20" fmla="*/ 3927081 h 4671148"/>
              <a:gd name="connsiteX21" fmla="*/ 1840425 w 4186080"/>
              <a:gd name="connsiteY21" fmla="*/ 4659090 h 4671148"/>
              <a:gd name="connsiteX22" fmla="*/ 1916502 w 4186080"/>
              <a:gd name="connsiteY22" fmla="*/ 3918864 h 4671148"/>
              <a:gd name="connsiteX23" fmla="*/ 1920826 w 4186080"/>
              <a:gd name="connsiteY23" fmla="*/ 3919083 h 4671148"/>
              <a:gd name="connsiteX24" fmla="*/ 1918531 w 4186080"/>
              <a:gd name="connsiteY24" fmla="*/ 4663034 h 4671148"/>
              <a:gd name="connsiteX25" fmla="*/ 1840425 w 4186080"/>
              <a:gd name="connsiteY25" fmla="*/ 4659090 h 4671148"/>
              <a:gd name="connsiteX26" fmla="*/ 4186080 w 4186080"/>
              <a:gd name="connsiteY26" fmla="*/ 1321296 h 4671148"/>
              <a:gd name="connsiteX27" fmla="*/ 4182916 w 4186080"/>
              <a:gd name="connsiteY27" fmla="*/ 1326113 h 4671148"/>
              <a:gd name="connsiteX28" fmla="*/ 4186080 w 4186080"/>
              <a:gd name="connsiteY28" fmla="*/ 1321296 h 4671148"/>
              <a:gd name="connsiteX29" fmla="*/ 3361 w 4186080"/>
              <a:gd name="connsiteY29" fmla="*/ 1268344 h 4671148"/>
              <a:gd name="connsiteX30" fmla="*/ 0 w 4186080"/>
              <a:gd name="connsiteY30" fmla="*/ 1268359 h 4671148"/>
              <a:gd name="connsiteX31" fmla="*/ 3361 w 4186080"/>
              <a:gd name="connsiteY31" fmla="*/ 1268344 h 4671148"/>
              <a:gd name="connsiteX32" fmla="*/ 2079224 w 4186080"/>
              <a:gd name="connsiteY32" fmla="*/ 0 h 4671148"/>
              <a:gd name="connsiteX33" fmla="*/ 4132907 w 4186080"/>
              <a:gd name="connsiteY33" fmla="*/ 1222301 h 4671148"/>
              <a:gd name="connsiteX34" fmla="*/ 4182916 w 4186080"/>
              <a:gd name="connsiteY34" fmla="*/ 1326113 h 4671148"/>
              <a:gd name="connsiteX35" fmla="*/ 3947908 w 4186080"/>
              <a:gd name="connsiteY35" fmla="*/ 1683835 h 4671148"/>
              <a:gd name="connsiteX36" fmla="*/ 3522874 w 4186080"/>
              <a:gd name="connsiteY36" fmla="*/ 1668782 h 4671148"/>
              <a:gd name="connsiteX37" fmla="*/ 3478645 w 4186080"/>
              <a:gd name="connsiteY37" fmla="*/ 1576967 h 4671148"/>
              <a:gd name="connsiteX38" fmla="*/ 2079224 w 4186080"/>
              <a:gd name="connsiteY38" fmla="*/ 744067 h 4671148"/>
              <a:gd name="connsiteX39" fmla="*/ 679804 w 4186080"/>
              <a:gd name="connsiteY39" fmla="*/ 1576967 h 4671148"/>
              <a:gd name="connsiteX40" fmla="*/ 655403 w 4186080"/>
              <a:gd name="connsiteY40" fmla="*/ 1627620 h 4671148"/>
              <a:gd name="connsiteX41" fmla="*/ 433771 w 4186080"/>
              <a:gd name="connsiteY41" fmla="*/ 1266408 h 4671148"/>
              <a:gd name="connsiteX42" fmla="*/ 3361 w 4186080"/>
              <a:gd name="connsiteY42" fmla="*/ 1268344 h 4671148"/>
              <a:gd name="connsiteX43" fmla="*/ 25541 w 4186080"/>
              <a:gd name="connsiteY43" fmla="*/ 1222301 h 4671148"/>
              <a:gd name="connsiteX44" fmla="*/ 2079224 w 4186080"/>
              <a:gd name="connsiteY44" fmla="*/ 0 h 4671148"/>
              <a:gd name="connsiteX0" fmla="*/ 1918531 w 4186080"/>
              <a:gd name="connsiteY0" fmla="*/ 4663034 h 4671148"/>
              <a:gd name="connsiteX1" fmla="*/ 2055940 w 4186080"/>
              <a:gd name="connsiteY1" fmla="*/ 4669972 h 4671148"/>
              <a:gd name="connsiteX2" fmla="*/ 2056601 w 4186080"/>
              <a:gd name="connsiteY2" fmla="*/ 4671148 h 4671148"/>
              <a:gd name="connsiteX3" fmla="*/ 1923096 w 4186080"/>
              <a:gd name="connsiteY3" fmla="*/ 4671148 h 4671148"/>
              <a:gd name="connsiteX4" fmla="*/ 1918531 w 4186080"/>
              <a:gd name="connsiteY4" fmla="*/ 4663034 h 4671148"/>
              <a:gd name="connsiteX5" fmla="*/ 1923096 w 4186080"/>
              <a:gd name="connsiteY5" fmla="*/ 3915048 h 4671148"/>
              <a:gd name="connsiteX6" fmla="*/ 2056601 w 4186080"/>
              <a:gd name="connsiteY6" fmla="*/ 3915048 h 4671148"/>
              <a:gd name="connsiteX7" fmla="*/ 2050643 w 4186080"/>
              <a:gd name="connsiteY7" fmla="*/ 3925638 h 4671148"/>
              <a:gd name="connsiteX8" fmla="*/ 1920826 w 4186080"/>
              <a:gd name="connsiteY8" fmla="*/ 3919083 h 4671148"/>
              <a:gd name="connsiteX9" fmla="*/ 1923096 w 4186080"/>
              <a:gd name="connsiteY9" fmla="*/ 3915048 h 4671148"/>
              <a:gd name="connsiteX10" fmla="*/ 3514404 w 4186080"/>
              <a:gd name="connsiteY10" fmla="*/ 1668482 h 4671148"/>
              <a:gd name="connsiteX11" fmla="*/ 3522874 w 4186080"/>
              <a:gd name="connsiteY11" fmla="*/ 1668782 h 4671148"/>
              <a:gd name="connsiteX12" fmla="*/ 3514404 w 4186080"/>
              <a:gd name="connsiteY12" fmla="*/ 1668482 h 4671148"/>
              <a:gd name="connsiteX13" fmla="*/ 655403 w 4186080"/>
              <a:gd name="connsiteY13" fmla="*/ 1627620 h 4671148"/>
              <a:gd name="connsiteX14" fmla="*/ 660628 w 4186080"/>
              <a:gd name="connsiteY14" fmla="*/ 1636134 h 4671148"/>
              <a:gd name="connsiteX15" fmla="*/ 655403 w 4186080"/>
              <a:gd name="connsiteY15" fmla="*/ 1627620 h 4671148"/>
              <a:gd name="connsiteX16" fmla="*/ 2050643 w 4186080"/>
              <a:gd name="connsiteY16" fmla="*/ 3925638 h 4671148"/>
              <a:gd name="connsiteX17" fmla="*/ 2079224 w 4186080"/>
              <a:gd name="connsiteY17" fmla="*/ 4671148 h 4671148"/>
              <a:gd name="connsiteX18" fmla="*/ 2055940 w 4186080"/>
              <a:gd name="connsiteY18" fmla="*/ 4669972 h 4671148"/>
              <a:gd name="connsiteX19" fmla="*/ 2050643 w 4186080"/>
              <a:gd name="connsiteY19" fmla="*/ 3925638 h 4671148"/>
              <a:gd name="connsiteX20" fmla="*/ 1840425 w 4186080"/>
              <a:gd name="connsiteY20" fmla="*/ 4659090 h 4671148"/>
              <a:gd name="connsiteX21" fmla="*/ 1916502 w 4186080"/>
              <a:gd name="connsiteY21" fmla="*/ 3918864 h 4671148"/>
              <a:gd name="connsiteX22" fmla="*/ 1920826 w 4186080"/>
              <a:gd name="connsiteY22" fmla="*/ 3919083 h 4671148"/>
              <a:gd name="connsiteX23" fmla="*/ 1918531 w 4186080"/>
              <a:gd name="connsiteY23" fmla="*/ 4663034 h 4671148"/>
              <a:gd name="connsiteX24" fmla="*/ 1840425 w 4186080"/>
              <a:gd name="connsiteY24" fmla="*/ 4659090 h 4671148"/>
              <a:gd name="connsiteX25" fmla="*/ 4186080 w 4186080"/>
              <a:gd name="connsiteY25" fmla="*/ 1321296 h 4671148"/>
              <a:gd name="connsiteX26" fmla="*/ 4182916 w 4186080"/>
              <a:gd name="connsiteY26" fmla="*/ 1326113 h 4671148"/>
              <a:gd name="connsiteX27" fmla="*/ 4186080 w 4186080"/>
              <a:gd name="connsiteY27" fmla="*/ 1321296 h 4671148"/>
              <a:gd name="connsiteX28" fmla="*/ 3361 w 4186080"/>
              <a:gd name="connsiteY28" fmla="*/ 1268344 h 4671148"/>
              <a:gd name="connsiteX29" fmla="*/ 0 w 4186080"/>
              <a:gd name="connsiteY29" fmla="*/ 1268359 h 4671148"/>
              <a:gd name="connsiteX30" fmla="*/ 3361 w 4186080"/>
              <a:gd name="connsiteY30" fmla="*/ 1268344 h 4671148"/>
              <a:gd name="connsiteX31" fmla="*/ 2079224 w 4186080"/>
              <a:gd name="connsiteY31" fmla="*/ 0 h 4671148"/>
              <a:gd name="connsiteX32" fmla="*/ 4132907 w 4186080"/>
              <a:gd name="connsiteY32" fmla="*/ 1222301 h 4671148"/>
              <a:gd name="connsiteX33" fmla="*/ 4182916 w 4186080"/>
              <a:gd name="connsiteY33" fmla="*/ 1326113 h 4671148"/>
              <a:gd name="connsiteX34" fmla="*/ 3947908 w 4186080"/>
              <a:gd name="connsiteY34" fmla="*/ 1683835 h 4671148"/>
              <a:gd name="connsiteX35" fmla="*/ 3522874 w 4186080"/>
              <a:gd name="connsiteY35" fmla="*/ 1668782 h 4671148"/>
              <a:gd name="connsiteX36" fmla="*/ 3478645 w 4186080"/>
              <a:gd name="connsiteY36" fmla="*/ 1576967 h 4671148"/>
              <a:gd name="connsiteX37" fmla="*/ 2079224 w 4186080"/>
              <a:gd name="connsiteY37" fmla="*/ 744067 h 4671148"/>
              <a:gd name="connsiteX38" fmla="*/ 679804 w 4186080"/>
              <a:gd name="connsiteY38" fmla="*/ 1576967 h 4671148"/>
              <a:gd name="connsiteX39" fmla="*/ 655403 w 4186080"/>
              <a:gd name="connsiteY39" fmla="*/ 1627620 h 4671148"/>
              <a:gd name="connsiteX40" fmla="*/ 433771 w 4186080"/>
              <a:gd name="connsiteY40" fmla="*/ 1266408 h 4671148"/>
              <a:gd name="connsiteX41" fmla="*/ 3361 w 4186080"/>
              <a:gd name="connsiteY41" fmla="*/ 1268344 h 4671148"/>
              <a:gd name="connsiteX42" fmla="*/ 25541 w 4186080"/>
              <a:gd name="connsiteY42" fmla="*/ 1222301 h 4671148"/>
              <a:gd name="connsiteX43" fmla="*/ 2079224 w 4186080"/>
              <a:gd name="connsiteY43" fmla="*/ 0 h 4671148"/>
              <a:gd name="connsiteX0" fmla="*/ 1918531 w 4186080"/>
              <a:gd name="connsiteY0" fmla="*/ 4663034 h 4671148"/>
              <a:gd name="connsiteX1" fmla="*/ 2055940 w 4186080"/>
              <a:gd name="connsiteY1" fmla="*/ 4669972 h 4671148"/>
              <a:gd name="connsiteX2" fmla="*/ 2056601 w 4186080"/>
              <a:gd name="connsiteY2" fmla="*/ 4671148 h 4671148"/>
              <a:gd name="connsiteX3" fmla="*/ 1923096 w 4186080"/>
              <a:gd name="connsiteY3" fmla="*/ 4671148 h 4671148"/>
              <a:gd name="connsiteX4" fmla="*/ 1918531 w 4186080"/>
              <a:gd name="connsiteY4" fmla="*/ 4663034 h 4671148"/>
              <a:gd name="connsiteX5" fmla="*/ 1923096 w 4186080"/>
              <a:gd name="connsiteY5" fmla="*/ 3915048 h 4671148"/>
              <a:gd name="connsiteX6" fmla="*/ 2056601 w 4186080"/>
              <a:gd name="connsiteY6" fmla="*/ 3915048 h 4671148"/>
              <a:gd name="connsiteX7" fmla="*/ 2050643 w 4186080"/>
              <a:gd name="connsiteY7" fmla="*/ 3925638 h 4671148"/>
              <a:gd name="connsiteX8" fmla="*/ 1920826 w 4186080"/>
              <a:gd name="connsiteY8" fmla="*/ 3919083 h 4671148"/>
              <a:gd name="connsiteX9" fmla="*/ 1923096 w 4186080"/>
              <a:gd name="connsiteY9" fmla="*/ 3915048 h 4671148"/>
              <a:gd name="connsiteX10" fmla="*/ 3514404 w 4186080"/>
              <a:gd name="connsiteY10" fmla="*/ 1668482 h 4671148"/>
              <a:gd name="connsiteX11" fmla="*/ 3522874 w 4186080"/>
              <a:gd name="connsiteY11" fmla="*/ 1668782 h 4671148"/>
              <a:gd name="connsiteX12" fmla="*/ 3514404 w 4186080"/>
              <a:gd name="connsiteY12" fmla="*/ 1668482 h 4671148"/>
              <a:gd name="connsiteX13" fmla="*/ 655403 w 4186080"/>
              <a:gd name="connsiteY13" fmla="*/ 1627620 h 4671148"/>
              <a:gd name="connsiteX14" fmla="*/ 660628 w 4186080"/>
              <a:gd name="connsiteY14" fmla="*/ 1636134 h 4671148"/>
              <a:gd name="connsiteX15" fmla="*/ 655403 w 4186080"/>
              <a:gd name="connsiteY15" fmla="*/ 1627620 h 4671148"/>
              <a:gd name="connsiteX16" fmla="*/ 2055940 w 4186080"/>
              <a:gd name="connsiteY16" fmla="*/ 4669972 h 4671148"/>
              <a:gd name="connsiteX17" fmla="*/ 2079224 w 4186080"/>
              <a:gd name="connsiteY17" fmla="*/ 4671148 h 4671148"/>
              <a:gd name="connsiteX18" fmla="*/ 2055940 w 4186080"/>
              <a:gd name="connsiteY18" fmla="*/ 4669972 h 4671148"/>
              <a:gd name="connsiteX19" fmla="*/ 1840425 w 4186080"/>
              <a:gd name="connsiteY19" fmla="*/ 4659090 h 4671148"/>
              <a:gd name="connsiteX20" fmla="*/ 1916502 w 4186080"/>
              <a:gd name="connsiteY20" fmla="*/ 3918864 h 4671148"/>
              <a:gd name="connsiteX21" fmla="*/ 1920826 w 4186080"/>
              <a:gd name="connsiteY21" fmla="*/ 3919083 h 4671148"/>
              <a:gd name="connsiteX22" fmla="*/ 1918531 w 4186080"/>
              <a:gd name="connsiteY22" fmla="*/ 4663034 h 4671148"/>
              <a:gd name="connsiteX23" fmla="*/ 1840425 w 4186080"/>
              <a:gd name="connsiteY23" fmla="*/ 4659090 h 4671148"/>
              <a:gd name="connsiteX24" fmla="*/ 4186080 w 4186080"/>
              <a:gd name="connsiteY24" fmla="*/ 1321296 h 4671148"/>
              <a:gd name="connsiteX25" fmla="*/ 4182916 w 4186080"/>
              <a:gd name="connsiteY25" fmla="*/ 1326113 h 4671148"/>
              <a:gd name="connsiteX26" fmla="*/ 4186080 w 4186080"/>
              <a:gd name="connsiteY26" fmla="*/ 1321296 h 4671148"/>
              <a:gd name="connsiteX27" fmla="*/ 3361 w 4186080"/>
              <a:gd name="connsiteY27" fmla="*/ 1268344 h 4671148"/>
              <a:gd name="connsiteX28" fmla="*/ 0 w 4186080"/>
              <a:gd name="connsiteY28" fmla="*/ 1268359 h 4671148"/>
              <a:gd name="connsiteX29" fmla="*/ 3361 w 4186080"/>
              <a:gd name="connsiteY29" fmla="*/ 1268344 h 4671148"/>
              <a:gd name="connsiteX30" fmla="*/ 2079224 w 4186080"/>
              <a:gd name="connsiteY30" fmla="*/ 0 h 4671148"/>
              <a:gd name="connsiteX31" fmla="*/ 4132907 w 4186080"/>
              <a:gd name="connsiteY31" fmla="*/ 1222301 h 4671148"/>
              <a:gd name="connsiteX32" fmla="*/ 4182916 w 4186080"/>
              <a:gd name="connsiteY32" fmla="*/ 1326113 h 4671148"/>
              <a:gd name="connsiteX33" fmla="*/ 3947908 w 4186080"/>
              <a:gd name="connsiteY33" fmla="*/ 1683835 h 4671148"/>
              <a:gd name="connsiteX34" fmla="*/ 3522874 w 4186080"/>
              <a:gd name="connsiteY34" fmla="*/ 1668782 h 4671148"/>
              <a:gd name="connsiteX35" fmla="*/ 3478645 w 4186080"/>
              <a:gd name="connsiteY35" fmla="*/ 1576967 h 4671148"/>
              <a:gd name="connsiteX36" fmla="*/ 2079224 w 4186080"/>
              <a:gd name="connsiteY36" fmla="*/ 744067 h 4671148"/>
              <a:gd name="connsiteX37" fmla="*/ 679804 w 4186080"/>
              <a:gd name="connsiteY37" fmla="*/ 1576967 h 4671148"/>
              <a:gd name="connsiteX38" fmla="*/ 655403 w 4186080"/>
              <a:gd name="connsiteY38" fmla="*/ 1627620 h 4671148"/>
              <a:gd name="connsiteX39" fmla="*/ 433771 w 4186080"/>
              <a:gd name="connsiteY39" fmla="*/ 1266408 h 4671148"/>
              <a:gd name="connsiteX40" fmla="*/ 3361 w 4186080"/>
              <a:gd name="connsiteY40" fmla="*/ 1268344 h 4671148"/>
              <a:gd name="connsiteX41" fmla="*/ 25541 w 4186080"/>
              <a:gd name="connsiteY41" fmla="*/ 1222301 h 4671148"/>
              <a:gd name="connsiteX42" fmla="*/ 2079224 w 4186080"/>
              <a:gd name="connsiteY42" fmla="*/ 0 h 4671148"/>
              <a:gd name="connsiteX0" fmla="*/ 1918531 w 4186080"/>
              <a:gd name="connsiteY0" fmla="*/ 4663034 h 4671148"/>
              <a:gd name="connsiteX1" fmla="*/ 2055940 w 4186080"/>
              <a:gd name="connsiteY1" fmla="*/ 4669972 h 4671148"/>
              <a:gd name="connsiteX2" fmla="*/ 2056601 w 4186080"/>
              <a:gd name="connsiteY2" fmla="*/ 4671148 h 4671148"/>
              <a:gd name="connsiteX3" fmla="*/ 1923096 w 4186080"/>
              <a:gd name="connsiteY3" fmla="*/ 4671148 h 4671148"/>
              <a:gd name="connsiteX4" fmla="*/ 1918531 w 4186080"/>
              <a:gd name="connsiteY4" fmla="*/ 4663034 h 4671148"/>
              <a:gd name="connsiteX5" fmla="*/ 1923096 w 4186080"/>
              <a:gd name="connsiteY5" fmla="*/ 3915048 h 4671148"/>
              <a:gd name="connsiteX6" fmla="*/ 2056601 w 4186080"/>
              <a:gd name="connsiteY6" fmla="*/ 3915048 h 4671148"/>
              <a:gd name="connsiteX7" fmla="*/ 2050643 w 4186080"/>
              <a:gd name="connsiteY7" fmla="*/ 3925638 h 4671148"/>
              <a:gd name="connsiteX8" fmla="*/ 1920826 w 4186080"/>
              <a:gd name="connsiteY8" fmla="*/ 3919083 h 4671148"/>
              <a:gd name="connsiteX9" fmla="*/ 1923096 w 4186080"/>
              <a:gd name="connsiteY9" fmla="*/ 3915048 h 4671148"/>
              <a:gd name="connsiteX10" fmla="*/ 3514404 w 4186080"/>
              <a:gd name="connsiteY10" fmla="*/ 1668482 h 4671148"/>
              <a:gd name="connsiteX11" fmla="*/ 3522874 w 4186080"/>
              <a:gd name="connsiteY11" fmla="*/ 1668782 h 4671148"/>
              <a:gd name="connsiteX12" fmla="*/ 3514404 w 4186080"/>
              <a:gd name="connsiteY12" fmla="*/ 1668482 h 4671148"/>
              <a:gd name="connsiteX13" fmla="*/ 655403 w 4186080"/>
              <a:gd name="connsiteY13" fmla="*/ 1627620 h 4671148"/>
              <a:gd name="connsiteX14" fmla="*/ 660628 w 4186080"/>
              <a:gd name="connsiteY14" fmla="*/ 1636134 h 4671148"/>
              <a:gd name="connsiteX15" fmla="*/ 655403 w 4186080"/>
              <a:gd name="connsiteY15" fmla="*/ 1627620 h 4671148"/>
              <a:gd name="connsiteX16" fmla="*/ 2055940 w 4186080"/>
              <a:gd name="connsiteY16" fmla="*/ 4669972 h 4671148"/>
              <a:gd name="connsiteX17" fmla="*/ 2079224 w 4186080"/>
              <a:gd name="connsiteY17" fmla="*/ 4671148 h 4671148"/>
              <a:gd name="connsiteX18" fmla="*/ 2055940 w 4186080"/>
              <a:gd name="connsiteY18" fmla="*/ 4669972 h 4671148"/>
              <a:gd name="connsiteX19" fmla="*/ 1840425 w 4186080"/>
              <a:gd name="connsiteY19" fmla="*/ 4659090 h 4671148"/>
              <a:gd name="connsiteX20" fmla="*/ 1916502 w 4186080"/>
              <a:gd name="connsiteY20" fmla="*/ 3918864 h 4671148"/>
              <a:gd name="connsiteX21" fmla="*/ 1918531 w 4186080"/>
              <a:gd name="connsiteY21" fmla="*/ 4663034 h 4671148"/>
              <a:gd name="connsiteX22" fmla="*/ 1840425 w 4186080"/>
              <a:gd name="connsiteY22" fmla="*/ 4659090 h 4671148"/>
              <a:gd name="connsiteX23" fmla="*/ 4186080 w 4186080"/>
              <a:gd name="connsiteY23" fmla="*/ 1321296 h 4671148"/>
              <a:gd name="connsiteX24" fmla="*/ 4182916 w 4186080"/>
              <a:gd name="connsiteY24" fmla="*/ 1326113 h 4671148"/>
              <a:gd name="connsiteX25" fmla="*/ 4186080 w 4186080"/>
              <a:gd name="connsiteY25" fmla="*/ 1321296 h 4671148"/>
              <a:gd name="connsiteX26" fmla="*/ 3361 w 4186080"/>
              <a:gd name="connsiteY26" fmla="*/ 1268344 h 4671148"/>
              <a:gd name="connsiteX27" fmla="*/ 0 w 4186080"/>
              <a:gd name="connsiteY27" fmla="*/ 1268359 h 4671148"/>
              <a:gd name="connsiteX28" fmla="*/ 3361 w 4186080"/>
              <a:gd name="connsiteY28" fmla="*/ 1268344 h 4671148"/>
              <a:gd name="connsiteX29" fmla="*/ 2079224 w 4186080"/>
              <a:gd name="connsiteY29" fmla="*/ 0 h 4671148"/>
              <a:gd name="connsiteX30" fmla="*/ 4132907 w 4186080"/>
              <a:gd name="connsiteY30" fmla="*/ 1222301 h 4671148"/>
              <a:gd name="connsiteX31" fmla="*/ 4182916 w 4186080"/>
              <a:gd name="connsiteY31" fmla="*/ 1326113 h 4671148"/>
              <a:gd name="connsiteX32" fmla="*/ 3947908 w 4186080"/>
              <a:gd name="connsiteY32" fmla="*/ 1683835 h 4671148"/>
              <a:gd name="connsiteX33" fmla="*/ 3522874 w 4186080"/>
              <a:gd name="connsiteY33" fmla="*/ 1668782 h 4671148"/>
              <a:gd name="connsiteX34" fmla="*/ 3478645 w 4186080"/>
              <a:gd name="connsiteY34" fmla="*/ 1576967 h 4671148"/>
              <a:gd name="connsiteX35" fmla="*/ 2079224 w 4186080"/>
              <a:gd name="connsiteY35" fmla="*/ 744067 h 4671148"/>
              <a:gd name="connsiteX36" fmla="*/ 679804 w 4186080"/>
              <a:gd name="connsiteY36" fmla="*/ 1576967 h 4671148"/>
              <a:gd name="connsiteX37" fmla="*/ 655403 w 4186080"/>
              <a:gd name="connsiteY37" fmla="*/ 1627620 h 4671148"/>
              <a:gd name="connsiteX38" fmla="*/ 433771 w 4186080"/>
              <a:gd name="connsiteY38" fmla="*/ 1266408 h 4671148"/>
              <a:gd name="connsiteX39" fmla="*/ 3361 w 4186080"/>
              <a:gd name="connsiteY39" fmla="*/ 1268344 h 4671148"/>
              <a:gd name="connsiteX40" fmla="*/ 25541 w 4186080"/>
              <a:gd name="connsiteY40" fmla="*/ 1222301 h 4671148"/>
              <a:gd name="connsiteX41" fmla="*/ 2079224 w 4186080"/>
              <a:gd name="connsiteY41" fmla="*/ 0 h 4671148"/>
              <a:gd name="connsiteX0" fmla="*/ 1918531 w 4186080"/>
              <a:gd name="connsiteY0" fmla="*/ 4663034 h 4671148"/>
              <a:gd name="connsiteX1" fmla="*/ 2055940 w 4186080"/>
              <a:gd name="connsiteY1" fmla="*/ 4669972 h 4671148"/>
              <a:gd name="connsiteX2" fmla="*/ 2056601 w 4186080"/>
              <a:gd name="connsiteY2" fmla="*/ 4671148 h 4671148"/>
              <a:gd name="connsiteX3" fmla="*/ 1923096 w 4186080"/>
              <a:gd name="connsiteY3" fmla="*/ 4671148 h 4671148"/>
              <a:gd name="connsiteX4" fmla="*/ 1918531 w 4186080"/>
              <a:gd name="connsiteY4" fmla="*/ 4663034 h 4671148"/>
              <a:gd name="connsiteX5" fmla="*/ 1923096 w 4186080"/>
              <a:gd name="connsiteY5" fmla="*/ 3915048 h 4671148"/>
              <a:gd name="connsiteX6" fmla="*/ 2056601 w 4186080"/>
              <a:gd name="connsiteY6" fmla="*/ 3915048 h 4671148"/>
              <a:gd name="connsiteX7" fmla="*/ 1920826 w 4186080"/>
              <a:gd name="connsiteY7" fmla="*/ 3919083 h 4671148"/>
              <a:gd name="connsiteX8" fmla="*/ 1923096 w 4186080"/>
              <a:gd name="connsiteY8" fmla="*/ 3915048 h 4671148"/>
              <a:gd name="connsiteX9" fmla="*/ 3514404 w 4186080"/>
              <a:gd name="connsiteY9" fmla="*/ 1668482 h 4671148"/>
              <a:gd name="connsiteX10" fmla="*/ 3522874 w 4186080"/>
              <a:gd name="connsiteY10" fmla="*/ 1668782 h 4671148"/>
              <a:gd name="connsiteX11" fmla="*/ 3514404 w 4186080"/>
              <a:gd name="connsiteY11" fmla="*/ 1668482 h 4671148"/>
              <a:gd name="connsiteX12" fmla="*/ 655403 w 4186080"/>
              <a:gd name="connsiteY12" fmla="*/ 1627620 h 4671148"/>
              <a:gd name="connsiteX13" fmla="*/ 660628 w 4186080"/>
              <a:gd name="connsiteY13" fmla="*/ 1636134 h 4671148"/>
              <a:gd name="connsiteX14" fmla="*/ 655403 w 4186080"/>
              <a:gd name="connsiteY14" fmla="*/ 1627620 h 4671148"/>
              <a:gd name="connsiteX15" fmla="*/ 2055940 w 4186080"/>
              <a:gd name="connsiteY15" fmla="*/ 4669972 h 4671148"/>
              <a:gd name="connsiteX16" fmla="*/ 2079224 w 4186080"/>
              <a:gd name="connsiteY16" fmla="*/ 4671148 h 4671148"/>
              <a:gd name="connsiteX17" fmla="*/ 2055940 w 4186080"/>
              <a:gd name="connsiteY17" fmla="*/ 4669972 h 4671148"/>
              <a:gd name="connsiteX18" fmla="*/ 1840425 w 4186080"/>
              <a:gd name="connsiteY18" fmla="*/ 4659090 h 4671148"/>
              <a:gd name="connsiteX19" fmla="*/ 1916502 w 4186080"/>
              <a:gd name="connsiteY19" fmla="*/ 3918864 h 4671148"/>
              <a:gd name="connsiteX20" fmla="*/ 1918531 w 4186080"/>
              <a:gd name="connsiteY20" fmla="*/ 4663034 h 4671148"/>
              <a:gd name="connsiteX21" fmla="*/ 1840425 w 4186080"/>
              <a:gd name="connsiteY21" fmla="*/ 4659090 h 4671148"/>
              <a:gd name="connsiteX22" fmla="*/ 4186080 w 4186080"/>
              <a:gd name="connsiteY22" fmla="*/ 1321296 h 4671148"/>
              <a:gd name="connsiteX23" fmla="*/ 4182916 w 4186080"/>
              <a:gd name="connsiteY23" fmla="*/ 1326113 h 4671148"/>
              <a:gd name="connsiteX24" fmla="*/ 4186080 w 4186080"/>
              <a:gd name="connsiteY24" fmla="*/ 1321296 h 4671148"/>
              <a:gd name="connsiteX25" fmla="*/ 3361 w 4186080"/>
              <a:gd name="connsiteY25" fmla="*/ 1268344 h 4671148"/>
              <a:gd name="connsiteX26" fmla="*/ 0 w 4186080"/>
              <a:gd name="connsiteY26" fmla="*/ 1268359 h 4671148"/>
              <a:gd name="connsiteX27" fmla="*/ 3361 w 4186080"/>
              <a:gd name="connsiteY27" fmla="*/ 1268344 h 4671148"/>
              <a:gd name="connsiteX28" fmla="*/ 2079224 w 4186080"/>
              <a:gd name="connsiteY28" fmla="*/ 0 h 4671148"/>
              <a:gd name="connsiteX29" fmla="*/ 4132907 w 4186080"/>
              <a:gd name="connsiteY29" fmla="*/ 1222301 h 4671148"/>
              <a:gd name="connsiteX30" fmla="*/ 4182916 w 4186080"/>
              <a:gd name="connsiteY30" fmla="*/ 1326113 h 4671148"/>
              <a:gd name="connsiteX31" fmla="*/ 3947908 w 4186080"/>
              <a:gd name="connsiteY31" fmla="*/ 1683835 h 4671148"/>
              <a:gd name="connsiteX32" fmla="*/ 3522874 w 4186080"/>
              <a:gd name="connsiteY32" fmla="*/ 1668782 h 4671148"/>
              <a:gd name="connsiteX33" fmla="*/ 3478645 w 4186080"/>
              <a:gd name="connsiteY33" fmla="*/ 1576967 h 4671148"/>
              <a:gd name="connsiteX34" fmla="*/ 2079224 w 4186080"/>
              <a:gd name="connsiteY34" fmla="*/ 744067 h 4671148"/>
              <a:gd name="connsiteX35" fmla="*/ 679804 w 4186080"/>
              <a:gd name="connsiteY35" fmla="*/ 1576967 h 4671148"/>
              <a:gd name="connsiteX36" fmla="*/ 655403 w 4186080"/>
              <a:gd name="connsiteY36" fmla="*/ 1627620 h 4671148"/>
              <a:gd name="connsiteX37" fmla="*/ 433771 w 4186080"/>
              <a:gd name="connsiteY37" fmla="*/ 1266408 h 4671148"/>
              <a:gd name="connsiteX38" fmla="*/ 3361 w 4186080"/>
              <a:gd name="connsiteY38" fmla="*/ 1268344 h 4671148"/>
              <a:gd name="connsiteX39" fmla="*/ 25541 w 4186080"/>
              <a:gd name="connsiteY39" fmla="*/ 1222301 h 4671148"/>
              <a:gd name="connsiteX40" fmla="*/ 2079224 w 4186080"/>
              <a:gd name="connsiteY40" fmla="*/ 0 h 4671148"/>
              <a:gd name="connsiteX0" fmla="*/ 1918531 w 4186080"/>
              <a:gd name="connsiteY0" fmla="*/ 4663034 h 4671148"/>
              <a:gd name="connsiteX1" fmla="*/ 2055940 w 4186080"/>
              <a:gd name="connsiteY1" fmla="*/ 4669972 h 4671148"/>
              <a:gd name="connsiteX2" fmla="*/ 2056601 w 4186080"/>
              <a:gd name="connsiteY2" fmla="*/ 4671148 h 4671148"/>
              <a:gd name="connsiteX3" fmla="*/ 1923096 w 4186080"/>
              <a:gd name="connsiteY3" fmla="*/ 4671148 h 4671148"/>
              <a:gd name="connsiteX4" fmla="*/ 1918531 w 4186080"/>
              <a:gd name="connsiteY4" fmla="*/ 4663034 h 4671148"/>
              <a:gd name="connsiteX5" fmla="*/ 1923096 w 4186080"/>
              <a:gd name="connsiteY5" fmla="*/ 3915048 h 4671148"/>
              <a:gd name="connsiteX6" fmla="*/ 1920826 w 4186080"/>
              <a:gd name="connsiteY6" fmla="*/ 3919083 h 4671148"/>
              <a:gd name="connsiteX7" fmla="*/ 1923096 w 4186080"/>
              <a:gd name="connsiteY7" fmla="*/ 3915048 h 4671148"/>
              <a:gd name="connsiteX8" fmla="*/ 3514404 w 4186080"/>
              <a:gd name="connsiteY8" fmla="*/ 1668482 h 4671148"/>
              <a:gd name="connsiteX9" fmla="*/ 3522874 w 4186080"/>
              <a:gd name="connsiteY9" fmla="*/ 1668782 h 4671148"/>
              <a:gd name="connsiteX10" fmla="*/ 3514404 w 4186080"/>
              <a:gd name="connsiteY10" fmla="*/ 1668482 h 4671148"/>
              <a:gd name="connsiteX11" fmla="*/ 655403 w 4186080"/>
              <a:gd name="connsiteY11" fmla="*/ 1627620 h 4671148"/>
              <a:gd name="connsiteX12" fmla="*/ 660628 w 4186080"/>
              <a:gd name="connsiteY12" fmla="*/ 1636134 h 4671148"/>
              <a:gd name="connsiteX13" fmla="*/ 655403 w 4186080"/>
              <a:gd name="connsiteY13" fmla="*/ 1627620 h 4671148"/>
              <a:gd name="connsiteX14" fmla="*/ 2055940 w 4186080"/>
              <a:gd name="connsiteY14" fmla="*/ 4669972 h 4671148"/>
              <a:gd name="connsiteX15" fmla="*/ 2079224 w 4186080"/>
              <a:gd name="connsiteY15" fmla="*/ 4671148 h 4671148"/>
              <a:gd name="connsiteX16" fmla="*/ 2055940 w 4186080"/>
              <a:gd name="connsiteY16" fmla="*/ 4669972 h 4671148"/>
              <a:gd name="connsiteX17" fmla="*/ 1840425 w 4186080"/>
              <a:gd name="connsiteY17" fmla="*/ 4659090 h 4671148"/>
              <a:gd name="connsiteX18" fmla="*/ 1916502 w 4186080"/>
              <a:gd name="connsiteY18" fmla="*/ 3918864 h 4671148"/>
              <a:gd name="connsiteX19" fmla="*/ 1918531 w 4186080"/>
              <a:gd name="connsiteY19" fmla="*/ 4663034 h 4671148"/>
              <a:gd name="connsiteX20" fmla="*/ 1840425 w 4186080"/>
              <a:gd name="connsiteY20" fmla="*/ 4659090 h 4671148"/>
              <a:gd name="connsiteX21" fmla="*/ 4186080 w 4186080"/>
              <a:gd name="connsiteY21" fmla="*/ 1321296 h 4671148"/>
              <a:gd name="connsiteX22" fmla="*/ 4182916 w 4186080"/>
              <a:gd name="connsiteY22" fmla="*/ 1326113 h 4671148"/>
              <a:gd name="connsiteX23" fmla="*/ 4186080 w 4186080"/>
              <a:gd name="connsiteY23" fmla="*/ 1321296 h 4671148"/>
              <a:gd name="connsiteX24" fmla="*/ 3361 w 4186080"/>
              <a:gd name="connsiteY24" fmla="*/ 1268344 h 4671148"/>
              <a:gd name="connsiteX25" fmla="*/ 0 w 4186080"/>
              <a:gd name="connsiteY25" fmla="*/ 1268359 h 4671148"/>
              <a:gd name="connsiteX26" fmla="*/ 3361 w 4186080"/>
              <a:gd name="connsiteY26" fmla="*/ 1268344 h 4671148"/>
              <a:gd name="connsiteX27" fmla="*/ 2079224 w 4186080"/>
              <a:gd name="connsiteY27" fmla="*/ 0 h 4671148"/>
              <a:gd name="connsiteX28" fmla="*/ 4132907 w 4186080"/>
              <a:gd name="connsiteY28" fmla="*/ 1222301 h 4671148"/>
              <a:gd name="connsiteX29" fmla="*/ 4182916 w 4186080"/>
              <a:gd name="connsiteY29" fmla="*/ 1326113 h 4671148"/>
              <a:gd name="connsiteX30" fmla="*/ 3947908 w 4186080"/>
              <a:gd name="connsiteY30" fmla="*/ 1683835 h 4671148"/>
              <a:gd name="connsiteX31" fmla="*/ 3522874 w 4186080"/>
              <a:gd name="connsiteY31" fmla="*/ 1668782 h 4671148"/>
              <a:gd name="connsiteX32" fmla="*/ 3478645 w 4186080"/>
              <a:gd name="connsiteY32" fmla="*/ 1576967 h 4671148"/>
              <a:gd name="connsiteX33" fmla="*/ 2079224 w 4186080"/>
              <a:gd name="connsiteY33" fmla="*/ 744067 h 4671148"/>
              <a:gd name="connsiteX34" fmla="*/ 679804 w 4186080"/>
              <a:gd name="connsiteY34" fmla="*/ 1576967 h 4671148"/>
              <a:gd name="connsiteX35" fmla="*/ 655403 w 4186080"/>
              <a:gd name="connsiteY35" fmla="*/ 1627620 h 4671148"/>
              <a:gd name="connsiteX36" fmla="*/ 433771 w 4186080"/>
              <a:gd name="connsiteY36" fmla="*/ 1266408 h 4671148"/>
              <a:gd name="connsiteX37" fmla="*/ 3361 w 4186080"/>
              <a:gd name="connsiteY37" fmla="*/ 1268344 h 4671148"/>
              <a:gd name="connsiteX38" fmla="*/ 25541 w 4186080"/>
              <a:gd name="connsiteY38" fmla="*/ 1222301 h 4671148"/>
              <a:gd name="connsiteX39" fmla="*/ 2079224 w 4186080"/>
              <a:gd name="connsiteY39" fmla="*/ 0 h 4671148"/>
              <a:gd name="connsiteX0" fmla="*/ 1918531 w 4186080"/>
              <a:gd name="connsiteY0" fmla="*/ 4663034 h 4671148"/>
              <a:gd name="connsiteX1" fmla="*/ 2055940 w 4186080"/>
              <a:gd name="connsiteY1" fmla="*/ 4669972 h 4671148"/>
              <a:gd name="connsiteX2" fmla="*/ 2056601 w 4186080"/>
              <a:gd name="connsiteY2" fmla="*/ 4671148 h 4671148"/>
              <a:gd name="connsiteX3" fmla="*/ 1923096 w 4186080"/>
              <a:gd name="connsiteY3" fmla="*/ 4671148 h 4671148"/>
              <a:gd name="connsiteX4" fmla="*/ 1918531 w 4186080"/>
              <a:gd name="connsiteY4" fmla="*/ 4663034 h 4671148"/>
              <a:gd name="connsiteX5" fmla="*/ 1923096 w 4186080"/>
              <a:gd name="connsiteY5" fmla="*/ 3915048 h 4671148"/>
              <a:gd name="connsiteX6" fmla="*/ 1920826 w 4186080"/>
              <a:gd name="connsiteY6" fmla="*/ 3919083 h 4671148"/>
              <a:gd name="connsiteX7" fmla="*/ 1923096 w 4186080"/>
              <a:gd name="connsiteY7" fmla="*/ 3915048 h 4671148"/>
              <a:gd name="connsiteX8" fmla="*/ 3514404 w 4186080"/>
              <a:gd name="connsiteY8" fmla="*/ 1668482 h 4671148"/>
              <a:gd name="connsiteX9" fmla="*/ 3522874 w 4186080"/>
              <a:gd name="connsiteY9" fmla="*/ 1668782 h 4671148"/>
              <a:gd name="connsiteX10" fmla="*/ 3514404 w 4186080"/>
              <a:gd name="connsiteY10" fmla="*/ 1668482 h 4671148"/>
              <a:gd name="connsiteX11" fmla="*/ 655403 w 4186080"/>
              <a:gd name="connsiteY11" fmla="*/ 1627620 h 4671148"/>
              <a:gd name="connsiteX12" fmla="*/ 660628 w 4186080"/>
              <a:gd name="connsiteY12" fmla="*/ 1636134 h 4671148"/>
              <a:gd name="connsiteX13" fmla="*/ 655403 w 4186080"/>
              <a:gd name="connsiteY13" fmla="*/ 1627620 h 4671148"/>
              <a:gd name="connsiteX14" fmla="*/ 2055940 w 4186080"/>
              <a:gd name="connsiteY14" fmla="*/ 4669972 h 4671148"/>
              <a:gd name="connsiteX15" fmla="*/ 2079224 w 4186080"/>
              <a:gd name="connsiteY15" fmla="*/ 4671148 h 4671148"/>
              <a:gd name="connsiteX16" fmla="*/ 2055940 w 4186080"/>
              <a:gd name="connsiteY16" fmla="*/ 4669972 h 4671148"/>
              <a:gd name="connsiteX17" fmla="*/ 1840425 w 4186080"/>
              <a:gd name="connsiteY17" fmla="*/ 4659090 h 4671148"/>
              <a:gd name="connsiteX18" fmla="*/ 1918531 w 4186080"/>
              <a:gd name="connsiteY18" fmla="*/ 4663034 h 4671148"/>
              <a:gd name="connsiteX19" fmla="*/ 1840425 w 4186080"/>
              <a:gd name="connsiteY19" fmla="*/ 4659090 h 4671148"/>
              <a:gd name="connsiteX20" fmla="*/ 4186080 w 4186080"/>
              <a:gd name="connsiteY20" fmla="*/ 1321296 h 4671148"/>
              <a:gd name="connsiteX21" fmla="*/ 4182916 w 4186080"/>
              <a:gd name="connsiteY21" fmla="*/ 1326113 h 4671148"/>
              <a:gd name="connsiteX22" fmla="*/ 4186080 w 4186080"/>
              <a:gd name="connsiteY22" fmla="*/ 1321296 h 4671148"/>
              <a:gd name="connsiteX23" fmla="*/ 3361 w 4186080"/>
              <a:gd name="connsiteY23" fmla="*/ 1268344 h 4671148"/>
              <a:gd name="connsiteX24" fmla="*/ 0 w 4186080"/>
              <a:gd name="connsiteY24" fmla="*/ 1268359 h 4671148"/>
              <a:gd name="connsiteX25" fmla="*/ 3361 w 4186080"/>
              <a:gd name="connsiteY25" fmla="*/ 1268344 h 4671148"/>
              <a:gd name="connsiteX26" fmla="*/ 2079224 w 4186080"/>
              <a:gd name="connsiteY26" fmla="*/ 0 h 4671148"/>
              <a:gd name="connsiteX27" fmla="*/ 4132907 w 4186080"/>
              <a:gd name="connsiteY27" fmla="*/ 1222301 h 4671148"/>
              <a:gd name="connsiteX28" fmla="*/ 4182916 w 4186080"/>
              <a:gd name="connsiteY28" fmla="*/ 1326113 h 4671148"/>
              <a:gd name="connsiteX29" fmla="*/ 3947908 w 4186080"/>
              <a:gd name="connsiteY29" fmla="*/ 1683835 h 4671148"/>
              <a:gd name="connsiteX30" fmla="*/ 3522874 w 4186080"/>
              <a:gd name="connsiteY30" fmla="*/ 1668782 h 4671148"/>
              <a:gd name="connsiteX31" fmla="*/ 3478645 w 4186080"/>
              <a:gd name="connsiteY31" fmla="*/ 1576967 h 4671148"/>
              <a:gd name="connsiteX32" fmla="*/ 2079224 w 4186080"/>
              <a:gd name="connsiteY32" fmla="*/ 744067 h 4671148"/>
              <a:gd name="connsiteX33" fmla="*/ 679804 w 4186080"/>
              <a:gd name="connsiteY33" fmla="*/ 1576967 h 4671148"/>
              <a:gd name="connsiteX34" fmla="*/ 655403 w 4186080"/>
              <a:gd name="connsiteY34" fmla="*/ 1627620 h 4671148"/>
              <a:gd name="connsiteX35" fmla="*/ 433771 w 4186080"/>
              <a:gd name="connsiteY35" fmla="*/ 1266408 h 4671148"/>
              <a:gd name="connsiteX36" fmla="*/ 3361 w 4186080"/>
              <a:gd name="connsiteY36" fmla="*/ 1268344 h 4671148"/>
              <a:gd name="connsiteX37" fmla="*/ 25541 w 4186080"/>
              <a:gd name="connsiteY37" fmla="*/ 1222301 h 4671148"/>
              <a:gd name="connsiteX38" fmla="*/ 2079224 w 4186080"/>
              <a:gd name="connsiteY38" fmla="*/ 0 h 4671148"/>
              <a:gd name="connsiteX0" fmla="*/ 1918531 w 4186080"/>
              <a:gd name="connsiteY0" fmla="*/ 4663034 h 4671148"/>
              <a:gd name="connsiteX1" fmla="*/ 2055940 w 4186080"/>
              <a:gd name="connsiteY1" fmla="*/ 4669972 h 4671148"/>
              <a:gd name="connsiteX2" fmla="*/ 2056601 w 4186080"/>
              <a:gd name="connsiteY2" fmla="*/ 4671148 h 4671148"/>
              <a:gd name="connsiteX3" fmla="*/ 1923096 w 4186080"/>
              <a:gd name="connsiteY3" fmla="*/ 4671148 h 4671148"/>
              <a:gd name="connsiteX4" fmla="*/ 1918531 w 4186080"/>
              <a:gd name="connsiteY4" fmla="*/ 4663034 h 4671148"/>
              <a:gd name="connsiteX5" fmla="*/ 1923096 w 4186080"/>
              <a:gd name="connsiteY5" fmla="*/ 3915048 h 4671148"/>
              <a:gd name="connsiteX6" fmla="*/ 1920826 w 4186080"/>
              <a:gd name="connsiteY6" fmla="*/ 3919083 h 4671148"/>
              <a:gd name="connsiteX7" fmla="*/ 1923096 w 4186080"/>
              <a:gd name="connsiteY7" fmla="*/ 3915048 h 4671148"/>
              <a:gd name="connsiteX8" fmla="*/ 3514404 w 4186080"/>
              <a:gd name="connsiteY8" fmla="*/ 1668482 h 4671148"/>
              <a:gd name="connsiteX9" fmla="*/ 3522874 w 4186080"/>
              <a:gd name="connsiteY9" fmla="*/ 1668782 h 4671148"/>
              <a:gd name="connsiteX10" fmla="*/ 3514404 w 4186080"/>
              <a:gd name="connsiteY10" fmla="*/ 1668482 h 4671148"/>
              <a:gd name="connsiteX11" fmla="*/ 655403 w 4186080"/>
              <a:gd name="connsiteY11" fmla="*/ 1627620 h 4671148"/>
              <a:gd name="connsiteX12" fmla="*/ 660628 w 4186080"/>
              <a:gd name="connsiteY12" fmla="*/ 1636134 h 4671148"/>
              <a:gd name="connsiteX13" fmla="*/ 655403 w 4186080"/>
              <a:gd name="connsiteY13" fmla="*/ 1627620 h 4671148"/>
              <a:gd name="connsiteX14" fmla="*/ 1840425 w 4186080"/>
              <a:gd name="connsiteY14" fmla="*/ 4659090 h 4671148"/>
              <a:gd name="connsiteX15" fmla="*/ 1918531 w 4186080"/>
              <a:gd name="connsiteY15" fmla="*/ 4663034 h 4671148"/>
              <a:gd name="connsiteX16" fmla="*/ 1840425 w 4186080"/>
              <a:gd name="connsiteY16" fmla="*/ 4659090 h 4671148"/>
              <a:gd name="connsiteX17" fmla="*/ 4186080 w 4186080"/>
              <a:gd name="connsiteY17" fmla="*/ 1321296 h 4671148"/>
              <a:gd name="connsiteX18" fmla="*/ 4182916 w 4186080"/>
              <a:gd name="connsiteY18" fmla="*/ 1326113 h 4671148"/>
              <a:gd name="connsiteX19" fmla="*/ 4186080 w 4186080"/>
              <a:gd name="connsiteY19" fmla="*/ 1321296 h 4671148"/>
              <a:gd name="connsiteX20" fmla="*/ 3361 w 4186080"/>
              <a:gd name="connsiteY20" fmla="*/ 1268344 h 4671148"/>
              <a:gd name="connsiteX21" fmla="*/ 0 w 4186080"/>
              <a:gd name="connsiteY21" fmla="*/ 1268359 h 4671148"/>
              <a:gd name="connsiteX22" fmla="*/ 3361 w 4186080"/>
              <a:gd name="connsiteY22" fmla="*/ 1268344 h 4671148"/>
              <a:gd name="connsiteX23" fmla="*/ 2079224 w 4186080"/>
              <a:gd name="connsiteY23" fmla="*/ 0 h 4671148"/>
              <a:gd name="connsiteX24" fmla="*/ 4132907 w 4186080"/>
              <a:gd name="connsiteY24" fmla="*/ 1222301 h 4671148"/>
              <a:gd name="connsiteX25" fmla="*/ 4182916 w 4186080"/>
              <a:gd name="connsiteY25" fmla="*/ 1326113 h 4671148"/>
              <a:gd name="connsiteX26" fmla="*/ 3947908 w 4186080"/>
              <a:gd name="connsiteY26" fmla="*/ 1683835 h 4671148"/>
              <a:gd name="connsiteX27" fmla="*/ 3522874 w 4186080"/>
              <a:gd name="connsiteY27" fmla="*/ 1668782 h 4671148"/>
              <a:gd name="connsiteX28" fmla="*/ 3478645 w 4186080"/>
              <a:gd name="connsiteY28" fmla="*/ 1576967 h 4671148"/>
              <a:gd name="connsiteX29" fmla="*/ 2079224 w 4186080"/>
              <a:gd name="connsiteY29" fmla="*/ 744067 h 4671148"/>
              <a:gd name="connsiteX30" fmla="*/ 679804 w 4186080"/>
              <a:gd name="connsiteY30" fmla="*/ 1576967 h 4671148"/>
              <a:gd name="connsiteX31" fmla="*/ 655403 w 4186080"/>
              <a:gd name="connsiteY31" fmla="*/ 1627620 h 4671148"/>
              <a:gd name="connsiteX32" fmla="*/ 433771 w 4186080"/>
              <a:gd name="connsiteY32" fmla="*/ 1266408 h 4671148"/>
              <a:gd name="connsiteX33" fmla="*/ 3361 w 4186080"/>
              <a:gd name="connsiteY33" fmla="*/ 1268344 h 4671148"/>
              <a:gd name="connsiteX34" fmla="*/ 25541 w 4186080"/>
              <a:gd name="connsiteY34" fmla="*/ 1222301 h 4671148"/>
              <a:gd name="connsiteX35" fmla="*/ 2079224 w 4186080"/>
              <a:gd name="connsiteY35" fmla="*/ 0 h 4671148"/>
              <a:gd name="connsiteX0" fmla="*/ 1918531 w 4186080"/>
              <a:gd name="connsiteY0" fmla="*/ 4663034 h 4671148"/>
              <a:gd name="connsiteX1" fmla="*/ 2055940 w 4186080"/>
              <a:gd name="connsiteY1" fmla="*/ 4669972 h 4671148"/>
              <a:gd name="connsiteX2" fmla="*/ 2056601 w 4186080"/>
              <a:gd name="connsiteY2" fmla="*/ 4671148 h 4671148"/>
              <a:gd name="connsiteX3" fmla="*/ 1923096 w 4186080"/>
              <a:gd name="connsiteY3" fmla="*/ 4671148 h 4671148"/>
              <a:gd name="connsiteX4" fmla="*/ 1918531 w 4186080"/>
              <a:gd name="connsiteY4" fmla="*/ 4663034 h 4671148"/>
              <a:gd name="connsiteX5" fmla="*/ 1923096 w 4186080"/>
              <a:gd name="connsiteY5" fmla="*/ 3915048 h 4671148"/>
              <a:gd name="connsiteX6" fmla="*/ 1920826 w 4186080"/>
              <a:gd name="connsiteY6" fmla="*/ 3919083 h 4671148"/>
              <a:gd name="connsiteX7" fmla="*/ 1923096 w 4186080"/>
              <a:gd name="connsiteY7" fmla="*/ 3915048 h 4671148"/>
              <a:gd name="connsiteX8" fmla="*/ 3514404 w 4186080"/>
              <a:gd name="connsiteY8" fmla="*/ 1668482 h 4671148"/>
              <a:gd name="connsiteX9" fmla="*/ 3522874 w 4186080"/>
              <a:gd name="connsiteY9" fmla="*/ 1668782 h 4671148"/>
              <a:gd name="connsiteX10" fmla="*/ 3514404 w 4186080"/>
              <a:gd name="connsiteY10" fmla="*/ 1668482 h 4671148"/>
              <a:gd name="connsiteX11" fmla="*/ 655403 w 4186080"/>
              <a:gd name="connsiteY11" fmla="*/ 1627620 h 4671148"/>
              <a:gd name="connsiteX12" fmla="*/ 660628 w 4186080"/>
              <a:gd name="connsiteY12" fmla="*/ 1636134 h 4671148"/>
              <a:gd name="connsiteX13" fmla="*/ 655403 w 4186080"/>
              <a:gd name="connsiteY13" fmla="*/ 1627620 h 4671148"/>
              <a:gd name="connsiteX14" fmla="*/ 1840425 w 4186080"/>
              <a:gd name="connsiteY14" fmla="*/ 4659090 h 4671148"/>
              <a:gd name="connsiteX15" fmla="*/ 1918531 w 4186080"/>
              <a:gd name="connsiteY15" fmla="*/ 4653375 h 4671148"/>
              <a:gd name="connsiteX16" fmla="*/ 1840425 w 4186080"/>
              <a:gd name="connsiteY16" fmla="*/ 4659090 h 4671148"/>
              <a:gd name="connsiteX17" fmla="*/ 4186080 w 4186080"/>
              <a:gd name="connsiteY17" fmla="*/ 1321296 h 4671148"/>
              <a:gd name="connsiteX18" fmla="*/ 4182916 w 4186080"/>
              <a:gd name="connsiteY18" fmla="*/ 1326113 h 4671148"/>
              <a:gd name="connsiteX19" fmla="*/ 4186080 w 4186080"/>
              <a:gd name="connsiteY19" fmla="*/ 1321296 h 4671148"/>
              <a:gd name="connsiteX20" fmla="*/ 3361 w 4186080"/>
              <a:gd name="connsiteY20" fmla="*/ 1268344 h 4671148"/>
              <a:gd name="connsiteX21" fmla="*/ 0 w 4186080"/>
              <a:gd name="connsiteY21" fmla="*/ 1268359 h 4671148"/>
              <a:gd name="connsiteX22" fmla="*/ 3361 w 4186080"/>
              <a:gd name="connsiteY22" fmla="*/ 1268344 h 4671148"/>
              <a:gd name="connsiteX23" fmla="*/ 2079224 w 4186080"/>
              <a:gd name="connsiteY23" fmla="*/ 0 h 4671148"/>
              <a:gd name="connsiteX24" fmla="*/ 4132907 w 4186080"/>
              <a:gd name="connsiteY24" fmla="*/ 1222301 h 4671148"/>
              <a:gd name="connsiteX25" fmla="*/ 4182916 w 4186080"/>
              <a:gd name="connsiteY25" fmla="*/ 1326113 h 4671148"/>
              <a:gd name="connsiteX26" fmla="*/ 3947908 w 4186080"/>
              <a:gd name="connsiteY26" fmla="*/ 1683835 h 4671148"/>
              <a:gd name="connsiteX27" fmla="*/ 3522874 w 4186080"/>
              <a:gd name="connsiteY27" fmla="*/ 1668782 h 4671148"/>
              <a:gd name="connsiteX28" fmla="*/ 3478645 w 4186080"/>
              <a:gd name="connsiteY28" fmla="*/ 1576967 h 4671148"/>
              <a:gd name="connsiteX29" fmla="*/ 2079224 w 4186080"/>
              <a:gd name="connsiteY29" fmla="*/ 744067 h 4671148"/>
              <a:gd name="connsiteX30" fmla="*/ 679804 w 4186080"/>
              <a:gd name="connsiteY30" fmla="*/ 1576967 h 4671148"/>
              <a:gd name="connsiteX31" fmla="*/ 655403 w 4186080"/>
              <a:gd name="connsiteY31" fmla="*/ 1627620 h 4671148"/>
              <a:gd name="connsiteX32" fmla="*/ 433771 w 4186080"/>
              <a:gd name="connsiteY32" fmla="*/ 1266408 h 4671148"/>
              <a:gd name="connsiteX33" fmla="*/ 3361 w 4186080"/>
              <a:gd name="connsiteY33" fmla="*/ 1268344 h 4671148"/>
              <a:gd name="connsiteX34" fmla="*/ 25541 w 4186080"/>
              <a:gd name="connsiteY34" fmla="*/ 1222301 h 4671148"/>
              <a:gd name="connsiteX35" fmla="*/ 2079224 w 4186080"/>
              <a:gd name="connsiteY35" fmla="*/ 0 h 4671148"/>
              <a:gd name="connsiteX0" fmla="*/ 1918531 w 4186080"/>
              <a:gd name="connsiteY0" fmla="*/ 4663034 h 4671148"/>
              <a:gd name="connsiteX1" fmla="*/ 2055940 w 4186080"/>
              <a:gd name="connsiteY1" fmla="*/ 4669972 h 4671148"/>
              <a:gd name="connsiteX2" fmla="*/ 2056601 w 4186080"/>
              <a:gd name="connsiteY2" fmla="*/ 4671148 h 4671148"/>
              <a:gd name="connsiteX3" fmla="*/ 1923096 w 4186080"/>
              <a:gd name="connsiteY3" fmla="*/ 4671148 h 4671148"/>
              <a:gd name="connsiteX4" fmla="*/ 1918531 w 4186080"/>
              <a:gd name="connsiteY4" fmla="*/ 4663034 h 4671148"/>
              <a:gd name="connsiteX5" fmla="*/ 1923096 w 4186080"/>
              <a:gd name="connsiteY5" fmla="*/ 3915048 h 4671148"/>
              <a:gd name="connsiteX6" fmla="*/ 1920826 w 4186080"/>
              <a:gd name="connsiteY6" fmla="*/ 3919083 h 4671148"/>
              <a:gd name="connsiteX7" fmla="*/ 1923096 w 4186080"/>
              <a:gd name="connsiteY7" fmla="*/ 3915048 h 4671148"/>
              <a:gd name="connsiteX8" fmla="*/ 3514404 w 4186080"/>
              <a:gd name="connsiteY8" fmla="*/ 1668482 h 4671148"/>
              <a:gd name="connsiteX9" fmla="*/ 3522874 w 4186080"/>
              <a:gd name="connsiteY9" fmla="*/ 1668782 h 4671148"/>
              <a:gd name="connsiteX10" fmla="*/ 3514404 w 4186080"/>
              <a:gd name="connsiteY10" fmla="*/ 1668482 h 4671148"/>
              <a:gd name="connsiteX11" fmla="*/ 655403 w 4186080"/>
              <a:gd name="connsiteY11" fmla="*/ 1627620 h 4671148"/>
              <a:gd name="connsiteX12" fmla="*/ 660628 w 4186080"/>
              <a:gd name="connsiteY12" fmla="*/ 1636134 h 4671148"/>
              <a:gd name="connsiteX13" fmla="*/ 655403 w 4186080"/>
              <a:gd name="connsiteY13" fmla="*/ 1627620 h 4671148"/>
              <a:gd name="connsiteX14" fmla="*/ 4186080 w 4186080"/>
              <a:gd name="connsiteY14" fmla="*/ 1321296 h 4671148"/>
              <a:gd name="connsiteX15" fmla="*/ 4182916 w 4186080"/>
              <a:gd name="connsiteY15" fmla="*/ 1326113 h 4671148"/>
              <a:gd name="connsiteX16" fmla="*/ 4186080 w 4186080"/>
              <a:gd name="connsiteY16" fmla="*/ 1321296 h 4671148"/>
              <a:gd name="connsiteX17" fmla="*/ 3361 w 4186080"/>
              <a:gd name="connsiteY17" fmla="*/ 1268344 h 4671148"/>
              <a:gd name="connsiteX18" fmla="*/ 0 w 4186080"/>
              <a:gd name="connsiteY18" fmla="*/ 1268359 h 4671148"/>
              <a:gd name="connsiteX19" fmla="*/ 3361 w 4186080"/>
              <a:gd name="connsiteY19" fmla="*/ 1268344 h 4671148"/>
              <a:gd name="connsiteX20" fmla="*/ 2079224 w 4186080"/>
              <a:gd name="connsiteY20" fmla="*/ 0 h 4671148"/>
              <a:gd name="connsiteX21" fmla="*/ 4132907 w 4186080"/>
              <a:gd name="connsiteY21" fmla="*/ 1222301 h 4671148"/>
              <a:gd name="connsiteX22" fmla="*/ 4182916 w 4186080"/>
              <a:gd name="connsiteY22" fmla="*/ 1326113 h 4671148"/>
              <a:gd name="connsiteX23" fmla="*/ 3947908 w 4186080"/>
              <a:gd name="connsiteY23" fmla="*/ 1683835 h 4671148"/>
              <a:gd name="connsiteX24" fmla="*/ 3522874 w 4186080"/>
              <a:gd name="connsiteY24" fmla="*/ 1668782 h 4671148"/>
              <a:gd name="connsiteX25" fmla="*/ 3478645 w 4186080"/>
              <a:gd name="connsiteY25" fmla="*/ 1576967 h 4671148"/>
              <a:gd name="connsiteX26" fmla="*/ 2079224 w 4186080"/>
              <a:gd name="connsiteY26" fmla="*/ 744067 h 4671148"/>
              <a:gd name="connsiteX27" fmla="*/ 679804 w 4186080"/>
              <a:gd name="connsiteY27" fmla="*/ 1576967 h 4671148"/>
              <a:gd name="connsiteX28" fmla="*/ 655403 w 4186080"/>
              <a:gd name="connsiteY28" fmla="*/ 1627620 h 4671148"/>
              <a:gd name="connsiteX29" fmla="*/ 433771 w 4186080"/>
              <a:gd name="connsiteY29" fmla="*/ 1266408 h 4671148"/>
              <a:gd name="connsiteX30" fmla="*/ 3361 w 4186080"/>
              <a:gd name="connsiteY30" fmla="*/ 1268344 h 4671148"/>
              <a:gd name="connsiteX31" fmla="*/ 25541 w 4186080"/>
              <a:gd name="connsiteY31" fmla="*/ 1222301 h 4671148"/>
              <a:gd name="connsiteX32" fmla="*/ 2079224 w 4186080"/>
              <a:gd name="connsiteY32" fmla="*/ 0 h 4671148"/>
              <a:gd name="connsiteX0" fmla="*/ 1918531 w 4186080"/>
              <a:gd name="connsiteY0" fmla="*/ 4663034 h 4671148"/>
              <a:gd name="connsiteX1" fmla="*/ 2055940 w 4186080"/>
              <a:gd name="connsiteY1" fmla="*/ 4669972 h 4671148"/>
              <a:gd name="connsiteX2" fmla="*/ 1923096 w 4186080"/>
              <a:gd name="connsiteY2" fmla="*/ 4671148 h 4671148"/>
              <a:gd name="connsiteX3" fmla="*/ 1918531 w 4186080"/>
              <a:gd name="connsiteY3" fmla="*/ 4663034 h 4671148"/>
              <a:gd name="connsiteX4" fmla="*/ 1923096 w 4186080"/>
              <a:gd name="connsiteY4" fmla="*/ 3915048 h 4671148"/>
              <a:gd name="connsiteX5" fmla="*/ 1920826 w 4186080"/>
              <a:gd name="connsiteY5" fmla="*/ 3919083 h 4671148"/>
              <a:gd name="connsiteX6" fmla="*/ 1923096 w 4186080"/>
              <a:gd name="connsiteY6" fmla="*/ 3915048 h 4671148"/>
              <a:gd name="connsiteX7" fmla="*/ 3514404 w 4186080"/>
              <a:gd name="connsiteY7" fmla="*/ 1668482 h 4671148"/>
              <a:gd name="connsiteX8" fmla="*/ 3522874 w 4186080"/>
              <a:gd name="connsiteY8" fmla="*/ 1668782 h 4671148"/>
              <a:gd name="connsiteX9" fmla="*/ 3514404 w 4186080"/>
              <a:gd name="connsiteY9" fmla="*/ 1668482 h 4671148"/>
              <a:gd name="connsiteX10" fmla="*/ 655403 w 4186080"/>
              <a:gd name="connsiteY10" fmla="*/ 1627620 h 4671148"/>
              <a:gd name="connsiteX11" fmla="*/ 660628 w 4186080"/>
              <a:gd name="connsiteY11" fmla="*/ 1636134 h 4671148"/>
              <a:gd name="connsiteX12" fmla="*/ 655403 w 4186080"/>
              <a:gd name="connsiteY12" fmla="*/ 1627620 h 4671148"/>
              <a:gd name="connsiteX13" fmla="*/ 4186080 w 4186080"/>
              <a:gd name="connsiteY13" fmla="*/ 1321296 h 4671148"/>
              <a:gd name="connsiteX14" fmla="*/ 4182916 w 4186080"/>
              <a:gd name="connsiteY14" fmla="*/ 1326113 h 4671148"/>
              <a:gd name="connsiteX15" fmla="*/ 4186080 w 4186080"/>
              <a:gd name="connsiteY15" fmla="*/ 1321296 h 4671148"/>
              <a:gd name="connsiteX16" fmla="*/ 3361 w 4186080"/>
              <a:gd name="connsiteY16" fmla="*/ 1268344 h 4671148"/>
              <a:gd name="connsiteX17" fmla="*/ 0 w 4186080"/>
              <a:gd name="connsiteY17" fmla="*/ 1268359 h 4671148"/>
              <a:gd name="connsiteX18" fmla="*/ 3361 w 4186080"/>
              <a:gd name="connsiteY18" fmla="*/ 1268344 h 4671148"/>
              <a:gd name="connsiteX19" fmla="*/ 2079224 w 4186080"/>
              <a:gd name="connsiteY19" fmla="*/ 0 h 4671148"/>
              <a:gd name="connsiteX20" fmla="*/ 4132907 w 4186080"/>
              <a:gd name="connsiteY20" fmla="*/ 1222301 h 4671148"/>
              <a:gd name="connsiteX21" fmla="*/ 4182916 w 4186080"/>
              <a:gd name="connsiteY21" fmla="*/ 1326113 h 4671148"/>
              <a:gd name="connsiteX22" fmla="*/ 3947908 w 4186080"/>
              <a:gd name="connsiteY22" fmla="*/ 1683835 h 4671148"/>
              <a:gd name="connsiteX23" fmla="*/ 3522874 w 4186080"/>
              <a:gd name="connsiteY23" fmla="*/ 1668782 h 4671148"/>
              <a:gd name="connsiteX24" fmla="*/ 3478645 w 4186080"/>
              <a:gd name="connsiteY24" fmla="*/ 1576967 h 4671148"/>
              <a:gd name="connsiteX25" fmla="*/ 2079224 w 4186080"/>
              <a:gd name="connsiteY25" fmla="*/ 744067 h 4671148"/>
              <a:gd name="connsiteX26" fmla="*/ 679804 w 4186080"/>
              <a:gd name="connsiteY26" fmla="*/ 1576967 h 4671148"/>
              <a:gd name="connsiteX27" fmla="*/ 655403 w 4186080"/>
              <a:gd name="connsiteY27" fmla="*/ 1627620 h 4671148"/>
              <a:gd name="connsiteX28" fmla="*/ 433771 w 4186080"/>
              <a:gd name="connsiteY28" fmla="*/ 1266408 h 4671148"/>
              <a:gd name="connsiteX29" fmla="*/ 3361 w 4186080"/>
              <a:gd name="connsiteY29" fmla="*/ 1268344 h 4671148"/>
              <a:gd name="connsiteX30" fmla="*/ 25541 w 4186080"/>
              <a:gd name="connsiteY30" fmla="*/ 1222301 h 4671148"/>
              <a:gd name="connsiteX31" fmla="*/ 2079224 w 4186080"/>
              <a:gd name="connsiteY31" fmla="*/ 0 h 4671148"/>
              <a:gd name="connsiteX0" fmla="*/ 1918531 w 4186080"/>
              <a:gd name="connsiteY0" fmla="*/ 4663034 h 4671148"/>
              <a:gd name="connsiteX1" fmla="*/ 1923096 w 4186080"/>
              <a:gd name="connsiteY1" fmla="*/ 4671148 h 4671148"/>
              <a:gd name="connsiteX2" fmla="*/ 1918531 w 4186080"/>
              <a:gd name="connsiteY2" fmla="*/ 4663034 h 4671148"/>
              <a:gd name="connsiteX3" fmla="*/ 1923096 w 4186080"/>
              <a:gd name="connsiteY3" fmla="*/ 3915048 h 4671148"/>
              <a:gd name="connsiteX4" fmla="*/ 1920826 w 4186080"/>
              <a:gd name="connsiteY4" fmla="*/ 3919083 h 4671148"/>
              <a:gd name="connsiteX5" fmla="*/ 1923096 w 4186080"/>
              <a:gd name="connsiteY5" fmla="*/ 3915048 h 4671148"/>
              <a:gd name="connsiteX6" fmla="*/ 3514404 w 4186080"/>
              <a:gd name="connsiteY6" fmla="*/ 1668482 h 4671148"/>
              <a:gd name="connsiteX7" fmla="*/ 3522874 w 4186080"/>
              <a:gd name="connsiteY7" fmla="*/ 1668782 h 4671148"/>
              <a:gd name="connsiteX8" fmla="*/ 3514404 w 4186080"/>
              <a:gd name="connsiteY8" fmla="*/ 1668482 h 4671148"/>
              <a:gd name="connsiteX9" fmla="*/ 655403 w 4186080"/>
              <a:gd name="connsiteY9" fmla="*/ 1627620 h 4671148"/>
              <a:gd name="connsiteX10" fmla="*/ 660628 w 4186080"/>
              <a:gd name="connsiteY10" fmla="*/ 1636134 h 4671148"/>
              <a:gd name="connsiteX11" fmla="*/ 655403 w 4186080"/>
              <a:gd name="connsiteY11" fmla="*/ 1627620 h 4671148"/>
              <a:gd name="connsiteX12" fmla="*/ 4186080 w 4186080"/>
              <a:gd name="connsiteY12" fmla="*/ 1321296 h 4671148"/>
              <a:gd name="connsiteX13" fmla="*/ 4182916 w 4186080"/>
              <a:gd name="connsiteY13" fmla="*/ 1326113 h 4671148"/>
              <a:gd name="connsiteX14" fmla="*/ 4186080 w 4186080"/>
              <a:gd name="connsiteY14" fmla="*/ 1321296 h 4671148"/>
              <a:gd name="connsiteX15" fmla="*/ 3361 w 4186080"/>
              <a:gd name="connsiteY15" fmla="*/ 1268344 h 4671148"/>
              <a:gd name="connsiteX16" fmla="*/ 0 w 4186080"/>
              <a:gd name="connsiteY16" fmla="*/ 1268359 h 4671148"/>
              <a:gd name="connsiteX17" fmla="*/ 3361 w 4186080"/>
              <a:gd name="connsiteY17" fmla="*/ 1268344 h 4671148"/>
              <a:gd name="connsiteX18" fmla="*/ 2079224 w 4186080"/>
              <a:gd name="connsiteY18" fmla="*/ 0 h 4671148"/>
              <a:gd name="connsiteX19" fmla="*/ 4132907 w 4186080"/>
              <a:gd name="connsiteY19" fmla="*/ 1222301 h 4671148"/>
              <a:gd name="connsiteX20" fmla="*/ 4182916 w 4186080"/>
              <a:gd name="connsiteY20" fmla="*/ 1326113 h 4671148"/>
              <a:gd name="connsiteX21" fmla="*/ 3947908 w 4186080"/>
              <a:gd name="connsiteY21" fmla="*/ 1683835 h 4671148"/>
              <a:gd name="connsiteX22" fmla="*/ 3522874 w 4186080"/>
              <a:gd name="connsiteY22" fmla="*/ 1668782 h 4671148"/>
              <a:gd name="connsiteX23" fmla="*/ 3478645 w 4186080"/>
              <a:gd name="connsiteY23" fmla="*/ 1576967 h 4671148"/>
              <a:gd name="connsiteX24" fmla="*/ 2079224 w 4186080"/>
              <a:gd name="connsiteY24" fmla="*/ 744067 h 4671148"/>
              <a:gd name="connsiteX25" fmla="*/ 679804 w 4186080"/>
              <a:gd name="connsiteY25" fmla="*/ 1576967 h 4671148"/>
              <a:gd name="connsiteX26" fmla="*/ 655403 w 4186080"/>
              <a:gd name="connsiteY26" fmla="*/ 1627620 h 4671148"/>
              <a:gd name="connsiteX27" fmla="*/ 433771 w 4186080"/>
              <a:gd name="connsiteY27" fmla="*/ 1266408 h 4671148"/>
              <a:gd name="connsiteX28" fmla="*/ 3361 w 4186080"/>
              <a:gd name="connsiteY28" fmla="*/ 1268344 h 4671148"/>
              <a:gd name="connsiteX29" fmla="*/ 25541 w 4186080"/>
              <a:gd name="connsiteY29" fmla="*/ 1222301 h 4671148"/>
              <a:gd name="connsiteX30" fmla="*/ 2079224 w 4186080"/>
              <a:gd name="connsiteY30" fmla="*/ 0 h 4671148"/>
              <a:gd name="connsiteX0" fmla="*/ 1923096 w 4186080"/>
              <a:gd name="connsiteY0" fmla="*/ 3915048 h 3919083"/>
              <a:gd name="connsiteX1" fmla="*/ 1920826 w 4186080"/>
              <a:gd name="connsiteY1" fmla="*/ 3919083 h 3919083"/>
              <a:gd name="connsiteX2" fmla="*/ 1923096 w 4186080"/>
              <a:gd name="connsiteY2" fmla="*/ 3915048 h 3919083"/>
              <a:gd name="connsiteX3" fmla="*/ 3514404 w 4186080"/>
              <a:gd name="connsiteY3" fmla="*/ 1668482 h 3919083"/>
              <a:gd name="connsiteX4" fmla="*/ 3522874 w 4186080"/>
              <a:gd name="connsiteY4" fmla="*/ 1668782 h 3919083"/>
              <a:gd name="connsiteX5" fmla="*/ 3514404 w 4186080"/>
              <a:gd name="connsiteY5" fmla="*/ 1668482 h 3919083"/>
              <a:gd name="connsiteX6" fmla="*/ 655403 w 4186080"/>
              <a:gd name="connsiteY6" fmla="*/ 1627620 h 3919083"/>
              <a:gd name="connsiteX7" fmla="*/ 660628 w 4186080"/>
              <a:gd name="connsiteY7" fmla="*/ 1636134 h 3919083"/>
              <a:gd name="connsiteX8" fmla="*/ 655403 w 4186080"/>
              <a:gd name="connsiteY8" fmla="*/ 1627620 h 3919083"/>
              <a:gd name="connsiteX9" fmla="*/ 4186080 w 4186080"/>
              <a:gd name="connsiteY9" fmla="*/ 1321296 h 3919083"/>
              <a:gd name="connsiteX10" fmla="*/ 4182916 w 4186080"/>
              <a:gd name="connsiteY10" fmla="*/ 1326113 h 3919083"/>
              <a:gd name="connsiteX11" fmla="*/ 4186080 w 4186080"/>
              <a:gd name="connsiteY11" fmla="*/ 1321296 h 3919083"/>
              <a:gd name="connsiteX12" fmla="*/ 3361 w 4186080"/>
              <a:gd name="connsiteY12" fmla="*/ 1268344 h 3919083"/>
              <a:gd name="connsiteX13" fmla="*/ 0 w 4186080"/>
              <a:gd name="connsiteY13" fmla="*/ 1268359 h 3919083"/>
              <a:gd name="connsiteX14" fmla="*/ 3361 w 4186080"/>
              <a:gd name="connsiteY14" fmla="*/ 1268344 h 3919083"/>
              <a:gd name="connsiteX15" fmla="*/ 2079224 w 4186080"/>
              <a:gd name="connsiteY15" fmla="*/ 0 h 3919083"/>
              <a:gd name="connsiteX16" fmla="*/ 4132907 w 4186080"/>
              <a:gd name="connsiteY16" fmla="*/ 1222301 h 3919083"/>
              <a:gd name="connsiteX17" fmla="*/ 4182916 w 4186080"/>
              <a:gd name="connsiteY17" fmla="*/ 1326113 h 3919083"/>
              <a:gd name="connsiteX18" fmla="*/ 3947908 w 4186080"/>
              <a:gd name="connsiteY18" fmla="*/ 1683835 h 3919083"/>
              <a:gd name="connsiteX19" fmla="*/ 3522874 w 4186080"/>
              <a:gd name="connsiteY19" fmla="*/ 1668782 h 3919083"/>
              <a:gd name="connsiteX20" fmla="*/ 3478645 w 4186080"/>
              <a:gd name="connsiteY20" fmla="*/ 1576967 h 3919083"/>
              <a:gd name="connsiteX21" fmla="*/ 2079224 w 4186080"/>
              <a:gd name="connsiteY21" fmla="*/ 744067 h 3919083"/>
              <a:gd name="connsiteX22" fmla="*/ 679804 w 4186080"/>
              <a:gd name="connsiteY22" fmla="*/ 1576967 h 3919083"/>
              <a:gd name="connsiteX23" fmla="*/ 655403 w 4186080"/>
              <a:gd name="connsiteY23" fmla="*/ 1627620 h 3919083"/>
              <a:gd name="connsiteX24" fmla="*/ 433771 w 4186080"/>
              <a:gd name="connsiteY24" fmla="*/ 1266408 h 3919083"/>
              <a:gd name="connsiteX25" fmla="*/ 3361 w 4186080"/>
              <a:gd name="connsiteY25" fmla="*/ 1268344 h 3919083"/>
              <a:gd name="connsiteX26" fmla="*/ 25541 w 4186080"/>
              <a:gd name="connsiteY26" fmla="*/ 1222301 h 3919083"/>
              <a:gd name="connsiteX27" fmla="*/ 2079224 w 4186080"/>
              <a:gd name="connsiteY27" fmla="*/ 0 h 3919083"/>
              <a:gd name="connsiteX0" fmla="*/ 3514404 w 4186080"/>
              <a:gd name="connsiteY0" fmla="*/ 1668482 h 1683835"/>
              <a:gd name="connsiteX1" fmla="*/ 3522874 w 4186080"/>
              <a:gd name="connsiteY1" fmla="*/ 1668782 h 1683835"/>
              <a:gd name="connsiteX2" fmla="*/ 3514404 w 4186080"/>
              <a:gd name="connsiteY2" fmla="*/ 1668482 h 1683835"/>
              <a:gd name="connsiteX3" fmla="*/ 655403 w 4186080"/>
              <a:gd name="connsiteY3" fmla="*/ 1627620 h 1683835"/>
              <a:gd name="connsiteX4" fmla="*/ 660628 w 4186080"/>
              <a:gd name="connsiteY4" fmla="*/ 1636134 h 1683835"/>
              <a:gd name="connsiteX5" fmla="*/ 655403 w 4186080"/>
              <a:gd name="connsiteY5" fmla="*/ 1627620 h 1683835"/>
              <a:gd name="connsiteX6" fmla="*/ 4186080 w 4186080"/>
              <a:gd name="connsiteY6" fmla="*/ 1321296 h 1683835"/>
              <a:gd name="connsiteX7" fmla="*/ 4182916 w 4186080"/>
              <a:gd name="connsiteY7" fmla="*/ 1326113 h 1683835"/>
              <a:gd name="connsiteX8" fmla="*/ 4186080 w 4186080"/>
              <a:gd name="connsiteY8" fmla="*/ 1321296 h 1683835"/>
              <a:gd name="connsiteX9" fmla="*/ 3361 w 4186080"/>
              <a:gd name="connsiteY9" fmla="*/ 1268344 h 1683835"/>
              <a:gd name="connsiteX10" fmla="*/ 0 w 4186080"/>
              <a:gd name="connsiteY10" fmla="*/ 1268359 h 1683835"/>
              <a:gd name="connsiteX11" fmla="*/ 3361 w 4186080"/>
              <a:gd name="connsiteY11" fmla="*/ 1268344 h 1683835"/>
              <a:gd name="connsiteX12" fmla="*/ 2079224 w 4186080"/>
              <a:gd name="connsiteY12" fmla="*/ 0 h 1683835"/>
              <a:gd name="connsiteX13" fmla="*/ 4132907 w 4186080"/>
              <a:gd name="connsiteY13" fmla="*/ 1222301 h 1683835"/>
              <a:gd name="connsiteX14" fmla="*/ 4182916 w 4186080"/>
              <a:gd name="connsiteY14" fmla="*/ 1326113 h 1683835"/>
              <a:gd name="connsiteX15" fmla="*/ 3947908 w 4186080"/>
              <a:gd name="connsiteY15" fmla="*/ 1683835 h 1683835"/>
              <a:gd name="connsiteX16" fmla="*/ 3522874 w 4186080"/>
              <a:gd name="connsiteY16" fmla="*/ 1668782 h 1683835"/>
              <a:gd name="connsiteX17" fmla="*/ 3478645 w 4186080"/>
              <a:gd name="connsiteY17" fmla="*/ 1576967 h 1683835"/>
              <a:gd name="connsiteX18" fmla="*/ 2079224 w 4186080"/>
              <a:gd name="connsiteY18" fmla="*/ 744067 h 1683835"/>
              <a:gd name="connsiteX19" fmla="*/ 679804 w 4186080"/>
              <a:gd name="connsiteY19" fmla="*/ 1576967 h 1683835"/>
              <a:gd name="connsiteX20" fmla="*/ 655403 w 4186080"/>
              <a:gd name="connsiteY20" fmla="*/ 1627620 h 1683835"/>
              <a:gd name="connsiteX21" fmla="*/ 433771 w 4186080"/>
              <a:gd name="connsiteY21" fmla="*/ 1266408 h 1683835"/>
              <a:gd name="connsiteX22" fmla="*/ 3361 w 4186080"/>
              <a:gd name="connsiteY22" fmla="*/ 1268344 h 1683835"/>
              <a:gd name="connsiteX23" fmla="*/ 25541 w 4186080"/>
              <a:gd name="connsiteY23" fmla="*/ 1222301 h 1683835"/>
              <a:gd name="connsiteX24" fmla="*/ 2079224 w 4186080"/>
              <a:gd name="connsiteY24" fmla="*/ 0 h 168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86080" h="1683835">
                <a:moveTo>
                  <a:pt x="3514404" y="1668482"/>
                </a:moveTo>
                <a:lnTo>
                  <a:pt x="3522874" y="1668782"/>
                </a:lnTo>
                <a:lnTo>
                  <a:pt x="3514404" y="1668482"/>
                </a:lnTo>
                <a:close/>
                <a:moveTo>
                  <a:pt x="655403" y="1627620"/>
                </a:moveTo>
                <a:lnTo>
                  <a:pt x="660628" y="1636134"/>
                </a:lnTo>
                <a:lnTo>
                  <a:pt x="655403" y="1627620"/>
                </a:lnTo>
                <a:close/>
                <a:moveTo>
                  <a:pt x="4186080" y="1321296"/>
                </a:moveTo>
                <a:lnTo>
                  <a:pt x="4182916" y="1326113"/>
                </a:lnTo>
                <a:lnTo>
                  <a:pt x="4186080" y="1321296"/>
                </a:lnTo>
                <a:close/>
                <a:moveTo>
                  <a:pt x="3361" y="1268344"/>
                </a:moveTo>
                <a:lnTo>
                  <a:pt x="0" y="1268359"/>
                </a:lnTo>
                <a:lnTo>
                  <a:pt x="3361" y="1268344"/>
                </a:lnTo>
                <a:close/>
                <a:moveTo>
                  <a:pt x="2079224" y="0"/>
                </a:moveTo>
                <a:cubicBezTo>
                  <a:pt x="2966032" y="0"/>
                  <a:pt x="3737403" y="494244"/>
                  <a:pt x="4132907" y="1222301"/>
                </a:cubicBezTo>
                <a:lnTo>
                  <a:pt x="4182916" y="1326113"/>
                </a:lnTo>
                <a:lnTo>
                  <a:pt x="3947908" y="1683835"/>
                </a:lnTo>
                <a:lnTo>
                  <a:pt x="3522874" y="1668782"/>
                </a:lnTo>
                <a:lnTo>
                  <a:pt x="3478645" y="1576967"/>
                </a:lnTo>
                <a:cubicBezTo>
                  <a:pt x="3209140" y="1080855"/>
                  <a:pt x="2683513" y="744067"/>
                  <a:pt x="2079224" y="744067"/>
                </a:cubicBezTo>
                <a:cubicBezTo>
                  <a:pt x="1474936" y="744067"/>
                  <a:pt x="949308" y="1080855"/>
                  <a:pt x="679804" y="1576967"/>
                </a:cubicBezTo>
                <a:lnTo>
                  <a:pt x="655403" y="1627620"/>
                </a:lnTo>
                <a:lnTo>
                  <a:pt x="433771" y="1266408"/>
                </a:lnTo>
                <a:lnTo>
                  <a:pt x="3361" y="1268344"/>
                </a:lnTo>
                <a:lnTo>
                  <a:pt x="25541" y="1222301"/>
                </a:lnTo>
                <a:cubicBezTo>
                  <a:pt x="421046" y="494244"/>
                  <a:pt x="1192417" y="0"/>
                  <a:pt x="2079224" y="0"/>
                </a:cubicBezTo>
                <a:close/>
              </a:path>
            </a:pathLst>
          </a:cu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91440" bIns="91440" rtlCol="0" anchor="ctr">
            <a:noAutofit/>
          </a:bodyPr>
          <a:lstStyle/>
          <a:p>
            <a:pPr algn="ctr"/>
            <a:endParaRPr lang="en-US" sz="1600" err="1">
              <a:solidFill>
                <a:schemeClr val="tx1"/>
              </a:solidFill>
            </a:endParaRPr>
          </a:p>
        </p:txBody>
      </p:sp>
      <p:sp>
        <p:nvSpPr>
          <p:cNvPr id="11" name="Arrow: Chevron 7">
            <a:extLst>
              <a:ext uri="{FF2B5EF4-FFF2-40B4-BE49-F238E27FC236}">
                <a16:creationId xmlns:a16="http://schemas.microsoft.com/office/drawing/2014/main" id="{07F0BCF7-BA0D-7FA8-D53B-47E30F523DB9}"/>
              </a:ext>
            </a:extLst>
          </p:cNvPr>
          <p:cNvSpPr/>
          <p:nvPr/>
        </p:nvSpPr>
        <p:spPr>
          <a:xfrm rot="17946298">
            <a:off x="2098267" y="2574306"/>
            <a:ext cx="346200" cy="756100"/>
          </a:xfrm>
          <a:prstGeom prst="chevron">
            <a:avLst>
              <a:gd name="adj" fmla="val 614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Arrow: Chevron 8">
            <a:extLst>
              <a:ext uri="{FF2B5EF4-FFF2-40B4-BE49-F238E27FC236}">
                <a16:creationId xmlns:a16="http://schemas.microsoft.com/office/drawing/2014/main" id="{681C56C6-0006-3E32-6E81-5EE94AB3340D}"/>
              </a:ext>
            </a:extLst>
          </p:cNvPr>
          <p:cNvSpPr/>
          <p:nvPr/>
        </p:nvSpPr>
        <p:spPr>
          <a:xfrm rot="3759945">
            <a:off x="5678420" y="2805316"/>
            <a:ext cx="346200" cy="756100"/>
          </a:xfrm>
          <a:prstGeom prst="chevron">
            <a:avLst>
              <a:gd name="adj" fmla="val 614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Arrow: Chevron 9">
            <a:extLst>
              <a:ext uri="{FF2B5EF4-FFF2-40B4-BE49-F238E27FC236}">
                <a16:creationId xmlns:a16="http://schemas.microsoft.com/office/drawing/2014/main" id="{1962F9E4-14CC-4B66-D580-7A5D2F76DFFF}"/>
              </a:ext>
            </a:extLst>
          </p:cNvPr>
          <p:cNvSpPr/>
          <p:nvPr/>
        </p:nvSpPr>
        <p:spPr>
          <a:xfrm rot="10800000">
            <a:off x="3632195" y="5449753"/>
            <a:ext cx="346200" cy="756100"/>
          </a:xfrm>
          <a:prstGeom prst="chevron">
            <a:avLst>
              <a:gd name="adj" fmla="val 614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9D5191-67BB-C378-B842-3ED9C383BEFA}"/>
              </a:ext>
            </a:extLst>
          </p:cNvPr>
          <p:cNvSpPr/>
          <p:nvPr/>
        </p:nvSpPr>
        <p:spPr>
          <a:xfrm>
            <a:off x="2310845" y="1954039"/>
            <a:ext cx="3345409" cy="27510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8880"/>
              </a:avLst>
            </a:prstTxWarp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bg1"/>
                </a:solidFill>
              </a:rPr>
              <a:t>Security Service Edge (SSE)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907595-76ED-493F-B5F5-9A76AE7CC85A}"/>
              </a:ext>
            </a:extLst>
          </p:cNvPr>
          <p:cNvSpPr/>
          <p:nvPr/>
        </p:nvSpPr>
        <p:spPr>
          <a:xfrm rot="3757356">
            <a:off x="1620174" y="3051848"/>
            <a:ext cx="3243712" cy="238069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 anchor="t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</a:rPr>
              <a:t>Network Access Control</a:t>
            </a:r>
            <a:endParaRPr lang="en-US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DACE06-FD76-598E-B55F-790D899EB702}"/>
              </a:ext>
            </a:extLst>
          </p:cNvPr>
          <p:cNvSpPr/>
          <p:nvPr/>
        </p:nvSpPr>
        <p:spPr>
          <a:xfrm rot="18498430">
            <a:off x="3010823" y="3161735"/>
            <a:ext cx="3243712" cy="23774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2000" b="1" dirty="0" err="1">
                <a:ln w="0"/>
                <a:solidFill>
                  <a:schemeClr val="bg1"/>
                </a:solidFill>
              </a:rPr>
              <a:t>EdgeConnect</a:t>
            </a:r>
            <a:r>
              <a:rPr lang="en-US" sz="2000" b="1" dirty="0">
                <a:ln w="0"/>
                <a:solidFill>
                  <a:schemeClr val="bg1"/>
                </a:solidFill>
              </a:rPr>
              <a:t> SD-WAN</a:t>
            </a:r>
            <a:endParaRPr lang="en-US" sz="2000" b="1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EEE3B6-2BE8-D956-AD5A-66C67225EC22}"/>
              </a:ext>
            </a:extLst>
          </p:cNvPr>
          <p:cNvSpPr/>
          <p:nvPr/>
        </p:nvSpPr>
        <p:spPr>
          <a:xfrm>
            <a:off x="6021394" y="1520986"/>
            <a:ext cx="667132" cy="6671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132FE0-B06A-FD51-522A-54E63B4157EE}"/>
              </a:ext>
            </a:extLst>
          </p:cNvPr>
          <p:cNvSpPr/>
          <p:nvPr/>
        </p:nvSpPr>
        <p:spPr>
          <a:xfrm>
            <a:off x="6757514" y="3333277"/>
            <a:ext cx="667132" cy="66713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8315234-9348-EC7E-E5C0-36AFB7A7FE4C}"/>
              </a:ext>
            </a:extLst>
          </p:cNvPr>
          <p:cNvSpPr/>
          <p:nvPr/>
        </p:nvSpPr>
        <p:spPr>
          <a:xfrm>
            <a:off x="6222738" y="5190775"/>
            <a:ext cx="667132" cy="6671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F9F08CE8-842F-CE2C-DB38-599FB77B82EF}"/>
              </a:ext>
            </a:extLst>
          </p:cNvPr>
          <p:cNvSpPr txBox="1">
            <a:spLocks/>
          </p:cNvSpPr>
          <p:nvPr/>
        </p:nvSpPr>
        <p:spPr>
          <a:xfrm>
            <a:off x="6902831" y="1506720"/>
            <a:ext cx="5476492" cy="14149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6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/>
              <a:t>HPE Aruba Networking SSE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/>
              <a:t>Agent/Agentless ZTNA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/>
              <a:t>Unified policy management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/>
              <a:t>Global </a:t>
            </a:r>
            <a:r>
              <a:rPr lang="en-US" sz="1600" err="1"/>
              <a:t>PoPs</a:t>
            </a:r>
            <a:endParaRPr lang="en-US" sz="160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01DEC5EC-BDC4-3B04-12D3-C4EF48EFA5BC}"/>
              </a:ext>
            </a:extLst>
          </p:cNvPr>
          <p:cNvSpPr txBox="1">
            <a:spLocks/>
          </p:cNvSpPr>
          <p:nvPr/>
        </p:nvSpPr>
        <p:spPr>
          <a:xfrm>
            <a:off x="7017274" y="4954527"/>
            <a:ext cx="5476492" cy="14149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6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ea typeface="Open Sans Light"/>
                <a:cs typeface="Open Sans Light"/>
              </a:rPr>
              <a:t>HPE Aruba Networking Central </a:t>
            </a:r>
            <a:r>
              <a:rPr lang="en-US" b="1" dirty="0" err="1">
                <a:ea typeface="Open Sans Light"/>
                <a:cs typeface="Open Sans Light"/>
              </a:rPr>
              <a:t>NetConductor</a:t>
            </a:r>
            <a:br>
              <a:rPr lang="en-US" b="1" dirty="0">
                <a:ea typeface="Open Sans Light"/>
                <a:cs typeface="Open Sans Light"/>
              </a:rPr>
            </a:br>
            <a:r>
              <a:rPr lang="en-US" b="1" dirty="0">
                <a:ea typeface="Open Sans Light"/>
                <a:cs typeface="Open Sans Light"/>
              </a:rPr>
              <a:t>&amp; ClearPass Network Access Control</a:t>
            </a:r>
            <a:endParaRPr lang="en-US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a typeface="Open Sans Light"/>
                <a:cs typeface="Open Sans Light"/>
              </a:rPr>
              <a:t>AI-powered client visibility &amp; profiling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a typeface="Open Sans Light"/>
                <a:cs typeface="Open Sans Light"/>
              </a:rPr>
              <a:t>Dynamic Segmentation</a:t>
            </a: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ea typeface="Open Sans Light"/>
                <a:cs typeface="Open Sans Light"/>
              </a:rPr>
              <a:t>Continuous Monitoring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71ADCD-09A8-75D8-8073-ED356D7F4B6E}"/>
              </a:ext>
            </a:extLst>
          </p:cNvPr>
          <p:cNvSpPr txBox="1"/>
          <p:nvPr/>
        </p:nvSpPr>
        <p:spPr>
          <a:xfrm>
            <a:off x="2576514" y="3702611"/>
            <a:ext cx="2854713" cy="897673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buFont typeface="MetricHPE" panose="020B0503030202060203" pitchFamily="34" charset="0"/>
              <a:buNone/>
            </a:pPr>
            <a:r>
              <a:rPr lang="en-US" sz="3200" b="1" dirty="0"/>
              <a:t>Zero Trust &amp;</a:t>
            </a:r>
          </a:p>
          <a:p>
            <a:pPr marL="0" indent="0" algn="ctr">
              <a:buFont typeface="MetricHPE" panose="020B0503030202060203" pitchFamily="34" charset="0"/>
              <a:buNone/>
            </a:pPr>
            <a:r>
              <a:rPr lang="en-US" sz="3200" b="1" dirty="0"/>
              <a:t>Unified SASE</a:t>
            </a:r>
          </a:p>
        </p:txBody>
      </p:sp>
      <p:pic>
        <p:nvPicPr>
          <p:cNvPr id="23" name="Picture 22" descr="A black background with orange letters&#10;&#10;Description automatically generated with low confidence">
            <a:extLst>
              <a:ext uri="{FF2B5EF4-FFF2-40B4-BE49-F238E27FC236}">
                <a16:creationId xmlns:a16="http://schemas.microsoft.com/office/drawing/2014/main" id="{27343B62-D978-E8E3-7E50-82B80C916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53" y="3051533"/>
            <a:ext cx="2273635" cy="7559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E305E3-ECD0-7A57-093D-DB2D6F48A3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7" r="50007" b="10547"/>
          <a:stretch/>
        </p:blipFill>
        <p:spPr>
          <a:xfrm>
            <a:off x="6883943" y="3474230"/>
            <a:ext cx="479716" cy="351066"/>
          </a:xfrm>
          <a:prstGeom prst="rect">
            <a:avLst/>
          </a:prstGeom>
        </p:spPr>
      </p:pic>
      <p:grpSp>
        <p:nvGrpSpPr>
          <p:cNvPr id="25" name="Graphic 24">
            <a:extLst>
              <a:ext uri="{FF2B5EF4-FFF2-40B4-BE49-F238E27FC236}">
                <a16:creationId xmlns:a16="http://schemas.microsoft.com/office/drawing/2014/main" id="{0832212D-6496-19CB-51DE-62EC03433A0C}"/>
              </a:ext>
            </a:extLst>
          </p:cNvPr>
          <p:cNvGrpSpPr/>
          <p:nvPr/>
        </p:nvGrpSpPr>
        <p:grpSpPr>
          <a:xfrm>
            <a:off x="6162196" y="1649670"/>
            <a:ext cx="396910" cy="356425"/>
            <a:chOff x="9237410" y="2542197"/>
            <a:chExt cx="485614" cy="436082"/>
          </a:xfrm>
          <a:solidFill>
            <a:schemeClr val="bg1"/>
          </a:solidFill>
        </p:grpSpPr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1EBA8B1C-5F68-CA99-70B3-D6402A390ADD}"/>
                </a:ext>
              </a:extLst>
            </p:cNvPr>
            <p:cNvSpPr/>
            <p:nvPr/>
          </p:nvSpPr>
          <p:spPr>
            <a:xfrm>
              <a:off x="9300494" y="2834451"/>
              <a:ext cx="358789" cy="143828"/>
            </a:xfrm>
            <a:custGeom>
              <a:avLst/>
              <a:gdLst>
                <a:gd name="connsiteX0" fmla="*/ 308848 w 358789"/>
                <a:gd name="connsiteY0" fmla="*/ 53853 h 143828"/>
                <a:gd name="connsiteX1" fmla="*/ 179395 w 358789"/>
                <a:gd name="connsiteY1" fmla="*/ 0 h 143828"/>
                <a:gd name="connsiteX2" fmla="*/ 49941 w 358789"/>
                <a:gd name="connsiteY2" fmla="*/ 53853 h 143828"/>
                <a:gd name="connsiteX3" fmla="*/ 0 w 358789"/>
                <a:gd name="connsiteY3" fmla="*/ 103767 h 143828"/>
                <a:gd name="connsiteX4" fmla="*/ 40085 w 358789"/>
                <a:gd name="connsiteY4" fmla="*/ 143829 h 143828"/>
                <a:gd name="connsiteX5" fmla="*/ 168224 w 358789"/>
                <a:gd name="connsiteY5" fmla="*/ 15762 h 143828"/>
                <a:gd name="connsiteX6" fmla="*/ 179395 w 358789"/>
                <a:gd name="connsiteY6" fmla="*/ 11165 h 143828"/>
                <a:gd name="connsiteX7" fmla="*/ 190566 w 358789"/>
                <a:gd name="connsiteY7" fmla="*/ 15762 h 143828"/>
                <a:gd name="connsiteX8" fmla="*/ 318705 w 358789"/>
                <a:gd name="connsiteY8" fmla="*/ 143829 h 143828"/>
                <a:gd name="connsiteX9" fmla="*/ 358789 w 358789"/>
                <a:gd name="connsiteY9" fmla="*/ 103767 h 143828"/>
                <a:gd name="connsiteX10" fmla="*/ 308848 w 358789"/>
                <a:gd name="connsiteY10" fmla="*/ 53853 h 14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8789" h="143828">
                  <a:moveTo>
                    <a:pt x="308848" y="53853"/>
                  </a:moveTo>
                  <a:cubicBezTo>
                    <a:pt x="273363" y="18389"/>
                    <a:pt x="226050" y="0"/>
                    <a:pt x="179395" y="0"/>
                  </a:cubicBezTo>
                  <a:cubicBezTo>
                    <a:pt x="132739" y="0"/>
                    <a:pt x="86083" y="17732"/>
                    <a:pt x="49941" y="53853"/>
                  </a:cubicBezTo>
                  <a:lnTo>
                    <a:pt x="0" y="103767"/>
                  </a:lnTo>
                  <a:lnTo>
                    <a:pt x="40085" y="143829"/>
                  </a:lnTo>
                  <a:lnTo>
                    <a:pt x="168224" y="15762"/>
                  </a:lnTo>
                  <a:cubicBezTo>
                    <a:pt x="171509" y="12478"/>
                    <a:pt x="175452" y="11165"/>
                    <a:pt x="179395" y="11165"/>
                  </a:cubicBezTo>
                  <a:cubicBezTo>
                    <a:pt x="183337" y="11165"/>
                    <a:pt x="187280" y="12478"/>
                    <a:pt x="190566" y="15762"/>
                  </a:cubicBezTo>
                  <a:lnTo>
                    <a:pt x="318705" y="143829"/>
                  </a:lnTo>
                  <a:lnTo>
                    <a:pt x="358789" y="103767"/>
                  </a:lnTo>
                  <a:lnTo>
                    <a:pt x="308848" y="53853"/>
                  </a:lnTo>
                  <a:close/>
                </a:path>
              </a:pathLst>
            </a:custGeom>
            <a:grpFill/>
            <a:ln w="65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698D52D6-8D89-8995-F32B-946A588702CE}"/>
                </a:ext>
              </a:extLst>
            </p:cNvPr>
            <p:cNvSpPr/>
            <p:nvPr/>
          </p:nvSpPr>
          <p:spPr>
            <a:xfrm>
              <a:off x="9505100" y="2543510"/>
              <a:ext cx="217924" cy="309329"/>
            </a:xfrm>
            <a:custGeom>
              <a:avLst/>
              <a:gdLst>
                <a:gd name="connsiteX0" fmla="*/ 6331 w 217924"/>
                <a:gd name="connsiteY0" fmla="*/ 66989 h 309329"/>
                <a:gd name="connsiteX1" fmla="*/ 24731 w 217924"/>
                <a:gd name="connsiteY1" fmla="*/ 205563 h 309329"/>
                <a:gd name="connsiteX2" fmla="*/ 135784 w 217924"/>
                <a:gd name="connsiteY2" fmla="*/ 290941 h 309329"/>
                <a:gd name="connsiteX3" fmla="*/ 203468 w 217924"/>
                <a:gd name="connsiteY3" fmla="*/ 309330 h 309329"/>
                <a:gd name="connsiteX4" fmla="*/ 217925 w 217924"/>
                <a:gd name="connsiteY4" fmla="*/ 254820 h 309329"/>
                <a:gd name="connsiteX5" fmla="*/ 43130 w 217924"/>
                <a:gd name="connsiteY5" fmla="*/ 208190 h 309329"/>
                <a:gd name="connsiteX6" fmla="*/ 33273 w 217924"/>
                <a:gd name="connsiteY6" fmla="*/ 200966 h 309329"/>
                <a:gd name="connsiteX7" fmla="*/ 31959 w 217924"/>
                <a:gd name="connsiteY7" fmla="*/ 189145 h 309329"/>
                <a:gd name="connsiteX8" fmla="*/ 78615 w 217924"/>
                <a:gd name="connsiteY8" fmla="*/ 14449 h 309329"/>
                <a:gd name="connsiteX9" fmla="*/ 24074 w 217924"/>
                <a:gd name="connsiteY9" fmla="*/ 0 h 309329"/>
                <a:gd name="connsiteX10" fmla="*/ 6331 w 217924"/>
                <a:gd name="connsiteY10" fmla="*/ 66989 h 30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924" h="309329">
                  <a:moveTo>
                    <a:pt x="6331" y="66989"/>
                  </a:moveTo>
                  <a:cubicBezTo>
                    <a:pt x="-6811" y="115588"/>
                    <a:pt x="1074" y="164845"/>
                    <a:pt x="24731" y="205563"/>
                  </a:cubicBezTo>
                  <a:cubicBezTo>
                    <a:pt x="48387" y="246282"/>
                    <a:pt x="87157" y="277806"/>
                    <a:pt x="135784" y="290941"/>
                  </a:cubicBezTo>
                  <a:lnTo>
                    <a:pt x="203468" y="309330"/>
                  </a:lnTo>
                  <a:lnTo>
                    <a:pt x="217925" y="254820"/>
                  </a:lnTo>
                  <a:lnTo>
                    <a:pt x="43130" y="208190"/>
                  </a:lnTo>
                  <a:cubicBezTo>
                    <a:pt x="39187" y="206877"/>
                    <a:pt x="35245" y="204250"/>
                    <a:pt x="33273" y="200966"/>
                  </a:cubicBezTo>
                  <a:cubicBezTo>
                    <a:pt x="31302" y="197682"/>
                    <a:pt x="30645" y="193085"/>
                    <a:pt x="31959" y="189145"/>
                  </a:cubicBezTo>
                  <a:lnTo>
                    <a:pt x="78615" y="14449"/>
                  </a:lnTo>
                  <a:lnTo>
                    <a:pt x="24074" y="0"/>
                  </a:lnTo>
                  <a:lnTo>
                    <a:pt x="6331" y="66989"/>
                  </a:lnTo>
                  <a:close/>
                </a:path>
              </a:pathLst>
            </a:custGeom>
            <a:grpFill/>
            <a:ln w="65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8">
              <a:extLst>
                <a:ext uri="{FF2B5EF4-FFF2-40B4-BE49-F238E27FC236}">
                  <a16:creationId xmlns:a16="http://schemas.microsoft.com/office/drawing/2014/main" id="{39027378-F86F-4CA1-DEB2-CEA346E222D0}"/>
                </a:ext>
              </a:extLst>
            </p:cNvPr>
            <p:cNvSpPr/>
            <p:nvPr/>
          </p:nvSpPr>
          <p:spPr>
            <a:xfrm>
              <a:off x="9237410" y="2542197"/>
              <a:ext cx="218442" cy="309329"/>
            </a:xfrm>
            <a:custGeom>
              <a:avLst/>
              <a:gdLst>
                <a:gd name="connsiteX0" fmla="*/ 82798 w 218442"/>
                <a:gd name="connsiteY0" fmla="*/ 292254 h 309329"/>
                <a:gd name="connsiteX1" fmla="*/ 193851 w 218442"/>
                <a:gd name="connsiteY1" fmla="*/ 206877 h 309329"/>
                <a:gd name="connsiteX2" fmla="*/ 212251 w 218442"/>
                <a:gd name="connsiteY2" fmla="*/ 68302 h 309329"/>
                <a:gd name="connsiteX3" fmla="*/ 193851 w 218442"/>
                <a:gd name="connsiteY3" fmla="*/ 0 h 309329"/>
                <a:gd name="connsiteX4" fmla="*/ 139310 w 218442"/>
                <a:gd name="connsiteY4" fmla="*/ 14448 h 309329"/>
                <a:gd name="connsiteX5" fmla="*/ 185966 w 218442"/>
                <a:gd name="connsiteY5" fmla="*/ 189144 h 309329"/>
                <a:gd name="connsiteX6" fmla="*/ 184652 w 218442"/>
                <a:gd name="connsiteY6" fmla="*/ 200966 h 309329"/>
                <a:gd name="connsiteX7" fmla="*/ 174795 w 218442"/>
                <a:gd name="connsiteY7" fmla="*/ 208190 h 309329"/>
                <a:gd name="connsiteX8" fmla="*/ 0 w 218442"/>
                <a:gd name="connsiteY8" fmla="*/ 254819 h 309329"/>
                <a:gd name="connsiteX9" fmla="*/ 14457 w 218442"/>
                <a:gd name="connsiteY9" fmla="*/ 309330 h 309329"/>
                <a:gd name="connsiteX10" fmla="*/ 82798 w 218442"/>
                <a:gd name="connsiteY10" fmla="*/ 292254 h 30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8442" h="309329">
                  <a:moveTo>
                    <a:pt x="82798" y="292254"/>
                  </a:moveTo>
                  <a:cubicBezTo>
                    <a:pt x="131425" y="279119"/>
                    <a:pt x="170195" y="247595"/>
                    <a:pt x="193851" y="206877"/>
                  </a:cubicBezTo>
                  <a:cubicBezTo>
                    <a:pt x="216851" y="166158"/>
                    <a:pt x="225393" y="116902"/>
                    <a:pt x="212251" y="68302"/>
                  </a:cubicBezTo>
                  <a:lnTo>
                    <a:pt x="193851" y="0"/>
                  </a:lnTo>
                  <a:lnTo>
                    <a:pt x="139310" y="14448"/>
                  </a:lnTo>
                  <a:lnTo>
                    <a:pt x="185966" y="189144"/>
                  </a:lnTo>
                  <a:cubicBezTo>
                    <a:pt x="187280" y="193085"/>
                    <a:pt x="186623" y="197682"/>
                    <a:pt x="184652" y="200966"/>
                  </a:cubicBezTo>
                  <a:cubicBezTo>
                    <a:pt x="182680" y="204250"/>
                    <a:pt x="179395" y="206877"/>
                    <a:pt x="174795" y="208190"/>
                  </a:cubicBezTo>
                  <a:lnTo>
                    <a:pt x="0" y="254819"/>
                  </a:lnTo>
                  <a:lnTo>
                    <a:pt x="14457" y="309330"/>
                  </a:lnTo>
                  <a:lnTo>
                    <a:pt x="82798" y="292254"/>
                  </a:lnTo>
                  <a:close/>
                </a:path>
              </a:pathLst>
            </a:custGeom>
            <a:grpFill/>
            <a:ln w="65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2308AD9-F1BE-B347-D050-5B684EC9F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89" y="5328031"/>
            <a:ext cx="376525" cy="395329"/>
          </a:xfrm>
          <a:prstGeom prst="rect">
            <a:avLst/>
          </a:prstGeom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C032775-4D2E-F7E6-F67E-3D50AEA679CE}"/>
              </a:ext>
            </a:extLst>
          </p:cNvPr>
          <p:cNvSpPr txBox="1">
            <a:spLocks/>
          </p:cNvSpPr>
          <p:nvPr/>
        </p:nvSpPr>
        <p:spPr>
          <a:xfrm>
            <a:off x="7559501" y="3338746"/>
            <a:ext cx="5476492" cy="14149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  <a:defRPr sz="16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i="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err="1"/>
              <a:t>EdgeConnect</a:t>
            </a:r>
            <a:r>
              <a:rPr lang="en-US" b="1" dirty="0"/>
              <a:t> SD-WAN</a:t>
            </a:r>
            <a:endParaRPr lang="en-US" sz="1600" dirty="0"/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Secure SD-WAN</a:t>
            </a: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Multi-cloud</a:t>
            </a:r>
          </a:p>
          <a:p>
            <a:pPr marL="285750" indent="-2857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Improved </a:t>
            </a:r>
            <a:r>
              <a:rPr lang="en-US" sz="1600" dirty="0" err="1"/>
              <a:t>QoE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9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CF8764-D1CC-58A8-3C46-88A696244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r="4847"/>
          <a:stretch/>
        </p:blipFill>
        <p:spPr>
          <a:xfrm>
            <a:off x="1745162" y="1695451"/>
            <a:ext cx="3178750" cy="31940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85E2049-55DC-DBDB-0006-2B18B4587F2C}"/>
              </a:ext>
            </a:extLst>
          </p:cNvPr>
          <p:cNvSpPr/>
          <p:nvPr/>
        </p:nvSpPr>
        <p:spPr bwMode="ltGray">
          <a:xfrm>
            <a:off x="5288829" y="3496609"/>
            <a:ext cx="5880738" cy="1256546"/>
          </a:xfrm>
          <a:prstGeom prst="rect">
            <a:avLst/>
          </a:prstGeom>
          <a:noFill/>
          <a:ln w="57150">
            <a:noFill/>
          </a:ln>
          <a:effectLst>
            <a:outerShdw blurRad="50800" dist="38100" dir="2700000" algn="tl" rotWithShape="0">
              <a:prstClr val="black">
                <a:alpha val="155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/>
          <a:lstStyle/>
          <a:p>
            <a:pPr marL="0" indent="0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2800" b="1" dirty="0"/>
              <a:t>Andrew Fox</a:t>
            </a:r>
            <a:br>
              <a:rPr lang="en-US" sz="2800" b="1" dirty="0"/>
            </a:br>
            <a:r>
              <a:rPr lang="en-US" sz="2400" dirty="0">
                <a:latin typeface="MetricHPE Light" panose="020B0303030202060203" pitchFamily="34" charset="77"/>
              </a:rPr>
              <a:t>HPE Aruba Networking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  <a:latin typeface="MetricHPE Light" panose="020B0303030202060203" pitchFamily="34" charset="77"/>
            </a:endParaRPr>
          </a:p>
        </p:txBody>
      </p:sp>
      <p:grpSp>
        <p:nvGrpSpPr>
          <p:cNvPr id="3" name="Logo">
            <a:extLst>
              <a:ext uri="{FF2B5EF4-FFF2-40B4-BE49-F238E27FC236}">
                <a16:creationId xmlns:a16="http://schemas.microsoft.com/office/drawing/2014/main" id="{70B86EAF-1942-C546-883C-2D1DFFD3C8A6}"/>
              </a:ext>
            </a:extLst>
          </p:cNvPr>
          <p:cNvGrpSpPr>
            <a:grpSpLocks noChangeAspect="1"/>
          </p:cNvGrpSpPr>
          <p:nvPr/>
        </p:nvGrpSpPr>
        <p:grpSpPr>
          <a:xfrm>
            <a:off x="5414166" y="1805384"/>
            <a:ext cx="2274537" cy="916233"/>
            <a:chOff x="393523" y="381956"/>
            <a:chExt cx="2218745" cy="893759"/>
          </a:xfrm>
        </p:grpSpPr>
        <p:sp>
          <p:nvSpPr>
            <p:cNvPr id="4" name="Element">
              <a:extLst>
                <a:ext uri="{FF2B5EF4-FFF2-40B4-BE49-F238E27FC236}">
                  <a16:creationId xmlns:a16="http://schemas.microsoft.com/office/drawing/2014/main" id="{E20E7AC4-04C3-AF3A-3F98-8333730C22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6" name="Wordmark">
              <a:extLst>
                <a:ext uri="{FF2B5EF4-FFF2-40B4-BE49-F238E27FC236}">
                  <a16:creationId xmlns:a16="http://schemas.microsoft.com/office/drawing/2014/main" id="{B21AD419-F4F3-67EB-3168-1B2B4D69AE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88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7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18CD59-38ED-2500-0C7A-FA99CA90A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good user experience is key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DFC76-CAE5-D16A-874B-FABBE82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EA8A2-23CD-B30C-BDBD-94818D968D6E}"/>
              </a:ext>
            </a:extLst>
          </p:cNvPr>
          <p:cNvSpPr txBox="1"/>
          <p:nvPr/>
        </p:nvSpPr>
        <p:spPr>
          <a:xfrm>
            <a:off x="1445740" y="2175912"/>
            <a:ext cx="2014151" cy="9144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6000" b="1" dirty="0">
                <a:solidFill>
                  <a:schemeClr val="accent5"/>
                </a:solidFill>
              </a:rPr>
              <a:t>68%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03C28-2F26-3417-D635-660DB6042659}"/>
              </a:ext>
            </a:extLst>
          </p:cNvPr>
          <p:cNvSpPr txBox="1"/>
          <p:nvPr/>
        </p:nvSpPr>
        <p:spPr>
          <a:xfrm>
            <a:off x="4576119" y="2175912"/>
            <a:ext cx="2014151" cy="9144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6000" b="1" dirty="0">
                <a:solidFill>
                  <a:schemeClr val="accent5"/>
                </a:solidFill>
              </a:rPr>
              <a:t>$4,000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13D19C-1C7B-430D-9D73-89721DDD3033}"/>
              </a:ext>
            </a:extLst>
          </p:cNvPr>
          <p:cNvSpPr txBox="1"/>
          <p:nvPr/>
        </p:nvSpPr>
        <p:spPr>
          <a:xfrm>
            <a:off x="1105928" y="3090312"/>
            <a:ext cx="2693773" cy="11880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dirty="0"/>
              <a:t>of employees have experienced a </a:t>
            </a:r>
            <a:r>
              <a:rPr lang="en-US" b="1" dirty="0"/>
              <a:t>late start </a:t>
            </a:r>
            <a:r>
              <a:rPr lang="en-US" dirty="0"/>
              <a:t>to meetings due to technology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DFCC68-8D84-93BD-6A5F-37437396C8B7}"/>
              </a:ext>
            </a:extLst>
          </p:cNvPr>
          <p:cNvSpPr txBox="1"/>
          <p:nvPr/>
        </p:nvSpPr>
        <p:spPr>
          <a:xfrm>
            <a:off x="4236307" y="3090312"/>
            <a:ext cx="2693773" cy="11880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dirty="0"/>
              <a:t>per day in </a:t>
            </a:r>
            <a:r>
              <a:rPr lang="en-US" b="1" dirty="0"/>
              <a:t>productivity is lost </a:t>
            </a:r>
            <a:r>
              <a:rPr lang="en-US" dirty="0"/>
              <a:t>due to poor performance of critical apps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3F7062-7CF7-FAF3-2545-32E488B54552}"/>
              </a:ext>
            </a:extLst>
          </p:cNvPr>
          <p:cNvSpPr txBox="1"/>
          <p:nvPr/>
        </p:nvSpPr>
        <p:spPr>
          <a:xfrm>
            <a:off x="7706498" y="3090312"/>
            <a:ext cx="2693773" cy="11880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dirty="0"/>
              <a:t> of IT time is spent </a:t>
            </a:r>
            <a:r>
              <a:rPr lang="en-US" b="1" dirty="0"/>
              <a:t>troubleshooting</a:t>
            </a:r>
            <a:r>
              <a:rPr lang="en-US" dirty="0"/>
              <a:t> user issues taking time from key tasks</a:t>
            </a:r>
            <a:endParaRPr lang="en-US" baseline="30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3ADDA2-DB89-23DF-9CF6-4B40BB7CBF08}"/>
              </a:ext>
            </a:extLst>
          </p:cNvPr>
          <p:cNvSpPr txBox="1"/>
          <p:nvPr/>
        </p:nvSpPr>
        <p:spPr>
          <a:xfrm>
            <a:off x="8046308" y="2175912"/>
            <a:ext cx="2014151" cy="9144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6000" b="1" dirty="0">
                <a:solidFill>
                  <a:schemeClr val="accent5"/>
                </a:solidFill>
              </a:rPr>
              <a:t>70%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EF832F-0CA0-DE15-5012-E79A47C1DA72}"/>
              </a:ext>
            </a:extLst>
          </p:cNvPr>
          <p:cNvSpPr/>
          <p:nvPr/>
        </p:nvSpPr>
        <p:spPr bwMode="ltGray">
          <a:xfrm>
            <a:off x="679622" y="1470454"/>
            <a:ext cx="10523234" cy="3509319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 err="1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37BB93-FE0F-79C8-0D43-B240E56E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networks are complex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81AD0-7EC6-9E0D-B167-0291E2024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21</a:t>
            </a:fld>
            <a:endParaRPr lang="en-US"/>
          </a:p>
        </p:txBody>
      </p:sp>
      <p:pic>
        <p:nvPicPr>
          <p:cNvPr id="9" name="Picture 8" descr="Push to Talk: Isolation Relief - Apps on Google Play">
            <a:extLst>
              <a:ext uri="{FF2B5EF4-FFF2-40B4-BE49-F238E27FC236}">
                <a16:creationId xmlns:a16="http://schemas.microsoft.com/office/drawing/2014/main" id="{8171F53A-613E-A548-DC5E-4648EA0CE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554" y="4593830"/>
            <a:ext cx="474232" cy="4485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30B0EE-3C46-862C-DCAC-18EFB7A46059}"/>
              </a:ext>
            </a:extLst>
          </p:cNvPr>
          <p:cNvGrpSpPr/>
          <p:nvPr/>
        </p:nvGrpSpPr>
        <p:grpSpPr>
          <a:xfrm>
            <a:off x="288423" y="898143"/>
            <a:ext cx="7579340" cy="4829245"/>
            <a:chOff x="2682741" y="1017687"/>
            <a:chExt cx="7819694" cy="4982389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5E7F76C-BAA0-25C2-929F-98E794D980DF}"/>
                </a:ext>
              </a:extLst>
            </p:cNvPr>
            <p:cNvCxnSpPr>
              <a:cxnSpLocks/>
            </p:cNvCxnSpPr>
            <p:nvPr/>
          </p:nvCxnSpPr>
          <p:spPr>
            <a:xfrm>
              <a:off x="3143285" y="1744793"/>
              <a:ext cx="1688110" cy="590790"/>
            </a:xfrm>
            <a:prstGeom prst="line">
              <a:avLst/>
            </a:prstGeom>
            <a:ln w="57150">
              <a:solidFill>
                <a:srgbClr val="00A9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649CC8-A122-116C-726B-A24A07D267C7}"/>
                </a:ext>
              </a:extLst>
            </p:cNvPr>
            <p:cNvCxnSpPr>
              <a:cxnSpLocks/>
              <a:stCxn id="69" idx="4"/>
            </p:cNvCxnSpPr>
            <p:nvPr/>
          </p:nvCxnSpPr>
          <p:spPr>
            <a:xfrm flipH="1">
              <a:off x="4792515" y="3769316"/>
              <a:ext cx="215583" cy="1160629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333603E-BD05-FE0A-96A4-F088EAB32B98}"/>
                </a:ext>
              </a:extLst>
            </p:cNvPr>
            <p:cNvCxnSpPr>
              <a:cxnSpLocks/>
              <a:stCxn id="65" idx="6"/>
            </p:cNvCxnSpPr>
            <p:nvPr/>
          </p:nvCxnSpPr>
          <p:spPr>
            <a:xfrm>
              <a:off x="6653877" y="2215793"/>
              <a:ext cx="1455052" cy="21572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2E8AA29-320B-4D5C-532F-1A8FA954B9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8134" y="3375888"/>
              <a:ext cx="1458584" cy="265047"/>
            </a:xfrm>
            <a:prstGeom prst="line">
              <a:avLst/>
            </a:prstGeom>
            <a:ln w="57150">
              <a:solidFill>
                <a:srgbClr val="00A9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7B73BA-ECE8-F377-7926-778EB5A05B8B}"/>
                </a:ext>
              </a:extLst>
            </p:cNvPr>
            <p:cNvCxnSpPr>
              <a:cxnSpLocks/>
              <a:stCxn id="69" idx="3"/>
              <a:endCxn id="62" idx="7"/>
            </p:cNvCxnSpPr>
            <p:nvPr/>
          </p:nvCxnSpPr>
          <p:spPr>
            <a:xfrm flipH="1">
              <a:off x="3631028" y="3671654"/>
              <a:ext cx="1127333" cy="961984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353858-D359-79F3-F43F-972A3434FE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71737" y="2743645"/>
              <a:ext cx="1233800" cy="139020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ACEAB19-2D15-B40D-B84E-2641B0D825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99441" y="4255911"/>
              <a:ext cx="2454993" cy="518978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1CB1D01-752D-E726-F296-1860D67AD2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9261" y="3747422"/>
              <a:ext cx="1233800" cy="1390202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AC0C74-1123-839B-5D11-F69C890733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35500" y="1424622"/>
              <a:ext cx="719457" cy="731496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E942D42-F9A6-48B1-4C01-9DA79DF34F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35188" y="2747621"/>
              <a:ext cx="1145715" cy="491476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C2A6C38-551E-0BE8-EA3A-C7FC079B005F}"/>
                </a:ext>
              </a:extLst>
            </p:cNvPr>
            <p:cNvCxnSpPr>
              <a:cxnSpLocks/>
            </p:cNvCxnSpPr>
            <p:nvPr/>
          </p:nvCxnSpPr>
          <p:spPr>
            <a:xfrm>
              <a:off x="8322738" y="3495404"/>
              <a:ext cx="1424422" cy="1449533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AAF6828-A1AF-0EE2-5D60-BD6F20526D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3713" y="1424622"/>
              <a:ext cx="151787" cy="539567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9441D17-5856-BFD4-9543-BB4A2E06A1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17036" y="4936280"/>
              <a:ext cx="675479" cy="175581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C73012F-18AC-9655-0A4B-783BFCC6CA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0441" y="2887877"/>
              <a:ext cx="856256" cy="145923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4F68A09-2D21-10B1-D34F-80F6093649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73434" y="2443324"/>
              <a:ext cx="657608" cy="415415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1C5DD62-49DD-B7CD-BB0E-C1D871D06F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78537" y="4831293"/>
              <a:ext cx="95879" cy="704986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662E862-FCB1-33B2-C5FD-9A11D688D3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82538" y="1539808"/>
              <a:ext cx="721398" cy="707791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469D0DA-6D48-49A8-0348-336C2A0E4A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93716" y="2533630"/>
              <a:ext cx="860332" cy="598851"/>
            </a:xfrm>
            <a:prstGeom prst="line">
              <a:avLst/>
            </a:prstGeom>
            <a:ln w="28575">
              <a:solidFill>
                <a:srgbClr val="01A98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814F9B4-44B3-B2A1-8618-076F154FC4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3877" y="3776921"/>
              <a:ext cx="406013" cy="219319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A410881-0BE5-1CDE-C946-C4DAC30FE1D3}"/>
                </a:ext>
              </a:extLst>
            </p:cNvPr>
            <p:cNvCxnSpPr>
              <a:cxnSpLocks/>
              <a:endCxn id="68" idx="7"/>
            </p:cNvCxnSpPr>
            <p:nvPr/>
          </p:nvCxnSpPr>
          <p:spPr>
            <a:xfrm flipH="1">
              <a:off x="7431796" y="3631281"/>
              <a:ext cx="327480" cy="782851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6501D89-95E4-6F00-2935-CDE89BEF89EB}"/>
                </a:ext>
              </a:extLst>
            </p:cNvPr>
            <p:cNvCxnSpPr>
              <a:cxnSpLocks/>
              <a:stCxn id="68" idx="3"/>
            </p:cNvCxnSpPr>
            <p:nvPr/>
          </p:nvCxnSpPr>
          <p:spPr>
            <a:xfrm flipH="1">
              <a:off x="6326615" y="4831293"/>
              <a:ext cx="707140" cy="333730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2129419-6E33-F54A-4857-80552F0C4B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9745" y="3359667"/>
              <a:ext cx="835977" cy="487048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CC6356C-2DE8-8C24-2206-83B954B943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0978" y="2569494"/>
              <a:ext cx="707005" cy="156104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26D5E8-447A-A722-D8A6-1CD73F9078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72841" y="2507695"/>
              <a:ext cx="838382" cy="1123586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3D7A37F-E4DD-B7CE-9430-CE9820C81F60}"/>
                </a:ext>
              </a:extLst>
            </p:cNvPr>
            <p:cNvCxnSpPr>
              <a:cxnSpLocks/>
            </p:cNvCxnSpPr>
            <p:nvPr/>
          </p:nvCxnSpPr>
          <p:spPr>
            <a:xfrm>
              <a:off x="6534795" y="2453840"/>
              <a:ext cx="1227843" cy="1423535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EE994E8-6BFE-B9F4-5A09-9158D89B5C13}"/>
                </a:ext>
              </a:extLst>
            </p:cNvPr>
            <p:cNvSpPr/>
            <p:nvPr/>
          </p:nvSpPr>
          <p:spPr bwMode="ltGray">
            <a:xfrm>
              <a:off x="4806415" y="1989665"/>
              <a:ext cx="1016540" cy="949887"/>
            </a:xfrm>
            <a:prstGeom prst="ellipse">
              <a:avLst/>
            </a:prstGeom>
            <a:noFill/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128C1B9-D3AA-B38F-152F-FFFF1AADE30B}"/>
                </a:ext>
              </a:extLst>
            </p:cNvPr>
            <p:cNvSpPr/>
            <p:nvPr/>
          </p:nvSpPr>
          <p:spPr bwMode="ltGray">
            <a:xfrm>
              <a:off x="7377269" y="2607350"/>
              <a:ext cx="1104949" cy="1053943"/>
            </a:xfrm>
            <a:prstGeom prst="ellipse">
              <a:avLst/>
            </a:prstGeom>
            <a:solidFill>
              <a:srgbClr val="00A982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5A71C21-4E50-C652-CA37-235E1E22395E}"/>
                </a:ext>
              </a:extLst>
            </p:cNvPr>
            <p:cNvSpPr/>
            <p:nvPr/>
          </p:nvSpPr>
          <p:spPr bwMode="ltGray">
            <a:xfrm>
              <a:off x="2763357" y="4494530"/>
              <a:ext cx="1016540" cy="949887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D2C8322-98FA-6938-9BB0-C3794300589A}"/>
                </a:ext>
              </a:extLst>
            </p:cNvPr>
            <p:cNvSpPr/>
            <p:nvPr/>
          </p:nvSpPr>
          <p:spPr bwMode="ltGray">
            <a:xfrm>
              <a:off x="8730620" y="1744793"/>
              <a:ext cx="1016540" cy="949887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5517001-E4F5-655E-3F79-DEA6A8E7F302}"/>
                </a:ext>
              </a:extLst>
            </p:cNvPr>
            <p:cNvSpPr/>
            <p:nvPr/>
          </p:nvSpPr>
          <p:spPr bwMode="ltGray">
            <a:xfrm>
              <a:off x="5289670" y="4944937"/>
              <a:ext cx="1151286" cy="1055139"/>
            </a:xfrm>
            <a:prstGeom prst="ellipse">
              <a:avLst/>
            </a:pr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FA41543-B67A-994D-E09B-9F731CBB49D1}"/>
                </a:ext>
              </a:extLst>
            </p:cNvPr>
            <p:cNvSpPr/>
            <p:nvPr/>
          </p:nvSpPr>
          <p:spPr bwMode="ltGray">
            <a:xfrm>
              <a:off x="5981566" y="1907938"/>
              <a:ext cx="672311" cy="615709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2B787F9-7524-D569-A7C3-5B8864915007}"/>
                </a:ext>
              </a:extLst>
            </p:cNvPr>
            <p:cNvSpPr/>
            <p:nvPr/>
          </p:nvSpPr>
          <p:spPr bwMode="ltGray">
            <a:xfrm>
              <a:off x="9146017" y="2775880"/>
              <a:ext cx="817824" cy="792771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74F3763-B735-2EA4-8F86-77CDF363C6DE}"/>
                </a:ext>
              </a:extLst>
            </p:cNvPr>
            <p:cNvSpPr/>
            <p:nvPr/>
          </p:nvSpPr>
          <p:spPr bwMode="ltGray">
            <a:xfrm>
              <a:off x="7323081" y="1017687"/>
              <a:ext cx="562915" cy="58995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966C436-D26B-F717-A713-6541D7407567}"/>
                </a:ext>
              </a:extLst>
            </p:cNvPr>
            <p:cNvSpPr/>
            <p:nvPr/>
          </p:nvSpPr>
          <p:spPr bwMode="ltGray">
            <a:xfrm>
              <a:off x="6951318" y="4327735"/>
              <a:ext cx="562915" cy="58995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9A31552-1903-6195-6F13-E4282E26BFB1}"/>
                </a:ext>
              </a:extLst>
            </p:cNvPr>
            <p:cNvSpPr/>
            <p:nvPr/>
          </p:nvSpPr>
          <p:spPr bwMode="ltGray">
            <a:xfrm>
              <a:off x="4654917" y="3102439"/>
              <a:ext cx="706362" cy="666877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06068FF-328C-15DC-F212-266E983617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48450" y="2550041"/>
              <a:ext cx="445494" cy="57309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5640820-92BF-332F-F798-03A013B1B1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04884" y="2593705"/>
              <a:ext cx="534748" cy="398559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B221DE1-71F2-B892-3DAD-F6B8207373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9299" y="3837807"/>
              <a:ext cx="34898" cy="463137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A3ECC41-1A1C-B45A-7038-F04F03CB42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6066" y="3841569"/>
              <a:ext cx="445494" cy="57309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9646747-CBD0-189C-701A-F779079A08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88796" y="4478313"/>
              <a:ext cx="323332" cy="165663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60D37EE-0787-DDF2-FDA2-5A1ACC09E859}"/>
                </a:ext>
              </a:extLst>
            </p:cNvPr>
            <p:cNvSpPr/>
            <p:nvPr/>
          </p:nvSpPr>
          <p:spPr bwMode="ltGray">
            <a:xfrm>
              <a:off x="6131706" y="3824933"/>
              <a:ext cx="562915" cy="589955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B652096-1E78-2C2E-C107-A5A8CCAE49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79032" y="1601314"/>
              <a:ext cx="114226" cy="1027442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7AC45A4-B64E-184C-3C57-5B6C26E73A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8005" y="4476270"/>
              <a:ext cx="1431788" cy="62224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F44E315-451D-ABC8-85BB-3A042B0587ED}"/>
                </a:ext>
              </a:extLst>
            </p:cNvPr>
            <p:cNvCxnSpPr>
              <a:cxnSpLocks/>
              <a:stCxn id="65" idx="4"/>
              <a:endCxn id="75" idx="0"/>
            </p:cNvCxnSpPr>
            <p:nvPr/>
          </p:nvCxnSpPr>
          <p:spPr>
            <a:xfrm>
              <a:off x="6317722" y="2523647"/>
              <a:ext cx="95442" cy="1301286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AC489C0-12C6-4F8B-F250-CCEF00A49D7D}"/>
                </a:ext>
              </a:extLst>
            </p:cNvPr>
            <p:cNvCxnSpPr>
              <a:cxnSpLocks/>
              <a:stCxn id="67" idx="6"/>
            </p:cNvCxnSpPr>
            <p:nvPr/>
          </p:nvCxnSpPr>
          <p:spPr>
            <a:xfrm>
              <a:off x="7885996" y="1312665"/>
              <a:ext cx="897622" cy="220898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D71F823-0D85-8B17-7E46-A245B64C71BE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>
              <a:off x="5567664" y="2907806"/>
              <a:ext cx="646479" cy="1003524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B839A3-8CC4-EF04-38EE-F2936CB486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85577" y="1366707"/>
              <a:ext cx="360440" cy="196624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659F78F-B61D-9D06-E3D4-169D995429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14143" y="1359279"/>
              <a:ext cx="421357" cy="62064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D37F4FD-7D56-5EA3-F79E-F6CD99141C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97405" y="4692848"/>
              <a:ext cx="437562" cy="77076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F99F3A9-08C2-61D7-DEFE-99A707846B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06922" y="3612332"/>
              <a:ext cx="404026" cy="212601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DDD83CE-F59A-25B4-95DB-91D55850BB6D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52" y="2925528"/>
              <a:ext cx="288466" cy="2044339"/>
            </a:xfrm>
            <a:prstGeom prst="line">
              <a:avLst/>
            </a:prstGeom>
            <a:ln w="28575">
              <a:solidFill>
                <a:srgbClr val="01A9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6DE9A68-C904-34DA-2B45-B9E206717C5B}"/>
                </a:ext>
              </a:extLst>
            </p:cNvPr>
            <p:cNvCxnSpPr>
              <a:cxnSpLocks/>
              <a:stCxn id="128" idx="2"/>
            </p:cNvCxnSpPr>
            <p:nvPr/>
          </p:nvCxnSpPr>
          <p:spPr>
            <a:xfrm>
              <a:off x="9583388" y="4140632"/>
              <a:ext cx="53272" cy="341416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7F0CF0D-3906-C250-3628-EE1E812F77A2}"/>
                </a:ext>
              </a:extLst>
            </p:cNvPr>
            <p:cNvCxnSpPr>
              <a:cxnSpLocks/>
            </p:cNvCxnSpPr>
            <p:nvPr/>
          </p:nvCxnSpPr>
          <p:spPr>
            <a:xfrm>
              <a:off x="8431411" y="3359667"/>
              <a:ext cx="1212239" cy="675043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9714EE6-E63D-035E-9E4C-47D4A4CA5735}"/>
                </a:ext>
              </a:extLst>
            </p:cNvPr>
            <p:cNvCxnSpPr>
              <a:cxnSpLocks/>
            </p:cNvCxnSpPr>
            <p:nvPr/>
          </p:nvCxnSpPr>
          <p:spPr>
            <a:xfrm>
              <a:off x="3976829" y="3870223"/>
              <a:ext cx="295654" cy="781143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B77EC88-AF10-3AAD-E4C3-A9F877FCCF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8796" y="3538512"/>
              <a:ext cx="453725" cy="956018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9931923-2A80-8309-6318-E2F115200C8A}"/>
                </a:ext>
              </a:extLst>
            </p:cNvPr>
            <p:cNvCxnSpPr>
              <a:cxnSpLocks/>
              <a:stCxn id="67" idx="5"/>
              <a:endCxn id="66" idx="1"/>
            </p:cNvCxnSpPr>
            <p:nvPr/>
          </p:nvCxnSpPr>
          <p:spPr>
            <a:xfrm>
              <a:off x="7803559" y="1521245"/>
              <a:ext cx="1462226" cy="1370734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B601D96-5AEE-AB2D-D5BD-7B3A7667E89A}"/>
                </a:ext>
              </a:extLst>
            </p:cNvPr>
            <p:cNvCxnSpPr>
              <a:cxnSpLocks/>
            </p:cNvCxnSpPr>
            <p:nvPr/>
          </p:nvCxnSpPr>
          <p:spPr>
            <a:xfrm>
              <a:off x="4446790" y="2378062"/>
              <a:ext cx="295654" cy="781143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FAE595A-1389-DED8-D46C-00CAEAB09973}"/>
                </a:ext>
              </a:extLst>
            </p:cNvPr>
            <p:cNvCxnSpPr>
              <a:cxnSpLocks/>
            </p:cNvCxnSpPr>
            <p:nvPr/>
          </p:nvCxnSpPr>
          <p:spPr>
            <a:xfrm>
              <a:off x="4241211" y="3047323"/>
              <a:ext cx="442535" cy="212294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4EAF79B-C170-C7DD-CD52-9C3F335F6FCC}"/>
                </a:ext>
              </a:extLst>
            </p:cNvPr>
            <p:cNvCxnSpPr>
              <a:cxnSpLocks/>
              <a:endCxn id="100" idx="0"/>
            </p:cNvCxnSpPr>
            <p:nvPr/>
          </p:nvCxnSpPr>
          <p:spPr>
            <a:xfrm flipH="1">
              <a:off x="4004261" y="3378560"/>
              <a:ext cx="222907" cy="486414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E3EFD52-A441-CDE9-1C3F-9D619E9F5BDB}"/>
                </a:ext>
              </a:extLst>
            </p:cNvPr>
            <p:cNvSpPr/>
            <p:nvPr/>
          </p:nvSpPr>
          <p:spPr bwMode="ltGray">
            <a:xfrm>
              <a:off x="4446790" y="2523647"/>
              <a:ext cx="236956" cy="21999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34F9ED6-FBD6-D50A-929C-9921923A0745}"/>
                </a:ext>
              </a:extLst>
            </p:cNvPr>
            <p:cNvSpPr/>
            <p:nvPr/>
          </p:nvSpPr>
          <p:spPr bwMode="ltGray">
            <a:xfrm>
              <a:off x="4664943" y="4807691"/>
              <a:ext cx="236956" cy="21999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E211E18-E181-83C5-8983-3B7374EAFDC6}"/>
                </a:ext>
              </a:extLst>
            </p:cNvPr>
            <p:cNvSpPr/>
            <p:nvPr/>
          </p:nvSpPr>
          <p:spPr bwMode="ltGray">
            <a:xfrm>
              <a:off x="5944765" y="3544789"/>
              <a:ext cx="236956" cy="21999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DCE2B0D-3800-6C21-E427-A5FBC8C56EFA}"/>
                </a:ext>
              </a:extLst>
            </p:cNvPr>
            <p:cNvSpPr/>
            <p:nvPr/>
          </p:nvSpPr>
          <p:spPr bwMode="ltGray">
            <a:xfrm>
              <a:off x="8654355" y="1443595"/>
              <a:ext cx="236956" cy="21999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E0A5329-56AF-491D-0D75-5F4EB74A3907}"/>
                </a:ext>
              </a:extLst>
            </p:cNvPr>
            <p:cNvSpPr/>
            <p:nvPr/>
          </p:nvSpPr>
          <p:spPr bwMode="ltGray">
            <a:xfrm>
              <a:off x="6570688" y="2870664"/>
              <a:ext cx="54864" cy="54864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720B9B0F-8BCD-ECCB-EC8A-937684E655BE}"/>
                </a:ext>
              </a:extLst>
            </p:cNvPr>
            <p:cNvSpPr/>
            <p:nvPr/>
          </p:nvSpPr>
          <p:spPr bwMode="ltGray">
            <a:xfrm>
              <a:off x="8288133" y="3820320"/>
              <a:ext cx="54864" cy="54864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11E5F1D-4673-4743-BD54-416624ED5DFB}"/>
                </a:ext>
              </a:extLst>
            </p:cNvPr>
            <p:cNvSpPr/>
            <p:nvPr/>
          </p:nvSpPr>
          <p:spPr bwMode="ltGray">
            <a:xfrm>
              <a:off x="3976829" y="3864974"/>
              <a:ext cx="54864" cy="54864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8161DFC-826D-80B4-185C-E3A00F85BB9E}"/>
                </a:ext>
              </a:extLst>
            </p:cNvPr>
            <p:cNvSpPr/>
            <p:nvPr/>
          </p:nvSpPr>
          <p:spPr bwMode="ltGray">
            <a:xfrm>
              <a:off x="7019237" y="3766384"/>
              <a:ext cx="54864" cy="54864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2C60BF0-412A-1EF0-3A73-F9D83FFAF6F2}"/>
                </a:ext>
              </a:extLst>
            </p:cNvPr>
            <p:cNvSpPr/>
            <p:nvPr/>
          </p:nvSpPr>
          <p:spPr bwMode="ltGray">
            <a:xfrm>
              <a:off x="9620046" y="4421406"/>
              <a:ext cx="54864" cy="54864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C353F0D-D0B8-607F-7961-386917A7B593}"/>
                </a:ext>
              </a:extLst>
            </p:cNvPr>
            <p:cNvSpPr/>
            <p:nvPr/>
          </p:nvSpPr>
          <p:spPr bwMode="ltGray">
            <a:xfrm>
              <a:off x="8889741" y="4442711"/>
              <a:ext cx="82296" cy="82296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AF83944-43B9-BD58-C94A-1E4B5C62F9E8}"/>
                </a:ext>
              </a:extLst>
            </p:cNvPr>
            <p:cNvSpPr/>
            <p:nvPr/>
          </p:nvSpPr>
          <p:spPr bwMode="ltGray">
            <a:xfrm>
              <a:off x="7893819" y="4728776"/>
              <a:ext cx="82296" cy="822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1DFC184-B050-86FE-70E0-A6C9BC24228E}"/>
                </a:ext>
              </a:extLst>
            </p:cNvPr>
            <p:cNvSpPr/>
            <p:nvPr/>
          </p:nvSpPr>
          <p:spPr bwMode="ltGray">
            <a:xfrm>
              <a:off x="4080543" y="2713540"/>
              <a:ext cx="54864" cy="54864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CA91B3A-C9B0-7F8A-A802-3F439D03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7086" y="1318288"/>
              <a:ext cx="114300" cy="114300"/>
            </a:xfrm>
            <a:prstGeom prst="rect">
              <a:avLst/>
            </a:prstGeom>
          </p:spPr>
        </p:pic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C105C1D8-A0DE-8E9A-61F0-A97CD7E0E19F}"/>
                </a:ext>
              </a:extLst>
            </p:cNvPr>
            <p:cNvSpPr/>
            <p:nvPr/>
          </p:nvSpPr>
          <p:spPr bwMode="ltGray">
            <a:xfrm>
              <a:off x="4826476" y="5451081"/>
              <a:ext cx="82296" cy="822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8BB83D4-A69F-E1A7-8E99-06B5F8EE89D7}"/>
                </a:ext>
              </a:extLst>
            </p:cNvPr>
            <p:cNvSpPr/>
            <p:nvPr/>
          </p:nvSpPr>
          <p:spPr bwMode="ltGray">
            <a:xfrm>
              <a:off x="10412900" y="3084916"/>
              <a:ext cx="82296" cy="8229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9C4EE4CE-4E6F-DEE9-23CE-27D28F177630}"/>
                </a:ext>
              </a:extLst>
            </p:cNvPr>
            <p:cNvSpPr/>
            <p:nvPr/>
          </p:nvSpPr>
          <p:spPr bwMode="ltGray">
            <a:xfrm>
              <a:off x="6893098" y="2361243"/>
              <a:ext cx="109728" cy="1097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A482B9A-6475-B825-E6E1-EBB18809B1E5}"/>
                </a:ext>
              </a:extLst>
            </p:cNvPr>
            <p:cNvSpPr/>
            <p:nvPr/>
          </p:nvSpPr>
          <p:spPr bwMode="ltGray">
            <a:xfrm>
              <a:off x="5668190" y="3758404"/>
              <a:ext cx="109728" cy="1097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01FC1D7E-F966-C619-2114-03503507A7F0}"/>
                </a:ext>
              </a:extLst>
            </p:cNvPr>
            <p:cNvSpPr/>
            <p:nvPr/>
          </p:nvSpPr>
          <p:spPr bwMode="ltGray">
            <a:xfrm>
              <a:off x="8441751" y="2520430"/>
              <a:ext cx="109728" cy="1097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E922C2C3-7290-1364-7931-7AE6EAA4B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5975" y="1677969"/>
              <a:ext cx="146304" cy="146304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C870C5C4-A41A-9797-C71B-D80DF72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9946" y="3185828"/>
              <a:ext cx="146304" cy="146304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4C46D5B2-6A96-5427-EE0E-162EDA77E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05186" y="4896321"/>
              <a:ext cx="146304" cy="146304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84813220-9591-873C-EEB2-3BC3BCC70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9854" y="3014832"/>
              <a:ext cx="146304" cy="146304"/>
            </a:xfrm>
            <a:prstGeom prst="rect">
              <a:avLst/>
            </a:prstGeom>
          </p:spPr>
        </p:pic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1D1752C2-5177-DA0F-D4E8-72081444EBDF}"/>
                </a:ext>
              </a:extLst>
            </p:cNvPr>
            <p:cNvSpPr/>
            <p:nvPr/>
          </p:nvSpPr>
          <p:spPr bwMode="ltGray">
            <a:xfrm>
              <a:off x="2682741" y="4107737"/>
              <a:ext cx="236956" cy="21999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507813B1-4250-EDAC-9F6A-5213A1371C2B}"/>
                </a:ext>
              </a:extLst>
            </p:cNvPr>
            <p:cNvSpPr/>
            <p:nvPr/>
          </p:nvSpPr>
          <p:spPr bwMode="ltGray">
            <a:xfrm>
              <a:off x="3990212" y="5009471"/>
              <a:ext cx="236956" cy="21999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B5BC4CF3-AD1E-D6EC-70B8-D3CEF4E842B3}"/>
                </a:ext>
              </a:extLst>
            </p:cNvPr>
            <p:cNvSpPr/>
            <p:nvPr/>
          </p:nvSpPr>
          <p:spPr bwMode="ltGray">
            <a:xfrm>
              <a:off x="7653054" y="3808860"/>
              <a:ext cx="236956" cy="21999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EC3A03C-1396-0996-D64E-6C5E109CCD35}"/>
                </a:ext>
              </a:extLst>
            </p:cNvPr>
            <p:cNvCxnSpPr>
              <a:cxnSpLocks/>
              <a:stCxn id="117" idx="2"/>
            </p:cNvCxnSpPr>
            <p:nvPr/>
          </p:nvCxnSpPr>
          <p:spPr>
            <a:xfrm flipH="1" flipV="1">
              <a:off x="3745460" y="5111861"/>
              <a:ext cx="244752" cy="7609"/>
            </a:xfrm>
            <a:prstGeom prst="line">
              <a:avLst/>
            </a:prstGeom>
            <a:ln w="28575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FC9E39F-2D5C-E0CE-D483-73B3CF03CC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8574" y="2385509"/>
              <a:ext cx="619132" cy="12353"/>
            </a:xfrm>
            <a:prstGeom prst="line">
              <a:avLst/>
            </a:prstGeom>
            <a:ln w="28575">
              <a:solidFill>
                <a:srgbClr val="01A98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0F80B2C-D36C-384B-A23C-C2227C5FD169}"/>
                </a:ext>
              </a:extLst>
            </p:cNvPr>
            <p:cNvSpPr/>
            <p:nvPr/>
          </p:nvSpPr>
          <p:spPr bwMode="ltGray">
            <a:xfrm>
              <a:off x="9176691" y="4580958"/>
              <a:ext cx="109728" cy="1097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4ABACBEA-6D08-6FFC-C2DF-9184605C2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4154" y="1283890"/>
              <a:ext cx="114300" cy="127000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1A17E82D-D983-4C64-086D-082A10512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0758" y="4227792"/>
              <a:ext cx="146304" cy="146304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A558566D-9A56-0DC8-B987-F3C165E18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5475" y="2312880"/>
              <a:ext cx="146304" cy="146304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EFF6FB7A-D271-20BC-41F8-BA4C51482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1019" y="2175642"/>
              <a:ext cx="182880" cy="167640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1CCA9EE9-9FD2-083E-D9A1-373BF76F0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19555" y="3683338"/>
              <a:ext cx="182880" cy="167640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513CE483-8CEE-F67F-E9AF-AB0707D53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92198" y="2334738"/>
              <a:ext cx="182880" cy="167640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207C6AA5-739D-16E0-F50E-BE9A8E34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91948" y="3972992"/>
              <a:ext cx="182880" cy="167640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73C33F01-1779-CD25-F743-26F739337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67997" y="3303217"/>
              <a:ext cx="182880" cy="167640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C50DEAD-50F7-8F5C-4FB1-6A16ED96A9C1}"/>
                </a:ext>
              </a:extLst>
            </p:cNvPr>
            <p:cNvCxnSpPr>
              <a:cxnSpLocks/>
            </p:cNvCxnSpPr>
            <p:nvPr/>
          </p:nvCxnSpPr>
          <p:spPr>
            <a:xfrm>
              <a:off x="9900871" y="3412874"/>
              <a:ext cx="467592" cy="331022"/>
            </a:xfrm>
            <a:prstGeom prst="line">
              <a:avLst/>
            </a:prstGeom>
            <a:ln w="28575">
              <a:solidFill>
                <a:srgbClr val="00A9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0347A837-DC70-3C43-C988-854FED2518A5}"/>
              </a:ext>
            </a:extLst>
          </p:cNvPr>
          <p:cNvSpPr/>
          <p:nvPr/>
        </p:nvSpPr>
        <p:spPr bwMode="ltGray">
          <a:xfrm>
            <a:off x="4957457" y="3508439"/>
            <a:ext cx="53178" cy="53178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18" name="Picture 2" descr="Amazon.com. Spend less. Smile more.">
            <a:extLst>
              <a:ext uri="{FF2B5EF4-FFF2-40B4-BE49-F238E27FC236}">
                <a16:creationId xmlns:a16="http://schemas.microsoft.com/office/drawing/2014/main" id="{B9407073-A266-22E2-9B69-29690325C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6" b="31902"/>
          <a:stretch/>
        </p:blipFill>
        <p:spPr bwMode="auto">
          <a:xfrm>
            <a:off x="3088285" y="4813881"/>
            <a:ext cx="592077" cy="2336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B98329-66C4-3CD9-54EB-F828B7CA6269}"/>
              </a:ext>
            </a:extLst>
          </p:cNvPr>
          <p:cNvSpPr txBox="1"/>
          <p:nvPr/>
        </p:nvSpPr>
        <p:spPr>
          <a:xfrm>
            <a:off x="6191323" y="2092979"/>
            <a:ext cx="936860" cy="24536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Transient issues</a:t>
            </a:r>
            <a:endParaRPr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084F59-B1BE-3787-ADC0-26C352F7C31A}"/>
              </a:ext>
            </a:extLst>
          </p:cNvPr>
          <p:cNvSpPr txBox="1"/>
          <p:nvPr/>
        </p:nvSpPr>
        <p:spPr>
          <a:xfrm>
            <a:off x="419796" y="4593830"/>
            <a:ext cx="865628" cy="2378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SaaS Providers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BE8193-FB01-EF3F-280D-4B20044E6DCF}"/>
              </a:ext>
            </a:extLst>
          </p:cNvPr>
          <p:cNvSpPr txBox="1"/>
          <p:nvPr/>
        </p:nvSpPr>
        <p:spPr>
          <a:xfrm>
            <a:off x="2943701" y="5304411"/>
            <a:ext cx="865628" cy="2378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Cloud Providers</a:t>
            </a:r>
          </a:p>
        </p:txBody>
      </p:sp>
      <p:pic>
        <p:nvPicPr>
          <p:cNvPr id="23" name="Picture 4" descr="Microsoft Azure Down? Current status overview | Downdetector">
            <a:extLst>
              <a:ext uri="{FF2B5EF4-FFF2-40B4-BE49-F238E27FC236}">
                <a16:creationId xmlns:a16="http://schemas.microsoft.com/office/drawing/2014/main" id="{D86F5958-8A25-6232-0404-A06DB6C5E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847" y="5078627"/>
            <a:ext cx="592076" cy="16997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FECA5C1-2F12-0648-5C02-67262DE9BEF6}"/>
              </a:ext>
            </a:extLst>
          </p:cNvPr>
          <p:cNvSpPr txBox="1"/>
          <p:nvPr/>
        </p:nvSpPr>
        <p:spPr>
          <a:xfrm>
            <a:off x="4332191" y="4242446"/>
            <a:ext cx="742486" cy="326145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100" b="1" dirty="0"/>
              <a:t>SD WAN</a:t>
            </a:r>
          </a:p>
        </p:txBody>
      </p:sp>
      <p:sp>
        <p:nvSpPr>
          <p:cNvPr id="34" name="“The Wi-Fi is broken…”">
            <a:extLst>
              <a:ext uri="{FF2B5EF4-FFF2-40B4-BE49-F238E27FC236}">
                <a16:creationId xmlns:a16="http://schemas.microsoft.com/office/drawing/2014/main" id="{3DD6D216-E570-689C-8CC0-7E6DEA71E785}"/>
              </a:ext>
            </a:extLst>
          </p:cNvPr>
          <p:cNvSpPr txBox="1"/>
          <p:nvPr/>
        </p:nvSpPr>
        <p:spPr>
          <a:xfrm>
            <a:off x="6578929" y="2858079"/>
            <a:ext cx="771288" cy="430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5710" tIns="35710" rIns="35710" bIns="35710" numCol="1" anchor="ctr">
            <a:spAutoFit/>
          </a:bodyPr>
          <a:lstStyle>
            <a:lvl1pPr algn="ctr">
              <a:lnSpc>
                <a:spcPct val="110000"/>
              </a:lnSpc>
              <a:defRPr sz="11000"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58595D">
                    <a:lumMod val="75000"/>
                  </a:srgbClr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Lato Light"/>
              </a:rPr>
              <a:t>“Wi-Fi is broken…”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97A8EE-4EF0-AE27-70B4-DA2CCDE9471B}"/>
              </a:ext>
            </a:extLst>
          </p:cNvPr>
          <p:cNvSpPr txBox="1"/>
          <p:nvPr/>
        </p:nvSpPr>
        <p:spPr>
          <a:xfrm>
            <a:off x="3474847" y="1875858"/>
            <a:ext cx="702143" cy="424732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Known issues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3EA79B-740F-3F02-DFAC-6DFD2B910E6D}"/>
              </a:ext>
            </a:extLst>
          </p:cNvPr>
          <p:cNvCxnSpPr>
            <a:cxnSpLocks/>
            <a:stCxn id="9" idx="0"/>
            <a:endCxn id="103" idx="4"/>
          </p:cNvCxnSpPr>
          <p:nvPr/>
        </p:nvCxnSpPr>
        <p:spPr>
          <a:xfrm flipH="1" flipV="1">
            <a:off x="6344522" y="4297658"/>
            <a:ext cx="64149" cy="296172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5614E7E-DEFC-385F-2F1C-63472DC79D11}"/>
              </a:ext>
            </a:extLst>
          </p:cNvPr>
          <p:cNvGrpSpPr/>
          <p:nvPr/>
        </p:nvGrpSpPr>
        <p:grpSpPr>
          <a:xfrm>
            <a:off x="8828247" y="700761"/>
            <a:ext cx="2887691" cy="722605"/>
            <a:chOff x="8828247" y="700761"/>
            <a:chExt cx="2887691" cy="722605"/>
          </a:xfrm>
        </p:grpSpPr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DD83EB2F-E326-353A-EF2F-BD6C117CD6D4}"/>
                </a:ext>
              </a:extLst>
            </p:cNvPr>
            <p:cNvSpPr/>
            <p:nvPr/>
          </p:nvSpPr>
          <p:spPr bwMode="ltGray">
            <a:xfrm>
              <a:off x="8835938" y="700761"/>
              <a:ext cx="2880000" cy="720000"/>
            </a:xfrm>
            <a:prstGeom prst="roundRect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1" name="Where to start…? 😱">
              <a:extLst>
                <a:ext uri="{FF2B5EF4-FFF2-40B4-BE49-F238E27FC236}">
                  <a16:creationId xmlns:a16="http://schemas.microsoft.com/office/drawing/2014/main" id="{2A2203F2-37C8-BD8C-ED87-DA762DE516F7}"/>
                </a:ext>
              </a:extLst>
            </p:cNvPr>
            <p:cNvSpPr txBox="1"/>
            <p:nvPr/>
          </p:nvSpPr>
          <p:spPr>
            <a:xfrm flipH="1">
              <a:off x="8828247" y="703368"/>
              <a:ext cx="2880000" cy="719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35710" tIns="35710" rIns="35710" bIns="35710" numCol="1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1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+mn-lt"/>
                  <a:cs typeface="Arial"/>
                </a:rPr>
                <a:t>“Issues go undetected until end-users complain..”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E08C08E5-3D85-5BE1-0332-969FDE530EB0}"/>
              </a:ext>
            </a:extLst>
          </p:cNvPr>
          <p:cNvGrpSpPr/>
          <p:nvPr/>
        </p:nvGrpSpPr>
        <p:grpSpPr>
          <a:xfrm>
            <a:off x="8832064" y="1590015"/>
            <a:ext cx="2883874" cy="727981"/>
            <a:chOff x="8832064" y="1590015"/>
            <a:chExt cx="2883874" cy="727981"/>
          </a:xfrm>
        </p:grpSpPr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D95A606B-46FD-C055-BA99-B9DFC890477A}"/>
                </a:ext>
              </a:extLst>
            </p:cNvPr>
            <p:cNvSpPr/>
            <p:nvPr/>
          </p:nvSpPr>
          <p:spPr bwMode="ltGray">
            <a:xfrm>
              <a:off x="8835938" y="1590015"/>
              <a:ext cx="2880000" cy="720000"/>
            </a:xfrm>
            <a:prstGeom prst="roundRect">
              <a:avLst/>
            </a:prstGeom>
            <a:solidFill>
              <a:schemeClr val="accent3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3" name="Where to start…? 😱">
              <a:extLst>
                <a:ext uri="{FF2B5EF4-FFF2-40B4-BE49-F238E27FC236}">
                  <a16:creationId xmlns:a16="http://schemas.microsoft.com/office/drawing/2014/main" id="{BCC700BB-8542-B9BF-0071-0B0DF2F6692D}"/>
                </a:ext>
              </a:extLst>
            </p:cNvPr>
            <p:cNvSpPr txBox="1"/>
            <p:nvPr/>
          </p:nvSpPr>
          <p:spPr>
            <a:xfrm flipH="1">
              <a:off x="8832064" y="1597998"/>
              <a:ext cx="2880000" cy="719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35710" tIns="35710" rIns="35710" bIns="35710" numCol="1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1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+mn-lt"/>
                  <a:cs typeface="Arial"/>
                </a:rPr>
                <a:t>“They’re transient, anecdotal, or difficult to replicate issues..”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4684E3EB-9EEB-3794-498C-E3C1FDE9DE5A}"/>
              </a:ext>
            </a:extLst>
          </p:cNvPr>
          <p:cNvGrpSpPr/>
          <p:nvPr/>
        </p:nvGrpSpPr>
        <p:grpSpPr>
          <a:xfrm>
            <a:off x="8835881" y="2479269"/>
            <a:ext cx="2880057" cy="721000"/>
            <a:chOff x="8835881" y="2479269"/>
            <a:chExt cx="2880057" cy="721000"/>
          </a:xfrm>
        </p:grpSpPr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F8906A1D-CC93-906E-DA94-88BF05D7D778}"/>
                </a:ext>
              </a:extLst>
            </p:cNvPr>
            <p:cNvSpPr/>
            <p:nvPr/>
          </p:nvSpPr>
          <p:spPr bwMode="ltGray">
            <a:xfrm>
              <a:off x="8835938" y="2479269"/>
              <a:ext cx="2880000" cy="720000"/>
            </a:xfrm>
            <a:prstGeom prst="roundRect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4" name="Where to start…? 😱">
              <a:extLst>
                <a:ext uri="{FF2B5EF4-FFF2-40B4-BE49-F238E27FC236}">
                  <a16:creationId xmlns:a16="http://schemas.microsoft.com/office/drawing/2014/main" id="{044E381D-AFE8-0CF7-8FF9-E61E6A2E9CCD}"/>
                </a:ext>
              </a:extLst>
            </p:cNvPr>
            <p:cNvSpPr txBox="1"/>
            <p:nvPr/>
          </p:nvSpPr>
          <p:spPr>
            <a:xfrm flipH="1">
              <a:off x="8835881" y="2480271"/>
              <a:ext cx="2880000" cy="719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35710" tIns="35710" rIns="35710" bIns="35710" numCol="1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1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+mn-lt"/>
                  <a:cs typeface="Arial"/>
                </a:rPr>
                <a:t>“Our tools are ineffective and lack end-user awareness..”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136F87E3-1A0C-9C27-10A9-5C582F0B17BE}"/>
              </a:ext>
            </a:extLst>
          </p:cNvPr>
          <p:cNvGrpSpPr/>
          <p:nvPr/>
        </p:nvGrpSpPr>
        <p:grpSpPr>
          <a:xfrm>
            <a:off x="8835938" y="3368523"/>
            <a:ext cx="2883760" cy="726376"/>
            <a:chOff x="8835938" y="3368523"/>
            <a:chExt cx="2883760" cy="726376"/>
          </a:xfrm>
        </p:grpSpPr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8C876455-B883-3581-14D6-68A6F7F45977}"/>
                </a:ext>
              </a:extLst>
            </p:cNvPr>
            <p:cNvSpPr/>
            <p:nvPr/>
          </p:nvSpPr>
          <p:spPr bwMode="ltGray">
            <a:xfrm>
              <a:off x="8835938" y="3368523"/>
              <a:ext cx="2880000" cy="720000"/>
            </a:xfrm>
            <a:prstGeom prst="roundRect">
              <a:avLst/>
            </a:prstGeom>
            <a:solidFill>
              <a:schemeClr val="accent5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5" name="Where to start…? 😱">
              <a:extLst>
                <a:ext uri="{FF2B5EF4-FFF2-40B4-BE49-F238E27FC236}">
                  <a16:creationId xmlns:a16="http://schemas.microsoft.com/office/drawing/2014/main" id="{3837155C-99F3-446D-71BE-5DA23360C494}"/>
                </a:ext>
              </a:extLst>
            </p:cNvPr>
            <p:cNvSpPr txBox="1"/>
            <p:nvPr/>
          </p:nvSpPr>
          <p:spPr>
            <a:xfrm flipH="1">
              <a:off x="8839698" y="3374901"/>
              <a:ext cx="2880000" cy="719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35710" tIns="35710" rIns="35710" bIns="35710" numCol="1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1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+mn-lt"/>
                  <a:cs typeface="Arial"/>
                </a:rPr>
                <a:t>“It chews up all of our time just chasing these weird errors..”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BF359C5-CEBA-9116-632B-CAAD069CBAE8}"/>
              </a:ext>
            </a:extLst>
          </p:cNvPr>
          <p:cNvGrpSpPr/>
          <p:nvPr/>
        </p:nvGrpSpPr>
        <p:grpSpPr>
          <a:xfrm>
            <a:off x="8835938" y="4257174"/>
            <a:ext cx="2887577" cy="720601"/>
            <a:chOff x="8835938" y="4257174"/>
            <a:chExt cx="2887577" cy="720601"/>
          </a:xfrm>
        </p:grpSpPr>
        <p:sp>
          <p:nvSpPr>
            <p:cNvPr id="143" name="Rounded Rectangular Callout 142">
              <a:extLst>
                <a:ext uri="{FF2B5EF4-FFF2-40B4-BE49-F238E27FC236}">
                  <a16:creationId xmlns:a16="http://schemas.microsoft.com/office/drawing/2014/main" id="{87927DCB-2EA9-9035-FD99-537D9EEA3F35}"/>
                </a:ext>
              </a:extLst>
            </p:cNvPr>
            <p:cNvSpPr/>
            <p:nvPr/>
          </p:nvSpPr>
          <p:spPr bwMode="ltGray">
            <a:xfrm>
              <a:off x="8835938" y="4257775"/>
              <a:ext cx="2880000" cy="720000"/>
            </a:xfrm>
            <a:prstGeom prst="wedgeRoundRectCallout">
              <a:avLst>
                <a:gd name="adj1" fmla="val -71515"/>
                <a:gd name="adj2" fmla="val 120696"/>
                <a:gd name="adj3" fmla="val 16667"/>
              </a:avLst>
            </a:prstGeom>
            <a:solidFill>
              <a:schemeClr val="accent6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6" name="Where to start…? 😱">
              <a:extLst>
                <a:ext uri="{FF2B5EF4-FFF2-40B4-BE49-F238E27FC236}">
                  <a16:creationId xmlns:a16="http://schemas.microsoft.com/office/drawing/2014/main" id="{D78AF55F-039E-0E34-4DEB-EB6778F86948}"/>
                </a:ext>
              </a:extLst>
            </p:cNvPr>
            <p:cNvSpPr txBox="1"/>
            <p:nvPr/>
          </p:nvSpPr>
          <p:spPr>
            <a:xfrm flipH="1">
              <a:off x="8843515" y="4257174"/>
              <a:ext cx="2880000" cy="719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35710" tIns="35710" rIns="35710" bIns="35710" numCol="1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11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+mn-lt"/>
                  <a:cs typeface="Arial"/>
                </a:rPr>
                <a:t>“By the time we get the data the issue has disappeared..”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4F5C7D1-63F6-77CA-8AB1-B32EB4E78C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227" y="5090214"/>
            <a:ext cx="511271" cy="1735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889C73-E205-461A-65D8-C9E9E22F3C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53" y="3008229"/>
            <a:ext cx="249383" cy="4801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50D377-3E1C-359B-E93C-26999C68DE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72" y="1752281"/>
            <a:ext cx="466566" cy="298812"/>
          </a:xfrm>
          <a:prstGeom prst="rect">
            <a:avLst/>
          </a:prstGeom>
        </p:spPr>
      </p:pic>
      <p:pic>
        <p:nvPicPr>
          <p:cNvPr id="7" name="Grafika 46">
            <a:extLst>
              <a:ext uri="{FF2B5EF4-FFF2-40B4-BE49-F238E27FC236}">
                <a16:creationId xmlns:a16="http://schemas.microsoft.com/office/drawing/2014/main" id="{7B36AE0B-3F65-BBB0-921A-B9B127A7FD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76618" y="1052351"/>
            <a:ext cx="364641" cy="303867"/>
          </a:xfrm>
          <a:prstGeom prst="rect">
            <a:avLst/>
          </a:prstGeom>
        </p:spPr>
      </p:pic>
      <p:pic>
        <p:nvPicPr>
          <p:cNvPr id="1024" name="Picture 2" descr="Download Office 365 Logo in SVG Vector or PNG File Format - Logo.wine">
            <a:extLst>
              <a:ext uri="{FF2B5EF4-FFF2-40B4-BE49-F238E27FC236}">
                <a16:creationId xmlns:a16="http://schemas.microsoft.com/office/drawing/2014/main" id="{DC6A4B7E-2C25-5F2B-3271-3EE7E39EA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37" y="2312751"/>
            <a:ext cx="554385" cy="36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>
            <a:extLst>
              <a:ext uri="{FF2B5EF4-FFF2-40B4-BE49-F238E27FC236}">
                <a16:creationId xmlns:a16="http://schemas.microsoft.com/office/drawing/2014/main" id="{FD47D4A2-2489-F3E4-704C-AF4E3FF2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49" y="2059422"/>
            <a:ext cx="422604" cy="29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Grafika 10">
            <a:extLst>
              <a:ext uri="{FF2B5EF4-FFF2-40B4-BE49-F238E27FC236}">
                <a16:creationId xmlns:a16="http://schemas.microsoft.com/office/drawing/2014/main" id="{5C60DE82-186C-BF51-EE7C-A6CF4424E6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96008" y="2671636"/>
            <a:ext cx="279090" cy="217826"/>
          </a:xfrm>
          <a:prstGeom prst="rect">
            <a:avLst/>
          </a:prstGeom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0EA2DDF2-10C3-D3FC-7630-DBC53C7152E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81" y="3796262"/>
            <a:ext cx="378239" cy="308825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45DC1AFD-4B8D-6F0F-0F33-2F24C316BD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15" y="2621663"/>
            <a:ext cx="545881" cy="464783"/>
          </a:xfrm>
          <a:prstGeom prst="rect">
            <a:avLst/>
          </a:prstGeom>
        </p:spPr>
      </p:pic>
      <p:pic>
        <p:nvPicPr>
          <p:cNvPr id="1031" name="Picture 1030">
            <a:extLst>
              <a:ext uri="{FF2B5EF4-FFF2-40B4-BE49-F238E27FC236}">
                <a16:creationId xmlns:a16="http://schemas.microsoft.com/office/drawing/2014/main" id="{3A321839-5D5E-F029-89DF-BDAB1FCF20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76" y="2937987"/>
            <a:ext cx="473641" cy="3884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B45511-A9DB-11E0-4522-FB5A071E8E59}"/>
              </a:ext>
            </a:extLst>
          </p:cNvPr>
          <p:cNvSpPr txBox="1"/>
          <p:nvPr/>
        </p:nvSpPr>
        <p:spPr>
          <a:xfrm>
            <a:off x="5324081" y="2952546"/>
            <a:ext cx="365656" cy="2219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Logs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4E49F2-8BAB-1E76-1468-60406429842E}"/>
              </a:ext>
            </a:extLst>
          </p:cNvPr>
          <p:cNvSpPr txBox="1"/>
          <p:nvPr/>
        </p:nvSpPr>
        <p:spPr>
          <a:xfrm>
            <a:off x="5015498" y="2659897"/>
            <a:ext cx="434762" cy="2589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Traces</a:t>
            </a:r>
          </a:p>
        </p:txBody>
      </p:sp>
    </p:spTree>
    <p:extLst>
      <p:ext uri="{BB962C8B-B14F-4D97-AF65-F5344CB8AC3E}">
        <p14:creationId xmlns:p14="http://schemas.microsoft.com/office/powerpoint/2010/main" val="15205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DE2269-541A-B477-B71A-5869FCFF08F0}"/>
              </a:ext>
            </a:extLst>
          </p:cNvPr>
          <p:cNvSpPr/>
          <p:nvPr/>
        </p:nvSpPr>
        <p:spPr bwMode="ltGray">
          <a:xfrm>
            <a:off x="197708" y="5928757"/>
            <a:ext cx="3204519" cy="83038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4167DE-6599-6E04-C3AA-411C8677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 Insight – no coffee required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3E03-C283-B80B-F136-EAF40797E8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A07CF4-0B66-D8EA-03C9-0D90B76F4E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3FC9C7-BCE6-9846-F27C-A630D85C83AE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976185"/>
            <a:ext cx="12458352" cy="5997532"/>
            <a:chOff x="6851166" y="3744288"/>
            <a:chExt cx="5681595" cy="27351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89DA83-84C2-1083-7536-B3DCE4475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1166" y="3744288"/>
              <a:ext cx="5681595" cy="2735157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9404ADD-DB63-C403-D67F-DF58179A65C7}"/>
                </a:ext>
              </a:extLst>
            </p:cNvPr>
            <p:cNvSpPr/>
            <p:nvPr/>
          </p:nvSpPr>
          <p:spPr bwMode="ltGray">
            <a:xfrm>
              <a:off x="7917465" y="3867125"/>
              <a:ext cx="3549037" cy="2232361"/>
            </a:xfrm>
            <a:prstGeom prst="roundRect">
              <a:avLst>
                <a:gd name="adj" fmla="val 3860"/>
              </a:avLst>
            </a:prstGeom>
            <a:solidFill>
              <a:schemeClr val="tx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830DC38A-10CC-E083-53D9-A86B113A8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420" y="1390096"/>
            <a:ext cx="7772400" cy="4857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BCBE2A-2065-D26A-0252-4E98137A2F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057" y="1109122"/>
            <a:ext cx="3204519" cy="49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DE2269-541A-B477-B71A-5869FCFF08F0}"/>
              </a:ext>
            </a:extLst>
          </p:cNvPr>
          <p:cNvSpPr/>
          <p:nvPr/>
        </p:nvSpPr>
        <p:spPr bwMode="ltGray">
          <a:xfrm>
            <a:off x="197708" y="5928757"/>
            <a:ext cx="3204519" cy="830388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4167DE-6599-6E04-C3AA-411C8677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AI-powered Digital Experience Monitoring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3E03-C283-B80B-F136-EAF40797E8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A07CF4-0B66-D8EA-03C9-0D90B76F4E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| NON-DISCLOSURE AGREEMENT REQUIRED | DO NOT DISTRIBUTE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3FC9C7-BCE6-9846-F27C-A630D85C83AE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976185"/>
            <a:ext cx="12458352" cy="5997532"/>
            <a:chOff x="6851166" y="3744288"/>
            <a:chExt cx="5681595" cy="27351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89DA83-84C2-1083-7536-B3DCE4475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1166" y="3744288"/>
              <a:ext cx="5681595" cy="2735157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9404ADD-DB63-C403-D67F-DF58179A65C7}"/>
                </a:ext>
              </a:extLst>
            </p:cNvPr>
            <p:cNvSpPr/>
            <p:nvPr/>
          </p:nvSpPr>
          <p:spPr bwMode="ltGray">
            <a:xfrm>
              <a:off x="7917465" y="3867125"/>
              <a:ext cx="3549037" cy="2232361"/>
            </a:xfrm>
            <a:prstGeom prst="roundRect">
              <a:avLst>
                <a:gd name="adj" fmla="val 3860"/>
              </a:avLst>
            </a:prstGeom>
            <a:solidFill>
              <a:schemeClr val="tx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30DC38A-10CC-E083-53D9-A86B113A8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5420" y="1390096"/>
            <a:ext cx="77724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6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18CD59-38ED-2500-0C7A-FA99CA90A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Mean Time To Innocence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DFC76-CAE5-D16A-874B-FABBE82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EA8A2-23CD-B30C-BDBD-94818D968D6E}"/>
              </a:ext>
            </a:extLst>
          </p:cNvPr>
          <p:cNvSpPr txBox="1"/>
          <p:nvPr/>
        </p:nvSpPr>
        <p:spPr>
          <a:xfrm>
            <a:off x="1445740" y="2175912"/>
            <a:ext cx="2014151" cy="9144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6000" b="1" dirty="0">
                <a:solidFill>
                  <a:schemeClr val="accent6"/>
                </a:solidFill>
              </a:rPr>
              <a:t>65%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03C28-2F26-3417-D635-660DB6042659}"/>
              </a:ext>
            </a:extLst>
          </p:cNvPr>
          <p:cNvSpPr txBox="1"/>
          <p:nvPr/>
        </p:nvSpPr>
        <p:spPr>
          <a:xfrm>
            <a:off x="4576119" y="2175912"/>
            <a:ext cx="2014151" cy="9144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6000" b="1" dirty="0">
                <a:solidFill>
                  <a:schemeClr val="accent6"/>
                </a:solidFill>
              </a:rPr>
              <a:t>20%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13D19C-1C7B-430D-9D73-89721DDD3033}"/>
              </a:ext>
            </a:extLst>
          </p:cNvPr>
          <p:cNvSpPr txBox="1"/>
          <p:nvPr/>
        </p:nvSpPr>
        <p:spPr>
          <a:xfrm>
            <a:off x="1105928" y="3090312"/>
            <a:ext cx="2693773" cy="11880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dirty="0"/>
              <a:t>of network tasks are done manually today in an average IT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DFCC68-8D84-93BD-6A5F-37437396C8B7}"/>
              </a:ext>
            </a:extLst>
          </p:cNvPr>
          <p:cNvSpPr txBox="1"/>
          <p:nvPr/>
        </p:nvSpPr>
        <p:spPr>
          <a:xfrm>
            <a:off x="4236307" y="3090312"/>
            <a:ext cx="2693773" cy="11880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dirty="0"/>
              <a:t>of initial network config will be performed by generative AI by 2026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3F7062-7CF7-FAF3-2545-32E488B54552}"/>
              </a:ext>
            </a:extLst>
          </p:cNvPr>
          <p:cNvSpPr txBox="1"/>
          <p:nvPr/>
        </p:nvSpPr>
        <p:spPr>
          <a:xfrm>
            <a:off x="7706498" y="3090312"/>
            <a:ext cx="2693773" cy="11880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dirty="0"/>
              <a:t> savings can be </a:t>
            </a:r>
            <a:r>
              <a:rPr lang="en-US" dirty="0" err="1"/>
              <a:t>realised</a:t>
            </a:r>
            <a:r>
              <a:rPr lang="en-US" dirty="0"/>
              <a:t> by leveraging AI for operational network management</a:t>
            </a:r>
            <a:endParaRPr lang="en-US" baseline="30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3ADDA2-DB89-23DF-9CF6-4B40BB7CBF08}"/>
              </a:ext>
            </a:extLst>
          </p:cNvPr>
          <p:cNvSpPr txBox="1"/>
          <p:nvPr/>
        </p:nvSpPr>
        <p:spPr>
          <a:xfrm>
            <a:off x="8046308" y="2175912"/>
            <a:ext cx="2014151" cy="9144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6000" b="1" dirty="0">
                <a:solidFill>
                  <a:schemeClr val="accent6"/>
                </a:solidFill>
              </a:rPr>
              <a:t>25%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EF832F-0CA0-DE15-5012-E79A47C1DA72}"/>
              </a:ext>
            </a:extLst>
          </p:cNvPr>
          <p:cNvSpPr/>
          <p:nvPr/>
        </p:nvSpPr>
        <p:spPr bwMode="ltGray">
          <a:xfrm>
            <a:off x="679622" y="1470454"/>
            <a:ext cx="10523234" cy="3509319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 err="1">
              <a:solidFill>
                <a:schemeClr val="accent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2DE83-141A-30A6-A8D9-2F4BBCE012D2}"/>
              </a:ext>
            </a:extLst>
          </p:cNvPr>
          <p:cNvSpPr txBox="1"/>
          <p:nvPr/>
        </p:nvSpPr>
        <p:spPr>
          <a:xfrm>
            <a:off x="2205679" y="6153665"/>
            <a:ext cx="6975391" cy="51327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700" dirty="0"/>
              <a:t>1: World Economic Forum - Global Cyber Outlook 2023</a:t>
            </a:r>
            <a:br>
              <a:rPr lang="en-US" sz="700" dirty="0"/>
            </a:br>
            <a:r>
              <a:rPr lang="en-US" sz="700" dirty="0"/>
              <a:t>2: Gartner</a:t>
            </a:r>
            <a:br>
              <a:rPr lang="en-US" sz="700" dirty="0"/>
            </a:br>
            <a:r>
              <a:rPr lang="en-US" sz="700" dirty="0"/>
              <a:t>3: Splunk – State of Security 2023</a:t>
            </a:r>
          </a:p>
        </p:txBody>
      </p:sp>
    </p:spTree>
    <p:extLst>
      <p:ext uri="{BB962C8B-B14F-4D97-AF65-F5344CB8AC3E}">
        <p14:creationId xmlns:p14="http://schemas.microsoft.com/office/powerpoint/2010/main" val="219916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37BB93-FE0F-79C8-0D43-B240E56E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AI help my already overloaded team?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81AD0-7EC6-9E0D-B167-0291E2024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51981-A0A0-B24F-545D-31C699FC5292}"/>
              </a:ext>
            </a:extLst>
          </p:cNvPr>
          <p:cNvSpPr txBox="1"/>
          <p:nvPr/>
        </p:nvSpPr>
        <p:spPr>
          <a:xfrm>
            <a:off x="676751" y="2251067"/>
            <a:ext cx="3602980" cy="646331"/>
          </a:xfrm>
          <a:prstGeom prst="rect">
            <a:avLst/>
          </a:prstGeom>
          <a:noFill/>
          <a:ln w="28575">
            <a:solidFill>
              <a:srgbClr val="C140FF"/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GB" i="0" dirty="0">
                <a:effectLst/>
              </a:rPr>
              <a:t>Solving Problems </a:t>
            </a:r>
          </a:p>
          <a:p>
            <a:pPr algn="ctr"/>
            <a:r>
              <a:rPr lang="en-GB" dirty="0"/>
              <a:t>Q</a:t>
            </a:r>
            <a:r>
              <a:rPr lang="en-GB" i="0" dirty="0">
                <a:effectLst/>
              </a:rPr>
              <a:t>uicker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9B933A-4D8D-03D2-7CA4-FD29AB8530CB}"/>
              </a:ext>
            </a:extLst>
          </p:cNvPr>
          <p:cNvSpPr txBox="1"/>
          <p:nvPr/>
        </p:nvSpPr>
        <p:spPr>
          <a:xfrm>
            <a:off x="7312659" y="2254916"/>
            <a:ext cx="3602980" cy="646331"/>
          </a:xfrm>
          <a:prstGeom prst="rect">
            <a:avLst/>
          </a:prstGeom>
          <a:noFill/>
          <a:ln w="28575">
            <a:solidFill>
              <a:srgbClr val="C140FF"/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0">
                <a:effectLst/>
              </a:defRPr>
            </a:lvl1pPr>
          </a:lstStyle>
          <a:p>
            <a:r>
              <a:rPr lang="en-GB" b="0" dirty="0"/>
              <a:t>Correlating multiple data sources to centralise problem identification</a:t>
            </a:r>
            <a:endParaRPr lang="en-US" b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DA7A5E-C4DC-7495-EBCB-1AB00458AFAC}"/>
              </a:ext>
            </a:extLst>
          </p:cNvPr>
          <p:cNvSpPr txBox="1"/>
          <p:nvPr/>
        </p:nvSpPr>
        <p:spPr>
          <a:xfrm>
            <a:off x="676751" y="4314835"/>
            <a:ext cx="3602980" cy="646331"/>
          </a:xfrm>
          <a:prstGeom prst="rect">
            <a:avLst/>
          </a:prstGeom>
          <a:noFill/>
          <a:ln w="28575">
            <a:solidFill>
              <a:srgbClr val="C140FF"/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0">
                <a:effectLst/>
              </a:defRPr>
            </a:lvl1pPr>
          </a:lstStyle>
          <a:p>
            <a:r>
              <a:rPr lang="en-US" b="0" dirty="0" err="1"/>
              <a:t>Minimising</a:t>
            </a:r>
            <a:r>
              <a:rPr lang="en-US" b="0" dirty="0"/>
              <a:t> trouble ticket false positives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47EAC8-1F44-0D3B-AB7F-1EAC681692D2}"/>
              </a:ext>
            </a:extLst>
          </p:cNvPr>
          <p:cNvSpPr txBox="1"/>
          <p:nvPr/>
        </p:nvSpPr>
        <p:spPr>
          <a:xfrm>
            <a:off x="7456516" y="4352870"/>
            <a:ext cx="3602979" cy="646331"/>
          </a:xfrm>
          <a:prstGeom prst="rect">
            <a:avLst/>
          </a:prstGeom>
          <a:noFill/>
          <a:ln w="28575">
            <a:solidFill>
              <a:srgbClr val="C140FF"/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0">
                <a:effectLst/>
              </a:defRPr>
            </a:lvl1pPr>
          </a:lstStyle>
          <a:p>
            <a:r>
              <a:rPr lang="en-US" b="0" dirty="0"/>
              <a:t>Resolving Level 1/Level 2 support issues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24FB63-D1DE-957E-C3C7-54173B9F7B1F}"/>
              </a:ext>
            </a:extLst>
          </p:cNvPr>
          <p:cNvSpPr txBox="1"/>
          <p:nvPr/>
        </p:nvSpPr>
        <p:spPr>
          <a:xfrm>
            <a:off x="4098413" y="5912571"/>
            <a:ext cx="3602980" cy="646331"/>
          </a:xfrm>
          <a:prstGeom prst="rect">
            <a:avLst/>
          </a:prstGeom>
          <a:noFill/>
          <a:ln w="28575">
            <a:solidFill>
              <a:srgbClr val="C140FF"/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0">
                <a:effectLst/>
              </a:defRPr>
            </a:lvl1pPr>
          </a:lstStyle>
          <a:p>
            <a:r>
              <a:rPr lang="en-GB" b="0" dirty="0"/>
              <a:t>Automated recommendation / response for complex issues</a:t>
            </a:r>
            <a:endParaRPr lang="en-US" b="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F964F5-005C-E5FE-E54D-8A1D1E4138F7}"/>
              </a:ext>
            </a:extLst>
          </p:cNvPr>
          <p:cNvSpPr txBox="1"/>
          <p:nvPr/>
        </p:nvSpPr>
        <p:spPr>
          <a:xfrm>
            <a:off x="5034171" y="3190659"/>
            <a:ext cx="159991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646569"/>
                </a:solidFill>
              </a:rPr>
              <a:t>HPE Aruba Networking Central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B3D58D-A797-7C1D-6ADF-1442176CAF0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279731" y="2574233"/>
            <a:ext cx="871065" cy="68073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8EE712-993B-5D24-F0E1-148C92757D6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279731" y="4104223"/>
            <a:ext cx="936691" cy="533778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B29C960-A412-3D86-6B53-63921258D63F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507804" y="2578082"/>
            <a:ext cx="804855" cy="638918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3D03F87-0187-2EFC-D886-ADE48DE18398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6451833" y="4104223"/>
            <a:ext cx="1004683" cy="571813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325DE71-A4EA-3C80-8CF8-EA05230A37B6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5834127" y="4113989"/>
            <a:ext cx="0" cy="64283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53CB43-3FBA-30CC-485C-4D925B49A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0005" y="3217000"/>
            <a:ext cx="936000" cy="992000"/>
          </a:xfrm>
          <a:prstGeom prst="rect">
            <a:avLst/>
          </a:prstGeom>
        </p:spPr>
      </p:pic>
      <p:pic>
        <p:nvPicPr>
          <p:cNvPr id="3" name="Grafika 41">
            <a:extLst>
              <a:ext uri="{FF2B5EF4-FFF2-40B4-BE49-F238E27FC236}">
                <a16:creationId xmlns:a16="http://schemas.microsoft.com/office/drawing/2014/main" id="{A78B8EFD-481E-76BB-209B-AFD91929B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0241" y="3429000"/>
            <a:ext cx="936000" cy="780000"/>
          </a:xfrm>
          <a:prstGeom prst="rect">
            <a:avLst/>
          </a:prstGeom>
        </p:spPr>
      </p:pic>
      <p:pic>
        <p:nvPicPr>
          <p:cNvPr id="4" name="Grafika 47">
            <a:extLst>
              <a:ext uri="{FF2B5EF4-FFF2-40B4-BE49-F238E27FC236}">
                <a16:creationId xmlns:a16="http://schemas.microsoft.com/office/drawing/2014/main" id="{4FA12791-06CB-43EB-9FEC-A5ECE6C9E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4893" y="1317195"/>
            <a:ext cx="662400" cy="828000"/>
          </a:xfrm>
          <a:prstGeom prst="rect">
            <a:avLst/>
          </a:prstGeom>
        </p:spPr>
      </p:pic>
      <p:pic>
        <p:nvPicPr>
          <p:cNvPr id="7" name="Grafika 55">
            <a:extLst>
              <a:ext uri="{FF2B5EF4-FFF2-40B4-BE49-F238E27FC236}">
                <a16:creationId xmlns:a16="http://schemas.microsoft.com/office/drawing/2014/main" id="{1F4BC9A5-C57A-1793-039B-298FB3CF3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76929" y="1334283"/>
            <a:ext cx="848196" cy="828000"/>
          </a:xfrm>
          <a:prstGeom prst="rect">
            <a:avLst/>
          </a:prstGeom>
        </p:spPr>
      </p:pic>
      <p:pic>
        <p:nvPicPr>
          <p:cNvPr id="31" name="Grafika 47">
            <a:extLst>
              <a:ext uri="{FF2B5EF4-FFF2-40B4-BE49-F238E27FC236}">
                <a16:creationId xmlns:a16="http://schemas.microsoft.com/office/drawing/2014/main" id="{963D76A2-6073-4F1C-E123-51DD3E8F54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14761" y="1334283"/>
            <a:ext cx="828000" cy="828000"/>
          </a:xfrm>
          <a:prstGeom prst="rect">
            <a:avLst/>
          </a:prstGeom>
        </p:spPr>
      </p:pic>
      <p:pic>
        <p:nvPicPr>
          <p:cNvPr id="34" name="Grafika 29">
            <a:extLst>
              <a:ext uri="{FF2B5EF4-FFF2-40B4-BE49-F238E27FC236}">
                <a16:creationId xmlns:a16="http://schemas.microsoft.com/office/drawing/2014/main" id="{F3C718BA-71C4-0D5E-E433-FDC0C93C9D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66127" y="4826304"/>
            <a:ext cx="936000" cy="936000"/>
          </a:xfrm>
          <a:prstGeom prst="rect">
            <a:avLst/>
          </a:prstGeom>
        </p:spPr>
      </p:pic>
      <p:pic>
        <p:nvPicPr>
          <p:cNvPr id="35" name="Grafika 27">
            <a:extLst>
              <a:ext uri="{FF2B5EF4-FFF2-40B4-BE49-F238E27FC236}">
                <a16:creationId xmlns:a16="http://schemas.microsoft.com/office/drawing/2014/main" id="{8E0B4C2F-DFB4-2AA7-1137-5D97F7CA55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10241" y="1313895"/>
            <a:ext cx="936000" cy="8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0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8" grpId="0" animBg="1"/>
      <p:bldP spid="21" grpId="0" animBg="1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4167DE-6599-6E04-C3AA-411C8677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the 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3E03-C283-B80B-F136-EAF40797E8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/>
              <a:pPr defTabSz="1088421"/>
              <a:t>26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58C222-7605-D7B2-F29B-0807AE701FC5}"/>
              </a:ext>
            </a:extLst>
          </p:cNvPr>
          <p:cNvSpPr/>
          <p:nvPr/>
        </p:nvSpPr>
        <p:spPr>
          <a:xfrm>
            <a:off x="6439545" y="1307568"/>
            <a:ext cx="5195923" cy="44063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 defTabSz="608860"/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87B073-AC52-9642-4E5F-CA46AC783456}"/>
              </a:ext>
            </a:extLst>
          </p:cNvPr>
          <p:cNvSpPr txBox="1">
            <a:spLocks/>
          </p:cNvSpPr>
          <p:nvPr/>
        </p:nvSpPr>
        <p:spPr>
          <a:xfrm>
            <a:off x="281746" y="1950621"/>
            <a:ext cx="5627987" cy="3763294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SzPct val="90000"/>
              <a:buFont typeface="" panose="020B0303030202060203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Telemetry from all HPE Aruba Networking devices and clients</a:t>
            </a:r>
            <a:br>
              <a:rPr lang="en-US" b="1" dirty="0"/>
            </a:br>
            <a:r>
              <a:rPr lang="en-US" dirty="0"/>
              <a:t>–</a:t>
            </a:r>
            <a:r>
              <a:rPr lang="en-US" sz="1800" dirty="0">
                <a:latin typeface="MetricHPE Light" panose="020B0303030202060203" pitchFamily="34" charset="77"/>
              </a:rPr>
              <a:t> Includes state, stats, events, app flows, </a:t>
            </a:r>
            <a:br>
              <a:rPr lang="en-US" sz="1800" dirty="0">
                <a:latin typeface="MetricHPE Light" panose="020B0303030202060203" pitchFamily="34" charset="77"/>
              </a:rPr>
            </a:br>
            <a:r>
              <a:rPr lang="en-US" sz="1400" dirty="0">
                <a:solidFill>
                  <a:schemeClr val="bg1"/>
                </a:solidFill>
              </a:rPr>
              <a:t>–</a:t>
            </a:r>
            <a:r>
              <a:rPr lang="en-US" sz="1800" dirty="0">
                <a:solidFill>
                  <a:schemeClr val="bg1"/>
                </a:solidFill>
                <a:latin typeface="MetricHPE Light" panose="020B0303030202060203" pitchFamily="34" charset="77"/>
              </a:rPr>
              <a:t>  </a:t>
            </a:r>
            <a:r>
              <a:rPr lang="en-US" sz="1800" dirty="0">
                <a:latin typeface="MetricHPE Light" panose="020B0303030202060203" pitchFamily="34" charset="77"/>
              </a:rPr>
              <a:t>configurations, and topology </a:t>
            </a:r>
          </a:p>
          <a:p>
            <a:pPr marL="342000" indent="-342000">
              <a:spcAft>
                <a:spcPts val="600"/>
              </a:spcAft>
              <a:buClr>
                <a:srgbClr val="0F5265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Intelligent edge pre-processing</a:t>
            </a:r>
            <a:br>
              <a:rPr lang="en-US" b="1" dirty="0"/>
            </a:br>
            <a:r>
              <a:rPr lang="en-US" dirty="0"/>
              <a:t>–</a:t>
            </a:r>
            <a:r>
              <a:rPr lang="en-US" b="1" dirty="0"/>
              <a:t> </a:t>
            </a:r>
            <a:r>
              <a:rPr lang="en-US" sz="1800" dirty="0">
                <a:latin typeface="MetricHPE Light" panose="020B0303030202060203" pitchFamily="34" charset="77"/>
              </a:rPr>
              <a:t>Reduces volume of telemetry to key features (adaptively)</a:t>
            </a:r>
          </a:p>
          <a:p>
            <a:pPr marL="342000" indent="-342000">
              <a:spcAft>
                <a:spcPts val="600"/>
              </a:spcAft>
              <a:buClr>
                <a:srgbClr val="0F5265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Rich and diverse</a:t>
            </a:r>
            <a:br>
              <a:rPr lang="en-US" b="1" dirty="0"/>
            </a:br>
            <a:r>
              <a:rPr lang="en-US" sz="1800" dirty="0"/>
              <a:t>–</a:t>
            </a:r>
            <a:r>
              <a:rPr lang="en-US" sz="1800" b="1" dirty="0"/>
              <a:t> </a:t>
            </a:r>
            <a:r>
              <a:rPr lang="en-US" sz="1800" dirty="0">
                <a:latin typeface="MetricHPE Light" panose="020B0303030202060203" pitchFamily="34" charset="77"/>
              </a:rPr>
              <a:t>Adaptive and continuously enhanced</a:t>
            </a:r>
          </a:p>
          <a:p>
            <a:pPr marL="342000" indent="-342000">
              <a:spcAft>
                <a:spcPts val="600"/>
              </a:spcAft>
              <a:buClr>
                <a:srgbClr val="0F5265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Unified infrastructure/cloud benefit</a:t>
            </a:r>
            <a:br>
              <a:rPr lang="en-US" b="1" dirty="0"/>
            </a:br>
            <a:r>
              <a:rPr lang="en-US" dirty="0"/>
              <a:t>–</a:t>
            </a:r>
            <a:r>
              <a:rPr lang="en-US" b="1" dirty="0"/>
              <a:t> </a:t>
            </a:r>
            <a:r>
              <a:rPr lang="en-US" sz="1800" dirty="0">
                <a:latin typeface="MetricHPE Light" panose="020B0303030202060203" pitchFamily="34" charset="77"/>
              </a:rPr>
              <a:t>Allows joint modeling across bigger data sets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47C0995-8528-76D3-E041-FD59249050BA}"/>
              </a:ext>
            </a:extLst>
          </p:cNvPr>
          <p:cNvSpPr txBox="1"/>
          <p:nvPr/>
        </p:nvSpPr>
        <p:spPr>
          <a:xfrm>
            <a:off x="8665313" y="1579086"/>
            <a:ext cx="2537543" cy="97875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Device Model, SW Version, Path Loss, SNR, PoE, Port Flaps, Port errors, Tunnel, Uplink performance, Routes, DPS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5D3DB791-F3D2-B087-8477-8456A778EE3C}"/>
              </a:ext>
            </a:extLst>
          </p:cNvPr>
          <p:cNvSpPr txBox="1"/>
          <p:nvPr/>
        </p:nvSpPr>
        <p:spPr>
          <a:xfrm>
            <a:off x="8665312" y="3006420"/>
            <a:ext cx="2537542" cy="64008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Mobility, Capability, SNR,</a:t>
            </a:r>
            <a:br>
              <a:rPr kumimoji="0" lang="en-US" sz="15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5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TX / RX Rate, Outdoor / Indoor and more, App </a:t>
            </a:r>
            <a:r>
              <a:rPr kumimoji="0" lang="en-US" sz="150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QoE</a:t>
            </a:r>
            <a:r>
              <a:rPr kumimoji="0" lang="en-US" sz="15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Rate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F690AF6B-9AAA-92A3-B0EF-0D662107C685}"/>
              </a:ext>
            </a:extLst>
          </p:cNvPr>
          <p:cNvSpPr txBox="1"/>
          <p:nvPr/>
        </p:nvSpPr>
        <p:spPr>
          <a:xfrm>
            <a:off x="8665313" y="4311807"/>
            <a:ext cx="2815487" cy="77771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BW, Channel #, Max/Min </a:t>
            </a:r>
            <a:r>
              <a:rPr kumimoji="0" lang="en-US" sz="150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Pwr</a:t>
            </a:r>
            <a:r>
              <a:rPr kumimoji="0" lang="en-US" sz="15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SNR Threshold, TX Rates, Beacon Rates, PoE budget, STP, VLAN, LAG, Tunnel, DPS, Uplink, Routing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5A28D1-7B9D-10F6-3B3D-6A584616D2E9}"/>
              </a:ext>
            </a:extLst>
          </p:cNvPr>
          <p:cNvGrpSpPr/>
          <p:nvPr/>
        </p:nvGrpSpPr>
        <p:grpSpPr>
          <a:xfrm>
            <a:off x="6734876" y="4311807"/>
            <a:ext cx="1621531" cy="1269950"/>
            <a:chOff x="6734876" y="4440741"/>
            <a:chExt cx="1621531" cy="1269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4546EC9-EA8A-CF28-E43F-3871E3C8A54A}"/>
                </a:ext>
              </a:extLst>
            </p:cNvPr>
            <p:cNvSpPr/>
            <p:nvPr/>
          </p:nvSpPr>
          <p:spPr>
            <a:xfrm>
              <a:off x="6734877" y="4440741"/>
              <a:ext cx="1621530" cy="92336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lIns="72000" rIns="72000" rtlCol="0" anchor="ctr"/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marL="0" marR="0" lvl="0" indent="0" algn="ctr" defTabSz="60886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srgbClr val="01A982"/>
                  </a:solidFill>
                  <a:latin typeface="+mn-lt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230K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1A982"/>
                </a:solidFill>
                <a:effectLst/>
                <a:uLnTx/>
                <a:uFillTx/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926B2EC-929F-007C-3F90-3BA88D29BC81}"/>
                </a:ext>
              </a:extLst>
            </p:cNvPr>
            <p:cNvSpPr txBox="1"/>
            <p:nvPr/>
          </p:nvSpPr>
          <p:spPr>
            <a:xfrm>
              <a:off x="6734876" y="5427655"/>
              <a:ext cx="1621530" cy="28303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lIns="0" tIns="0" rIns="0" bIns="0" rtlCol="0">
              <a:no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Customers</a:t>
              </a:r>
            </a:p>
            <a:p>
              <a:pPr algn="ctr">
                <a:lnSpc>
                  <a:spcPct val="80000"/>
                </a:lnSpc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2E1A57-732A-9242-37EE-827CE470445A}"/>
              </a:ext>
            </a:extLst>
          </p:cNvPr>
          <p:cNvGrpSpPr/>
          <p:nvPr/>
        </p:nvGrpSpPr>
        <p:grpSpPr>
          <a:xfrm>
            <a:off x="6734877" y="2957928"/>
            <a:ext cx="1621530" cy="1173268"/>
            <a:chOff x="6734877" y="2971856"/>
            <a:chExt cx="1621530" cy="1173268"/>
          </a:xfrm>
        </p:grpSpPr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78736776-3066-1AF6-B488-2AEAC8F7700C}"/>
                </a:ext>
              </a:extLst>
            </p:cNvPr>
            <p:cNvSpPr txBox="1"/>
            <p:nvPr/>
          </p:nvSpPr>
          <p:spPr>
            <a:xfrm>
              <a:off x="6734877" y="3862088"/>
              <a:ext cx="1621529" cy="28303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lIns="0" tIns="0" rIns="0" bIns="0" rtlCol="0">
              <a:no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Clients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340C7A-E1DE-0F51-7BA7-C72BC5CB95B8}"/>
                </a:ext>
              </a:extLst>
            </p:cNvPr>
            <p:cNvSpPr/>
            <p:nvPr/>
          </p:nvSpPr>
          <p:spPr>
            <a:xfrm>
              <a:off x="6734877" y="2971856"/>
              <a:ext cx="1621530" cy="842489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lIns="72000" rIns="72000" rtlCol="0" anchor="ctr"/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marL="0" marR="0" lvl="0" indent="0" algn="ctr" defTabSz="60886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1A982"/>
                  </a:solidFill>
                  <a:effectLst/>
                  <a:uLnTx/>
                  <a:uFillTx/>
                  <a:latin typeface="+mn-lt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1B+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5F8CBC-0DD1-0E47-43CE-80E193D7DC7E}"/>
              </a:ext>
            </a:extLst>
          </p:cNvPr>
          <p:cNvGrpSpPr/>
          <p:nvPr/>
        </p:nvGrpSpPr>
        <p:grpSpPr>
          <a:xfrm>
            <a:off x="6734875" y="1615287"/>
            <a:ext cx="1621533" cy="1162030"/>
            <a:chOff x="6734875" y="1615287"/>
            <a:chExt cx="1621533" cy="116203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1F36156-E160-9D81-7A1F-A8CBD475D87C}"/>
                </a:ext>
              </a:extLst>
            </p:cNvPr>
            <p:cNvSpPr/>
            <p:nvPr/>
          </p:nvSpPr>
          <p:spPr>
            <a:xfrm>
              <a:off x="6734877" y="1615287"/>
              <a:ext cx="1621531" cy="831251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lIns="72000" rIns="72000" rtlCol="0" anchor="ctr"/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 defTabSz="608860">
                <a:lnSpc>
                  <a:spcPct val="80000"/>
                </a:lnSpc>
                <a:defRPr/>
              </a:pPr>
              <a:r>
                <a:rPr lang="en-US" sz="4000" b="1" kern="0" dirty="0">
                  <a:solidFill>
                    <a:srgbClr val="01A982"/>
                  </a:solidFill>
                  <a:latin typeface="+mn-lt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3.4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1A982"/>
                  </a:solidFill>
                  <a:effectLst/>
                  <a:uLnTx/>
                  <a:uFillTx/>
                  <a:latin typeface="+mn-lt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5F2F3C-BAF3-3CD9-B605-FE188A07C7C2}"/>
                </a:ext>
              </a:extLst>
            </p:cNvPr>
            <p:cNvSpPr txBox="1"/>
            <p:nvPr/>
          </p:nvSpPr>
          <p:spPr>
            <a:xfrm>
              <a:off x="6734875" y="2499977"/>
              <a:ext cx="1621531" cy="2773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Open Sans" panose="020B0606030504020204" pitchFamily="34" charset="0"/>
                  <a:cs typeface="Open Sans" panose="020B0606030504020204" pitchFamily="34" charset="0"/>
                </a:rPr>
                <a:t>Devices</a:t>
              </a:r>
            </a:p>
          </p:txBody>
        </p:sp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B3A2506-AC8F-C7A6-5CAF-B92623F7F031}"/>
              </a:ext>
            </a:extLst>
          </p:cNvPr>
          <p:cNvSpPr txBox="1">
            <a:spLocks/>
          </p:cNvSpPr>
          <p:nvPr/>
        </p:nvSpPr>
        <p:spPr>
          <a:xfrm>
            <a:off x="281746" y="1507617"/>
            <a:ext cx="1643273" cy="3608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indent="0" defTabSz="914363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kern="0">
                <a:solidFill>
                  <a:srgbClr val="01A982"/>
                </a:solidFill>
                <a:ea typeface="Open Sans" panose="020B0606030504020204" pitchFamily="34" charset="0"/>
              </a:rPr>
              <a:t>Data is key</a:t>
            </a:r>
            <a:endParaRPr lang="en-US" sz="1300" kern="0">
              <a:solidFill>
                <a:srgbClr val="0D2A45"/>
              </a:solidFill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529213-94F9-538C-B32B-A515781CD1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lt1"/>
                </a:solidFill>
              </a:rPr>
              <a:t>Andrew Fox</a:t>
            </a: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foxy@hpe.com</a:t>
            </a:r>
            <a:r>
              <a:rPr lang="en-US" dirty="0"/>
              <a:t> 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3817C569-99BE-4C61-8DBB-67B2DD761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477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3597E-E9BA-6FC7-FCA0-7771569C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AI isn’t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8FDED-ECAD-85D9-808D-8FC50433E357}"/>
              </a:ext>
            </a:extLst>
          </p:cNvPr>
          <p:cNvSpPr/>
          <p:nvPr/>
        </p:nvSpPr>
        <p:spPr bwMode="ltGray">
          <a:xfrm>
            <a:off x="197708" y="86497"/>
            <a:ext cx="4300151" cy="132217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6" name="y2mate.is - HAL 9000 I m sorry Dave I m afraid I can t do that -ARJ8cAGm6JE-480pp-1700510105.mp4">
            <a:hlinkClick r:id="" action="ppaction://media"/>
            <a:extLst>
              <a:ext uri="{FF2B5EF4-FFF2-40B4-BE49-F238E27FC236}">
                <a16:creationId xmlns:a16="http://schemas.microsoft.com/office/drawing/2014/main" id="{11D57C22-AE2B-C722-011F-8BA7703381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375.3467" end="92939.7003"/>
                  <p14:fade in="1324.99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6825" y="675365"/>
            <a:ext cx="9798350" cy="55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8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3597E-E9BA-6FC7-FCA0-7771569C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AI isn’t</a:t>
            </a:r>
          </a:p>
        </p:txBody>
      </p:sp>
      <p:pic>
        <p:nvPicPr>
          <p:cNvPr id="1026" name="Picture 2" descr="T-800 | Monster Moviepedia | Fandom">
            <a:extLst>
              <a:ext uri="{FF2B5EF4-FFF2-40B4-BE49-F238E27FC236}">
                <a16:creationId xmlns:a16="http://schemas.microsoft.com/office/drawing/2014/main" id="{173CF455-669B-6575-04D1-936570977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9" r="14734"/>
          <a:stretch/>
        </p:blipFill>
        <p:spPr bwMode="auto">
          <a:xfrm>
            <a:off x="385100" y="994800"/>
            <a:ext cx="3628711" cy="51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Algorithms Run the World We Live In">
            <a:extLst>
              <a:ext uri="{FF2B5EF4-FFF2-40B4-BE49-F238E27FC236}">
                <a16:creationId xmlns:a16="http://schemas.microsoft.com/office/drawing/2014/main" id="{B6A94C38-835C-AF34-071C-D66853E5B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7" r="33678"/>
          <a:stretch/>
        </p:blipFill>
        <p:spPr bwMode="auto">
          <a:xfrm>
            <a:off x="8178189" y="994800"/>
            <a:ext cx="3628711" cy="51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t's happening: AI takes over jobs at IBM">
            <a:extLst>
              <a:ext uri="{FF2B5EF4-FFF2-40B4-BE49-F238E27FC236}">
                <a16:creationId xmlns:a16="http://schemas.microsoft.com/office/drawing/2014/main" id="{0CE5BB60-8ED3-D423-8E5E-BDB26591F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6" t="16154" r="29654"/>
          <a:stretch/>
        </p:blipFill>
        <p:spPr bwMode="auto">
          <a:xfrm>
            <a:off x="4281644" y="994800"/>
            <a:ext cx="3628711" cy="51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04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642DAFF-BE17-8B8D-EB84-6B66CA6E8097}"/>
              </a:ext>
            </a:extLst>
          </p:cNvPr>
          <p:cNvSpPr txBox="1">
            <a:spLocks/>
          </p:cNvSpPr>
          <p:nvPr/>
        </p:nvSpPr>
        <p:spPr>
          <a:xfrm>
            <a:off x="1883309" y="2509029"/>
            <a:ext cx="8425382" cy="70629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65038" tIns="65038" rIns="65038" bIns="6503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502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Deliver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8300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Secure Connectivity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708CAF0-6D2E-E690-8BA1-A2F1CF960DEA}"/>
              </a:ext>
            </a:extLst>
          </p:cNvPr>
          <p:cNvSpPr txBox="1">
            <a:spLocks/>
          </p:cNvSpPr>
          <p:nvPr/>
        </p:nvSpPr>
        <p:spPr>
          <a:xfrm>
            <a:off x="11791141" y="2890909"/>
            <a:ext cx="2440533" cy="70629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65038" tIns="65038" rIns="65038" bIns="6503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502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People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5831F"/>
              </a:solidFill>
              <a:effectLst/>
              <a:uLnTx/>
              <a:uFillTx/>
              <a:latin typeface="MetricHP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1291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7E7B93A-3CDF-C173-8479-56DFB375242B}"/>
              </a:ext>
            </a:extLst>
          </p:cNvPr>
          <p:cNvSpPr txBox="1">
            <a:spLocks/>
          </p:cNvSpPr>
          <p:nvPr/>
        </p:nvSpPr>
        <p:spPr>
          <a:xfrm>
            <a:off x="1883309" y="1318047"/>
            <a:ext cx="8425382" cy="70629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65038" tIns="65038" rIns="65038" bIns="6503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502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Deliver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8300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Secure Connectivity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FAA6AD8-EE66-02DF-C176-797DFAD12AA9}"/>
              </a:ext>
            </a:extLst>
          </p:cNvPr>
          <p:cNvSpPr txBox="1">
            <a:spLocks/>
          </p:cNvSpPr>
          <p:nvPr/>
        </p:nvSpPr>
        <p:spPr>
          <a:xfrm>
            <a:off x="3876851" y="2890909"/>
            <a:ext cx="2440533" cy="70629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65038" tIns="65038" rIns="65038" bIns="6503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502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People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5831F"/>
              </a:solidFill>
              <a:effectLst/>
              <a:uLnTx/>
              <a:uFillTx/>
              <a:latin typeface="MetricHPE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43BE55-927B-6677-1EBF-1232117966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15" y="2287420"/>
            <a:ext cx="881603" cy="624057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93C895E4-BCEA-7BEA-B307-574064FF05A9}"/>
              </a:ext>
            </a:extLst>
          </p:cNvPr>
          <p:cNvSpPr txBox="1">
            <a:spLocks/>
          </p:cNvSpPr>
          <p:nvPr/>
        </p:nvSpPr>
        <p:spPr>
          <a:xfrm>
            <a:off x="5874617" y="2890909"/>
            <a:ext cx="2440533" cy="70629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65038" tIns="65038" rIns="65038" bIns="6503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502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Things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5831F"/>
              </a:solidFill>
              <a:effectLst/>
              <a:uLnTx/>
              <a:uFillTx/>
              <a:latin typeface="MetricHPE"/>
              <a:ea typeface="+mj-ea"/>
              <a:cs typeface="+mj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7D938A-172C-D45B-2DDE-52A6B0D7AC0A}"/>
              </a:ext>
            </a:extLst>
          </p:cNvPr>
          <p:cNvGrpSpPr/>
          <p:nvPr/>
        </p:nvGrpSpPr>
        <p:grpSpPr>
          <a:xfrm>
            <a:off x="6590533" y="2209802"/>
            <a:ext cx="1028265" cy="764310"/>
            <a:chOff x="6591207" y="2635471"/>
            <a:chExt cx="1028265" cy="7643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76F3DE8-8C7F-F1D0-8C38-8C12426DD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207" y="2864586"/>
              <a:ext cx="203918" cy="32106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28BC0FD-0E07-B0FD-5567-8715149B7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3608" y="2635471"/>
              <a:ext cx="237773" cy="2463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4E4876C-CC7E-E62E-1506-666A3AF70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04"/>
            <a:stretch/>
          </p:blipFill>
          <p:spPr>
            <a:xfrm>
              <a:off x="6943460" y="3153400"/>
              <a:ext cx="274681" cy="2463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D9CD334-8B19-73FC-5414-86F45FA35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8660" y="2892218"/>
              <a:ext cx="300812" cy="239223"/>
            </a:xfrm>
            <a:prstGeom prst="rect">
              <a:avLst/>
            </a:prstGeom>
          </p:spPr>
        </p:pic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665FD9C-22C8-60D7-9E5E-C9D7F72B999B}"/>
                </a:ext>
              </a:extLst>
            </p:cNvPr>
            <p:cNvSpPr/>
            <p:nvPr/>
          </p:nvSpPr>
          <p:spPr bwMode="ltGray">
            <a:xfrm>
              <a:off x="6692537" y="2741061"/>
              <a:ext cx="230777" cy="71808"/>
            </a:xfrm>
            <a:custGeom>
              <a:avLst/>
              <a:gdLst>
                <a:gd name="connsiteX0" fmla="*/ 230777 w 230777"/>
                <a:gd name="connsiteY0" fmla="*/ 0 h 108858"/>
                <a:gd name="connsiteX1" fmla="*/ 0 w 230777"/>
                <a:gd name="connsiteY1" fmla="*/ 0 h 108858"/>
                <a:gd name="connsiteX2" fmla="*/ 0 w 230777"/>
                <a:gd name="connsiteY2" fmla="*/ 108858 h 108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77" h="108858">
                  <a:moveTo>
                    <a:pt x="230777" y="0"/>
                  </a:moveTo>
                  <a:lnTo>
                    <a:pt x="0" y="0"/>
                  </a:lnTo>
                  <a:lnTo>
                    <a:pt x="0" y="108858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8DB7E3E-D537-2B37-E93D-CB16F90DEADC}"/>
                </a:ext>
              </a:extLst>
            </p:cNvPr>
            <p:cNvSpPr/>
            <p:nvPr/>
          </p:nvSpPr>
          <p:spPr bwMode="ltGray">
            <a:xfrm flipH="1">
              <a:off x="7238286" y="2736736"/>
              <a:ext cx="230777" cy="121044"/>
            </a:xfrm>
            <a:custGeom>
              <a:avLst/>
              <a:gdLst>
                <a:gd name="connsiteX0" fmla="*/ 230777 w 230777"/>
                <a:gd name="connsiteY0" fmla="*/ 0 h 108858"/>
                <a:gd name="connsiteX1" fmla="*/ 0 w 230777"/>
                <a:gd name="connsiteY1" fmla="*/ 0 h 108858"/>
                <a:gd name="connsiteX2" fmla="*/ 0 w 230777"/>
                <a:gd name="connsiteY2" fmla="*/ 108858 h 108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77" h="108858">
                  <a:moveTo>
                    <a:pt x="230777" y="0"/>
                  </a:moveTo>
                  <a:lnTo>
                    <a:pt x="0" y="0"/>
                  </a:lnTo>
                  <a:lnTo>
                    <a:pt x="0" y="108858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ACF2375-5857-E7D1-FC96-B22A543690FD}"/>
                </a:ext>
              </a:extLst>
            </p:cNvPr>
            <p:cNvSpPr/>
            <p:nvPr/>
          </p:nvSpPr>
          <p:spPr bwMode="ltGray">
            <a:xfrm flipV="1">
              <a:off x="6692537" y="3217596"/>
              <a:ext cx="230777" cy="67195"/>
            </a:xfrm>
            <a:custGeom>
              <a:avLst/>
              <a:gdLst>
                <a:gd name="connsiteX0" fmla="*/ 230777 w 230777"/>
                <a:gd name="connsiteY0" fmla="*/ 0 h 108858"/>
                <a:gd name="connsiteX1" fmla="*/ 0 w 230777"/>
                <a:gd name="connsiteY1" fmla="*/ 0 h 108858"/>
                <a:gd name="connsiteX2" fmla="*/ 0 w 230777"/>
                <a:gd name="connsiteY2" fmla="*/ 108858 h 108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77" h="108858">
                  <a:moveTo>
                    <a:pt x="230777" y="0"/>
                  </a:moveTo>
                  <a:lnTo>
                    <a:pt x="0" y="0"/>
                  </a:lnTo>
                  <a:lnTo>
                    <a:pt x="0" y="108858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A50563D-5BD0-9908-1F09-F5E20E66C9FC}"/>
                </a:ext>
              </a:extLst>
            </p:cNvPr>
            <p:cNvSpPr/>
            <p:nvPr/>
          </p:nvSpPr>
          <p:spPr bwMode="ltGray">
            <a:xfrm flipH="1" flipV="1">
              <a:off x="7238287" y="3165879"/>
              <a:ext cx="230777" cy="99118"/>
            </a:xfrm>
            <a:custGeom>
              <a:avLst/>
              <a:gdLst>
                <a:gd name="connsiteX0" fmla="*/ 230777 w 230777"/>
                <a:gd name="connsiteY0" fmla="*/ 0 h 108858"/>
                <a:gd name="connsiteX1" fmla="*/ 0 w 230777"/>
                <a:gd name="connsiteY1" fmla="*/ 0 h 108858"/>
                <a:gd name="connsiteX2" fmla="*/ 0 w 230777"/>
                <a:gd name="connsiteY2" fmla="*/ 108858 h 108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77" h="108858">
                  <a:moveTo>
                    <a:pt x="230777" y="0"/>
                  </a:moveTo>
                  <a:lnTo>
                    <a:pt x="0" y="0"/>
                  </a:lnTo>
                  <a:lnTo>
                    <a:pt x="0" y="108858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015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9173D412-D4AD-01AD-C8AB-772102F0E9FD}"/>
              </a:ext>
            </a:extLst>
          </p:cNvPr>
          <p:cNvSpPr txBox="1">
            <a:spLocks/>
          </p:cNvSpPr>
          <p:nvPr/>
        </p:nvSpPr>
        <p:spPr>
          <a:xfrm>
            <a:off x="1883309" y="1318047"/>
            <a:ext cx="8425382" cy="70629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65038" tIns="65038" rIns="65038" bIns="6503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502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Deliver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8300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Secure Connectivity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BD854382-74BF-CFDF-6FB6-4EF3496C7FE2}"/>
              </a:ext>
            </a:extLst>
          </p:cNvPr>
          <p:cNvSpPr txBox="1">
            <a:spLocks/>
          </p:cNvSpPr>
          <p:nvPr/>
        </p:nvSpPr>
        <p:spPr>
          <a:xfrm>
            <a:off x="199736" y="2890909"/>
            <a:ext cx="2440533" cy="70629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65038" tIns="65038" rIns="65038" bIns="6503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502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People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5831F"/>
              </a:solidFill>
              <a:effectLst/>
              <a:uLnTx/>
              <a:uFillTx/>
              <a:latin typeface="MetricHPE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C0EB69-6443-5038-9EF4-33FF3BD96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0" y="2287420"/>
            <a:ext cx="881603" cy="624057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5C146C9E-9674-ECD6-36FC-75B3A6B2E08B}"/>
              </a:ext>
            </a:extLst>
          </p:cNvPr>
          <p:cNvSpPr txBox="1">
            <a:spLocks/>
          </p:cNvSpPr>
          <p:nvPr/>
        </p:nvSpPr>
        <p:spPr>
          <a:xfrm>
            <a:off x="2197502" y="2890909"/>
            <a:ext cx="2440533" cy="70629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65038" tIns="65038" rIns="65038" bIns="6503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502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Things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5831F"/>
              </a:solidFill>
              <a:effectLst/>
              <a:uLnTx/>
              <a:uFillTx/>
              <a:latin typeface="MetricHPE"/>
              <a:ea typeface="+mj-ea"/>
              <a:cs typeface="+mj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6CA13B-35A4-9C39-8250-9E3566F009B2}"/>
              </a:ext>
            </a:extLst>
          </p:cNvPr>
          <p:cNvGrpSpPr/>
          <p:nvPr/>
        </p:nvGrpSpPr>
        <p:grpSpPr>
          <a:xfrm>
            <a:off x="2913418" y="2209802"/>
            <a:ext cx="1028265" cy="764310"/>
            <a:chOff x="6591207" y="2635471"/>
            <a:chExt cx="1028265" cy="76431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9CE5E23-EC6F-6315-2804-F983FA43A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207" y="2864586"/>
              <a:ext cx="203918" cy="32106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D53B051-BA28-3EC3-05A1-A097CF33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3608" y="2635471"/>
              <a:ext cx="237773" cy="24638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459E61B-5B2E-365F-A209-249F32EB1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04"/>
            <a:stretch/>
          </p:blipFill>
          <p:spPr>
            <a:xfrm>
              <a:off x="6943460" y="3153400"/>
              <a:ext cx="274681" cy="24638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0AF534D-6317-F3DF-C5AD-58D694C2D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8660" y="2892218"/>
              <a:ext cx="300812" cy="239223"/>
            </a:xfrm>
            <a:prstGeom prst="rect">
              <a:avLst/>
            </a:prstGeom>
          </p:spPr>
        </p:pic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12626BF-B76B-614A-9CE8-C6FB3CDFA544}"/>
                </a:ext>
              </a:extLst>
            </p:cNvPr>
            <p:cNvSpPr/>
            <p:nvPr/>
          </p:nvSpPr>
          <p:spPr bwMode="ltGray">
            <a:xfrm>
              <a:off x="6692537" y="2741061"/>
              <a:ext cx="230777" cy="71808"/>
            </a:xfrm>
            <a:custGeom>
              <a:avLst/>
              <a:gdLst>
                <a:gd name="connsiteX0" fmla="*/ 230777 w 230777"/>
                <a:gd name="connsiteY0" fmla="*/ 0 h 108858"/>
                <a:gd name="connsiteX1" fmla="*/ 0 w 230777"/>
                <a:gd name="connsiteY1" fmla="*/ 0 h 108858"/>
                <a:gd name="connsiteX2" fmla="*/ 0 w 230777"/>
                <a:gd name="connsiteY2" fmla="*/ 108858 h 108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77" h="108858">
                  <a:moveTo>
                    <a:pt x="230777" y="0"/>
                  </a:moveTo>
                  <a:lnTo>
                    <a:pt x="0" y="0"/>
                  </a:lnTo>
                  <a:lnTo>
                    <a:pt x="0" y="108858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6250C60-51AA-660C-4A5F-C79D0BE28820}"/>
                </a:ext>
              </a:extLst>
            </p:cNvPr>
            <p:cNvSpPr/>
            <p:nvPr/>
          </p:nvSpPr>
          <p:spPr bwMode="ltGray">
            <a:xfrm flipH="1">
              <a:off x="7238286" y="2736736"/>
              <a:ext cx="230777" cy="121044"/>
            </a:xfrm>
            <a:custGeom>
              <a:avLst/>
              <a:gdLst>
                <a:gd name="connsiteX0" fmla="*/ 230777 w 230777"/>
                <a:gd name="connsiteY0" fmla="*/ 0 h 108858"/>
                <a:gd name="connsiteX1" fmla="*/ 0 w 230777"/>
                <a:gd name="connsiteY1" fmla="*/ 0 h 108858"/>
                <a:gd name="connsiteX2" fmla="*/ 0 w 230777"/>
                <a:gd name="connsiteY2" fmla="*/ 108858 h 108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77" h="108858">
                  <a:moveTo>
                    <a:pt x="230777" y="0"/>
                  </a:moveTo>
                  <a:lnTo>
                    <a:pt x="0" y="0"/>
                  </a:lnTo>
                  <a:lnTo>
                    <a:pt x="0" y="108858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483B00A-18B1-EEBF-AD0A-27280D130FA0}"/>
                </a:ext>
              </a:extLst>
            </p:cNvPr>
            <p:cNvSpPr/>
            <p:nvPr/>
          </p:nvSpPr>
          <p:spPr bwMode="ltGray">
            <a:xfrm flipV="1">
              <a:off x="6692537" y="3217596"/>
              <a:ext cx="230777" cy="67195"/>
            </a:xfrm>
            <a:custGeom>
              <a:avLst/>
              <a:gdLst>
                <a:gd name="connsiteX0" fmla="*/ 230777 w 230777"/>
                <a:gd name="connsiteY0" fmla="*/ 0 h 108858"/>
                <a:gd name="connsiteX1" fmla="*/ 0 w 230777"/>
                <a:gd name="connsiteY1" fmla="*/ 0 h 108858"/>
                <a:gd name="connsiteX2" fmla="*/ 0 w 230777"/>
                <a:gd name="connsiteY2" fmla="*/ 108858 h 108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77" h="108858">
                  <a:moveTo>
                    <a:pt x="230777" y="0"/>
                  </a:moveTo>
                  <a:lnTo>
                    <a:pt x="0" y="0"/>
                  </a:lnTo>
                  <a:lnTo>
                    <a:pt x="0" y="108858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819619D-801B-25AE-55DD-CA6B67935BF3}"/>
                </a:ext>
              </a:extLst>
            </p:cNvPr>
            <p:cNvSpPr/>
            <p:nvPr/>
          </p:nvSpPr>
          <p:spPr bwMode="ltGray">
            <a:xfrm flipH="1" flipV="1">
              <a:off x="7238287" y="3165879"/>
              <a:ext cx="230777" cy="99118"/>
            </a:xfrm>
            <a:custGeom>
              <a:avLst/>
              <a:gdLst>
                <a:gd name="connsiteX0" fmla="*/ 230777 w 230777"/>
                <a:gd name="connsiteY0" fmla="*/ 0 h 108858"/>
                <a:gd name="connsiteX1" fmla="*/ 0 w 230777"/>
                <a:gd name="connsiteY1" fmla="*/ 0 h 108858"/>
                <a:gd name="connsiteX2" fmla="*/ 0 w 230777"/>
                <a:gd name="connsiteY2" fmla="*/ 108858 h 108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77" h="108858">
                  <a:moveTo>
                    <a:pt x="230777" y="0"/>
                  </a:moveTo>
                  <a:lnTo>
                    <a:pt x="0" y="0"/>
                  </a:lnTo>
                  <a:lnTo>
                    <a:pt x="0" y="108858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n-ea"/>
                <a:cs typeface="+mn-cs"/>
              </a:endParaRPr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AAC30788-8AAD-6FCB-24BE-269343FFE811}"/>
              </a:ext>
            </a:extLst>
          </p:cNvPr>
          <p:cNvSpPr/>
          <p:nvPr/>
        </p:nvSpPr>
        <p:spPr bwMode="ltGray">
          <a:xfrm flipH="1">
            <a:off x="4572437" y="2178383"/>
            <a:ext cx="45719" cy="1321905"/>
          </a:xfrm>
          <a:custGeom>
            <a:avLst/>
            <a:gdLst>
              <a:gd name="connsiteX0" fmla="*/ 0 w 0"/>
              <a:gd name="connsiteY0" fmla="*/ 0 h 1182757"/>
              <a:gd name="connsiteX1" fmla="*/ 0 w 0"/>
              <a:gd name="connsiteY1" fmla="*/ 1182757 h 1182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182757">
                <a:moveTo>
                  <a:pt x="0" y="0"/>
                </a:moveTo>
                <a:lnTo>
                  <a:pt x="0" y="1182757"/>
                </a:ln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icHPE"/>
              <a:ea typeface="+mn-ea"/>
              <a:cs typeface="+mn-cs"/>
            </a:endParaRP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DA1A3984-A347-96D3-0E4E-5E42FBB9E449}"/>
              </a:ext>
            </a:extLst>
          </p:cNvPr>
          <p:cNvSpPr txBox="1">
            <a:spLocks/>
          </p:cNvSpPr>
          <p:nvPr/>
        </p:nvSpPr>
        <p:spPr>
          <a:xfrm>
            <a:off x="4702163" y="2890909"/>
            <a:ext cx="2440533" cy="70629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65038" tIns="65038" rIns="65038" bIns="6503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502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On-Prem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5831F"/>
              </a:solidFill>
              <a:effectLst/>
              <a:uLnTx/>
              <a:uFillTx/>
              <a:latin typeface="MetricHPE"/>
              <a:ea typeface="+mj-ea"/>
              <a:cs typeface="+mj-cs"/>
            </a:endParaRP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F9236D17-16FC-61CF-A77B-BB7A906E7F12}"/>
              </a:ext>
            </a:extLst>
          </p:cNvPr>
          <p:cNvSpPr txBox="1">
            <a:spLocks/>
          </p:cNvSpPr>
          <p:nvPr/>
        </p:nvSpPr>
        <p:spPr>
          <a:xfrm>
            <a:off x="6958345" y="2890909"/>
            <a:ext cx="2440533" cy="70629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65038" tIns="65038" rIns="65038" bIns="6503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502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At 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5831F"/>
              </a:solidFill>
              <a:effectLst/>
              <a:uLnTx/>
              <a:uFillTx/>
              <a:latin typeface="MetricHPE"/>
              <a:ea typeface="+mj-ea"/>
              <a:cs typeface="+mj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C644735B-F0C9-131F-D381-D837A00BB6C7}"/>
              </a:ext>
            </a:extLst>
          </p:cNvPr>
          <p:cNvSpPr txBox="1">
            <a:spLocks/>
          </p:cNvSpPr>
          <p:nvPr/>
        </p:nvSpPr>
        <p:spPr>
          <a:xfrm>
            <a:off x="9284102" y="2890909"/>
            <a:ext cx="2440533" cy="70629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65038" tIns="65038" rIns="65038" bIns="65038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502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icHPE"/>
                <a:ea typeface="+mj-ea"/>
                <a:cs typeface="+mj-cs"/>
              </a:rPr>
              <a:t>On the Go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5831F"/>
              </a:solidFill>
              <a:effectLst/>
              <a:uLnTx/>
              <a:uFillTx/>
              <a:latin typeface="MetricHPE"/>
              <a:ea typeface="+mj-ea"/>
              <a:cs typeface="+mj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4BF7361-78F5-BE56-6E75-424BCD87A8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18" y="2531478"/>
            <a:ext cx="1439325" cy="3378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66428D-A695-93C4-B7A2-0F217DA21E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38" y="2380608"/>
            <a:ext cx="680346" cy="4807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F5755AB-74DC-769B-7FE2-8B25BF776D6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0"/>
          <a:stretch/>
        </p:blipFill>
        <p:spPr>
          <a:xfrm>
            <a:off x="10217124" y="2512758"/>
            <a:ext cx="695638" cy="3463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2C94E6B-2BA3-1895-3E73-9BE67FB7E8F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2" t="20106" r="17360" b="21396"/>
          <a:stretch/>
        </p:blipFill>
        <p:spPr>
          <a:xfrm>
            <a:off x="10384579" y="2237998"/>
            <a:ext cx="239577" cy="2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84A9EF1-0228-67E5-9824-BEDD0FC05464}"/>
              </a:ext>
            </a:extLst>
          </p:cNvPr>
          <p:cNvSpPr txBox="1">
            <a:spLocks/>
          </p:cNvSpPr>
          <p:nvPr/>
        </p:nvSpPr>
        <p:spPr>
          <a:xfrm>
            <a:off x="3218676" y="2303412"/>
            <a:ext cx="5754649" cy="671466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50303">
              <a:lnSpc>
                <a:spcPct val="80000"/>
              </a:lnSpc>
              <a:defRPr/>
            </a:pPr>
            <a:r>
              <a:rPr lang="en-US" sz="5400" b="0" dirty="0">
                <a:solidFill>
                  <a:prstClr val="white"/>
                </a:solidFill>
                <a:latin typeface="MetricHPE Black" panose="020B0503030202060203" pitchFamily="34" charset="77"/>
              </a:rPr>
              <a:t>User </a:t>
            </a:r>
            <a:r>
              <a:rPr lang="en-US" sz="5400" b="0" dirty="0">
                <a:solidFill>
                  <a:schemeClr val="accent5"/>
                </a:solidFill>
                <a:latin typeface="MetricHPE Black" panose="020B0503030202060203" pitchFamily="34" charset="77"/>
              </a:rPr>
              <a:t>Experience</a:t>
            </a:r>
            <a:endParaRPr lang="en-US" sz="5400" b="0" dirty="0">
              <a:solidFill>
                <a:srgbClr val="F5831F"/>
              </a:solidFill>
              <a:latin typeface="MetricHPE Black" panose="020B050303020206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EE35A-3107-C54B-C080-0D955B4A352B}"/>
              </a:ext>
            </a:extLst>
          </p:cNvPr>
          <p:cNvSpPr txBox="1"/>
          <p:nvPr/>
        </p:nvSpPr>
        <p:spPr>
          <a:xfrm>
            <a:off x="3666891" y="3429000"/>
            <a:ext cx="1709928" cy="41115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64014" tIns="64014" rIns="64014" bIns="64014" rtlCol="0" anchor="ctr" anchorCtr="1">
            <a:noAutofit/>
          </a:bodyPr>
          <a:lstStyle/>
          <a:p>
            <a:pPr algn="ctr" defTabSz="650303">
              <a:lnSpc>
                <a:spcPct val="90000"/>
              </a:lnSpc>
              <a:spcBef>
                <a:spcPts val="284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MetricHPE"/>
              </a:rPr>
              <a:t>Students</a:t>
            </a:r>
            <a:endParaRPr lang="en-GB" sz="2400" b="1" dirty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524B4-E096-65F1-5A7F-17004673196D}"/>
              </a:ext>
            </a:extLst>
          </p:cNvPr>
          <p:cNvSpPr txBox="1"/>
          <p:nvPr/>
        </p:nvSpPr>
        <p:spPr>
          <a:xfrm>
            <a:off x="5319541" y="3429000"/>
            <a:ext cx="1709928" cy="41115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64014" tIns="64014" rIns="64014" bIns="64014" rtlCol="0" anchor="ctr" anchorCtr="1">
            <a:noAutofit/>
          </a:bodyPr>
          <a:lstStyle/>
          <a:p>
            <a:pPr algn="ctr" defTabSz="650303">
              <a:lnSpc>
                <a:spcPct val="90000"/>
              </a:lnSpc>
              <a:spcBef>
                <a:spcPts val="284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MetricHPE"/>
              </a:rPr>
              <a:t>Patients</a:t>
            </a:r>
            <a:endParaRPr lang="en-GB" sz="2400" b="1" dirty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2C4A1-2EAE-F904-8344-20034FDFC317}"/>
              </a:ext>
            </a:extLst>
          </p:cNvPr>
          <p:cNvSpPr txBox="1"/>
          <p:nvPr/>
        </p:nvSpPr>
        <p:spPr>
          <a:xfrm>
            <a:off x="6972191" y="3429000"/>
            <a:ext cx="1709928" cy="41115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64014" tIns="64014" rIns="64014" bIns="64014" rtlCol="0" anchor="ctr" anchorCtr="1">
            <a:noAutofit/>
          </a:bodyPr>
          <a:lstStyle/>
          <a:p>
            <a:pPr algn="ctr" defTabSz="650303">
              <a:lnSpc>
                <a:spcPct val="90000"/>
              </a:lnSpc>
              <a:spcBef>
                <a:spcPts val="284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MetricHPE"/>
              </a:rPr>
              <a:t>Shoppers</a:t>
            </a:r>
            <a:endParaRPr lang="en-GB" sz="2400" b="1" dirty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93337-04D6-6D61-36ED-07EDD18225DF}"/>
              </a:ext>
            </a:extLst>
          </p:cNvPr>
          <p:cNvSpPr txBox="1"/>
          <p:nvPr/>
        </p:nvSpPr>
        <p:spPr>
          <a:xfrm>
            <a:off x="8624841" y="3429000"/>
            <a:ext cx="1709928" cy="41115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64014" tIns="64014" rIns="64014" bIns="64014" rtlCol="0" anchor="ctr" anchorCtr="1">
            <a:noAutofit/>
          </a:bodyPr>
          <a:lstStyle/>
          <a:p>
            <a:pPr algn="ctr" defTabSz="650303">
              <a:lnSpc>
                <a:spcPct val="90000"/>
              </a:lnSpc>
              <a:spcBef>
                <a:spcPts val="284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MetricHPE"/>
              </a:rPr>
              <a:t>Guests</a:t>
            </a:r>
            <a:endParaRPr lang="en-GB" sz="2400" b="1" dirty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C4AA9-D956-5389-4DD1-910032F551A3}"/>
              </a:ext>
            </a:extLst>
          </p:cNvPr>
          <p:cNvSpPr txBox="1"/>
          <p:nvPr/>
        </p:nvSpPr>
        <p:spPr>
          <a:xfrm>
            <a:off x="1857231" y="3429000"/>
            <a:ext cx="1866938" cy="41115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64014" tIns="64014" rIns="64014" bIns="64014" rtlCol="0" anchor="ctr" anchorCtr="1">
            <a:noAutofit/>
          </a:bodyPr>
          <a:lstStyle/>
          <a:p>
            <a:pPr algn="ctr" defTabSz="650303">
              <a:lnSpc>
                <a:spcPct val="90000"/>
              </a:lnSpc>
              <a:spcBef>
                <a:spcPts val="284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MetricHPE"/>
              </a:rPr>
              <a:t>Employees</a:t>
            </a:r>
            <a:endParaRPr lang="en-GB" sz="2400" b="1" dirty="0">
              <a:solidFill>
                <a:prstClr val="white"/>
              </a:solidFill>
              <a:latin typeface="MetricHPE"/>
            </a:endParaRPr>
          </a:p>
        </p:txBody>
      </p:sp>
    </p:spTree>
    <p:extLst>
      <p:ext uri="{BB962C8B-B14F-4D97-AF65-F5344CB8AC3E}">
        <p14:creationId xmlns:p14="http://schemas.microsoft.com/office/powerpoint/2010/main" val="10920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84A9EF1-0228-67E5-9824-BEDD0FC05464}"/>
              </a:ext>
            </a:extLst>
          </p:cNvPr>
          <p:cNvSpPr txBox="1">
            <a:spLocks/>
          </p:cNvSpPr>
          <p:nvPr/>
        </p:nvSpPr>
        <p:spPr>
          <a:xfrm>
            <a:off x="3218676" y="2303412"/>
            <a:ext cx="5754649" cy="671466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50303">
              <a:lnSpc>
                <a:spcPct val="80000"/>
              </a:lnSpc>
              <a:defRPr/>
            </a:pPr>
            <a:r>
              <a:rPr lang="en-US" sz="5400" b="0" dirty="0">
                <a:solidFill>
                  <a:prstClr val="white"/>
                </a:solidFill>
                <a:latin typeface="MetricHPE Black" panose="020B0503030202060203" pitchFamily="34" charset="77"/>
              </a:rPr>
              <a:t>User </a:t>
            </a:r>
            <a:r>
              <a:rPr lang="en-US" sz="5400" b="0" dirty="0">
                <a:solidFill>
                  <a:schemeClr val="accent5"/>
                </a:solidFill>
                <a:latin typeface="MetricHPE Black" panose="020B0503030202060203" pitchFamily="34" charset="77"/>
              </a:rPr>
              <a:t>Experience</a:t>
            </a:r>
            <a:endParaRPr lang="en-US" sz="5400" b="0" dirty="0">
              <a:solidFill>
                <a:srgbClr val="F5831F"/>
              </a:solidFill>
              <a:latin typeface="MetricHPE Black" panose="020B050303020206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6BCFAE-1B4C-82F3-DBE8-882B689A4A94}"/>
              </a:ext>
            </a:extLst>
          </p:cNvPr>
          <p:cNvSpPr txBox="1"/>
          <p:nvPr/>
        </p:nvSpPr>
        <p:spPr>
          <a:xfrm>
            <a:off x="1857231" y="3429000"/>
            <a:ext cx="1866938" cy="41115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64014" tIns="64014" rIns="64014" bIns="64014" rtlCol="0" anchor="ctr" anchorCtr="1">
            <a:noAutofit/>
          </a:bodyPr>
          <a:lstStyle/>
          <a:p>
            <a:pPr algn="ctr" defTabSz="650303">
              <a:lnSpc>
                <a:spcPct val="90000"/>
              </a:lnSpc>
              <a:spcBef>
                <a:spcPts val="284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MetricHPE"/>
              </a:rPr>
              <a:t>Employees</a:t>
            </a:r>
            <a:endParaRPr lang="en-GB" sz="2400" b="1" dirty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EE35A-3107-C54B-C080-0D955B4A352B}"/>
              </a:ext>
            </a:extLst>
          </p:cNvPr>
          <p:cNvSpPr txBox="1"/>
          <p:nvPr/>
        </p:nvSpPr>
        <p:spPr>
          <a:xfrm>
            <a:off x="3666891" y="3429000"/>
            <a:ext cx="1709928" cy="41115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64014" tIns="64014" rIns="64014" bIns="64014" rtlCol="0" anchor="ctr" anchorCtr="1">
            <a:noAutofit/>
          </a:bodyPr>
          <a:lstStyle/>
          <a:p>
            <a:pPr algn="ctr" defTabSz="650303">
              <a:lnSpc>
                <a:spcPct val="90000"/>
              </a:lnSpc>
              <a:spcBef>
                <a:spcPts val="284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MetricHPE"/>
              </a:rPr>
              <a:t>Students</a:t>
            </a:r>
            <a:endParaRPr lang="en-GB" sz="2400" b="1" dirty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524B4-E096-65F1-5A7F-17004673196D}"/>
              </a:ext>
            </a:extLst>
          </p:cNvPr>
          <p:cNvSpPr txBox="1"/>
          <p:nvPr/>
        </p:nvSpPr>
        <p:spPr>
          <a:xfrm>
            <a:off x="5319541" y="3429000"/>
            <a:ext cx="1709928" cy="41115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64014" tIns="64014" rIns="64014" bIns="64014" rtlCol="0" anchor="ctr" anchorCtr="1">
            <a:noAutofit/>
          </a:bodyPr>
          <a:lstStyle/>
          <a:p>
            <a:pPr algn="ctr" defTabSz="650303">
              <a:lnSpc>
                <a:spcPct val="90000"/>
              </a:lnSpc>
              <a:spcBef>
                <a:spcPts val="284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MetricHPE"/>
              </a:rPr>
              <a:t>Patients</a:t>
            </a:r>
            <a:endParaRPr lang="en-GB" sz="2400" b="1" dirty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2C4A1-2EAE-F904-8344-20034FDFC317}"/>
              </a:ext>
            </a:extLst>
          </p:cNvPr>
          <p:cNvSpPr txBox="1"/>
          <p:nvPr/>
        </p:nvSpPr>
        <p:spPr>
          <a:xfrm>
            <a:off x="6972191" y="3429000"/>
            <a:ext cx="1709928" cy="41115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64014" tIns="64014" rIns="64014" bIns="64014" rtlCol="0" anchor="ctr" anchorCtr="1">
            <a:noAutofit/>
          </a:bodyPr>
          <a:lstStyle/>
          <a:p>
            <a:pPr algn="ctr" defTabSz="650303">
              <a:lnSpc>
                <a:spcPct val="90000"/>
              </a:lnSpc>
              <a:spcBef>
                <a:spcPts val="284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MetricHPE"/>
              </a:rPr>
              <a:t>Shoppers</a:t>
            </a:r>
            <a:endParaRPr lang="en-GB" sz="2400" b="1" dirty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93337-04D6-6D61-36ED-07EDD18225DF}"/>
              </a:ext>
            </a:extLst>
          </p:cNvPr>
          <p:cNvSpPr txBox="1"/>
          <p:nvPr/>
        </p:nvSpPr>
        <p:spPr>
          <a:xfrm>
            <a:off x="8624841" y="3429000"/>
            <a:ext cx="1709928" cy="41115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64014" tIns="64014" rIns="64014" bIns="64014" rtlCol="0" anchor="ctr" anchorCtr="1">
            <a:noAutofit/>
          </a:bodyPr>
          <a:lstStyle/>
          <a:p>
            <a:pPr algn="ctr" defTabSz="650303">
              <a:lnSpc>
                <a:spcPct val="90000"/>
              </a:lnSpc>
              <a:spcBef>
                <a:spcPts val="284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MetricHPE"/>
              </a:rPr>
              <a:t>Guests</a:t>
            </a:r>
            <a:endParaRPr lang="en-GB" sz="2400" b="1" dirty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E9E6BB-3E0E-188E-0DED-DC2EB638BD40}"/>
              </a:ext>
            </a:extLst>
          </p:cNvPr>
          <p:cNvSpPr txBox="1"/>
          <p:nvPr/>
        </p:nvSpPr>
        <p:spPr>
          <a:xfrm>
            <a:off x="4318972" y="4088700"/>
            <a:ext cx="1709928" cy="41115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64014" tIns="64014" rIns="64014" bIns="64014" rtlCol="0" anchor="ctr" anchorCtr="1">
            <a:noAutofit/>
          </a:bodyPr>
          <a:lstStyle/>
          <a:p>
            <a:pPr algn="ctr" defTabSz="650303">
              <a:lnSpc>
                <a:spcPct val="90000"/>
              </a:lnSpc>
              <a:spcBef>
                <a:spcPts val="284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MetricHPE"/>
              </a:rPr>
              <a:t>IT Operators</a:t>
            </a:r>
            <a:endParaRPr lang="en-GB" sz="2400" b="1" dirty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49C758-9A34-D014-5E33-0348A19E43A4}"/>
              </a:ext>
            </a:extLst>
          </p:cNvPr>
          <p:cNvSpPr txBox="1"/>
          <p:nvPr/>
        </p:nvSpPr>
        <p:spPr>
          <a:xfrm>
            <a:off x="6096000" y="4088700"/>
            <a:ext cx="1709928" cy="41115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64014" tIns="64014" rIns="64014" bIns="64014" rtlCol="0" anchor="ctr" anchorCtr="1">
            <a:noAutofit/>
          </a:bodyPr>
          <a:lstStyle/>
          <a:p>
            <a:pPr algn="ctr" defTabSz="650303">
              <a:lnSpc>
                <a:spcPct val="90000"/>
              </a:lnSpc>
              <a:spcBef>
                <a:spcPts val="284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MetricHPE"/>
              </a:rPr>
              <a:t>IT Partners</a:t>
            </a:r>
            <a:endParaRPr lang="en-GB" sz="2400" b="1" dirty="0">
              <a:solidFill>
                <a:prstClr val="white"/>
              </a:solidFill>
              <a:latin typeface="MetricHPE"/>
            </a:endParaRPr>
          </a:p>
        </p:txBody>
      </p:sp>
    </p:spTree>
    <p:extLst>
      <p:ext uri="{BB962C8B-B14F-4D97-AF65-F5344CB8AC3E}">
        <p14:creationId xmlns:p14="http://schemas.microsoft.com/office/powerpoint/2010/main" val="5387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HPE Standard 16x9 White Template">
  <a:themeElements>
    <a:clrScheme name="HPE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000000"/>
      </a:hlink>
      <a:folHlink>
        <a:srgbClr val="000000"/>
      </a:folHlink>
    </a:clrScheme>
    <a:fontScheme name="MetricHPE">
      <a:majorFont>
        <a:latin typeface="MetricHPE"/>
        <a:ea typeface=""/>
        <a:cs typeface=""/>
      </a:majorFont>
      <a:minorFont>
        <a:latin typeface="MetricH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noFill/>
        <a:ln w="57150">
          <a:solidFill>
            <a:schemeClr val="accent1"/>
          </a:solidFill>
        </a:ln>
      </a:spPr>
      <a:bodyPr tIns="91440" bIns="91440"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57150">
          <a:noFill/>
          <a:miter lim="800000"/>
        </a:ln>
      </a:spPr>
      <a:bodyPr wrap="square" lIns="90000" tIns="90000" rIns="90000" bIns="90000" rtlCol="0" anchor="ctr" anchorCtr="0">
        <a:noAutofit/>
      </a:bodyPr>
      <a:lstStyle>
        <a:defPPr marL="0" indent="0" algn="ctr">
          <a:lnSpc>
            <a:spcPct val="90000"/>
          </a:lnSpc>
          <a:spcBef>
            <a:spcPts val="400"/>
          </a:spcBef>
          <a:buFont typeface="MetricHPE" panose="020B0503030202060203" pitchFamily="34" charset="0"/>
          <a:buNone/>
          <a:defRPr dirty="0" err="1" smtClean="0"/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  <a:extLst>
    <a:ext uri="{05A4C25C-085E-4340-85A3-A5531E510DB2}">
      <thm15:themeFamily xmlns:thm15="http://schemas.microsoft.com/office/thememl/2012/main" name="HPE Standard 16x9 White Template" id="{95AD0B46-8996-43D6-A757-ECCCFC03F9B8}" vid="{83FBB3FB-0FD9-4489-83E5-958E13ED0952}"/>
    </a:ext>
  </a:extLst>
</a:theme>
</file>

<file path=ppt/theme/theme2.xml><?xml version="1.0" encoding="utf-8"?>
<a:theme xmlns:a="http://schemas.openxmlformats.org/drawingml/2006/main" name="2_HPE Standard 16x9 White Template">
  <a:themeElements>
    <a:clrScheme name="HPE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000000"/>
      </a:hlink>
      <a:folHlink>
        <a:srgbClr val="000000"/>
      </a:folHlink>
    </a:clrScheme>
    <a:fontScheme name="MetricHPE">
      <a:majorFont>
        <a:latin typeface="MetricHPE"/>
        <a:ea typeface=""/>
        <a:cs typeface=""/>
      </a:majorFont>
      <a:minorFont>
        <a:latin typeface="MetricH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noFill/>
        <a:ln w="57150">
          <a:solidFill>
            <a:schemeClr val="accent1"/>
          </a:solidFill>
        </a:ln>
      </a:spPr>
      <a:bodyPr tIns="91440" bIns="91440"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57150">
          <a:noFill/>
          <a:miter lim="800000"/>
        </a:ln>
      </a:spPr>
      <a:bodyPr wrap="square" lIns="90000" tIns="90000" rIns="90000" bIns="90000" rtlCol="0" anchor="ctr" anchorCtr="0">
        <a:noAutofit/>
      </a:bodyPr>
      <a:lstStyle>
        <a:defPPr marL="0" indent="0" algn="ctr">
          <a:lnSpc>
            <a:spcPct val="90000"/>
          </a:lnSpc>
          <a:spcBef>
            <a:spcPts val="400"/>
          </a:spcBef>
          <a:buFont typeface="MetricHPE" panose="020B0503030202060203" pitchFamily="34" charset="0"/>
          <a:buNone/>
          <a:defRPr dirty="0" err="1" smtClean="0"/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  <a:extLst>
    <a:ext uri="{05A4C25C-085E-4340-85A3-A5531E510DB2}">
      <thm15:themeFamily xmlns:thm15="http://schemas.microsoft.com/office/thememl/2012/main" name="HPE Standard 16x9 White Template.pptx" id="{AAF2CD36-BE7C-4F9F-B1DB-31FDF85A2F69}" vid="{E2B6C186-1D44-4ABF-AD5A-782CC18F677B}"/>
    </a:ext>
  </a:extLst>
</a:theme>
</file>

<file path=ppt/theme/theme3.xml><?xml version="1.0" encoding="utf-8"?>
<a:theme xmlns:a="http://schemas.openxmlformats.org/drawingml/2006/main" name="1_HPE Standard 16x9 White Template">
  <a:themeElements>
    <a:clrScheme name="HPE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000000"/>
      </a:hlink>
      <a:folHlink>
        <a:srgbClr val="000000"/>
      </a:folHlink>
    </a:clrScheme>
    <a:fontScheme name="MetricHPE">
      <a:majorFont>
        <a:latin typeface="MetricHPE"/>
        <a:ea typeface=""/>
        <a:cs typeface=""/>
      </a:majorFont>
      <a:minorFont>
        <a:latin typeface="MetricH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noFill/>
        <a:ln w="57150">
          <a:solidFill>
            <a:schemeClr val="accent1"/>
          </a:solidFill>
        </a:ln>
      </a:spPr>
      <a:bodyPr tIns="91440" bIns="91440"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57150">
          <a:noFill/>
          <a:miter lim="800000"/>
        </a:ln>
      </a:spPr>
      <a:bodyPr wrap="square" lIns="90000" tIns="90000" rIns="90000" bIns="90000" rtlCol="0" anchor="ctr" anchorCtr="0">
        <a:noAutofit/>
      </a:bodyPr>
      <a:lstStyle>
        <a:defPPr marL="0" indent="0" algn="ctr">
          <a:lnSpc>
            <a:spcPct val="90000"/>
          </a:lnSpc>
          <a:spcBef>
            <a:spcPts val="400"/>
          </a:spcBef>
          <a:buFont typeface="MetricHPE" panose="020B0503030202060203" pitchFamily="34" charset="0"/>
          <a:buNone/>
          <a:defRPr dirty="0" err="1" smtClean="0"/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  <a:extLst>
    <a:ext uri="{05A4C25C-085E-4340-85A3-A5531E510DB2}">
      <thm15:themeFamily xmlns:thm15="http://schemas.microsoft.com/office/thememl/2012/main" name="HPE Standard 16x9 White Template.pptx" id="{AAF2CD36-BE7C-4F9F-B1DB-31FDF85A2F69}" vid="{E2B6C186-1D44-4ABF-AD5A-782CC18F677B}"/>
    </a:ext>
  </a:extLst>
</a:theme>
</file>

<file path=ppt/theme/theme4.xml><?xml version="1.0" encoding="utf-8"?>
<a:theme xmlns:a="http://schemas.openxmlformats.org/drawingml/2006/main" name="3_HPE Standard 16x9 White Template">
  <a:themeElements>
    <a:clrScheme name="HPE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000000"/>
      </a:hlink>
      <a:folHlink>
        <a:srgbClr val="000000"/>
      </a:folHlink>
    </a:clrScheme>
    <a:fontScheme name="MetricHPE">
      <a:majorFont>
        <a:latin typeface="MetricHPE"/>
        <a:ea typeface=""/>
        <a:cs typeface=""/>
      </a:majorFont>
      <a:minorFont>
        <a:latin typeface="MetricH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noFill/>
        <a:ln w="57150">
          <a:solidFill>
            <a:schemeClr val="accent1"/>
          </a:solidFill>
        </a:ln>
      </a:spPr>
      <a:bodyPr tIns="91440" bIns="91440"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57150">
          <a:noFill/>
          <a:miter lim="800000"/>
        </a:ln>
      </a:spPr>
      <a:bodyPr wrap="square" lIns="90000" tIns="90000" rIns="90000" bIns="90000" rtlCol="0" anchor="ctr" anchorCtr="0">
        <a:noAutofit/>
      </a:bodyPr>
      <a:lstStyle>
        <a:defPPr marL="0" indent="0" algn="ctr">
          <a:lnSpc>
            <a:spcPct val="90000"/>
          </a:lnSpc>
          <a:spcBef>
            <a:spcPts val="400"/>
          </a:spcBef>
          <a:buFont typeface="MetricHPE" panose="020B0503030202060203" pitchFamily="34" charset="0"/>
          <a:buNone/>
          <a:defRPr dirty="0" err="1" smtClean="0"/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  <a:extLst>
    <a:ext uri="{05A4C25C-085E-4340-85A3-A5531E510DB2}">
      <thm15:themeFamily xmlns:thm15="http://schemas.microsoft.com/office/thememl/2012/main" name="HPE Standard 16x9 White Template.pptx" id="{AAF2CD36-BE7C-4F9F-B1DB-31FDF85A2F69}" vid="{E2B6C186-1D44-4ABF-AD5A-782CC18F677B}"/>
    </a:ext>
  </a:extLst>
</a:theme>
</file>

<file path=ppt/theme/theme5.xml><?xml version="1.0" encoding="utf-8"?>
<a:theme xmlns:a="http://schemas.openxmlformats.org/drawingml/2006/main" name="Office Theme">
  <a:themeElements>
    <a:clrScheme name="HPE Spring 2019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01A982"/>
      </a:hlink>
      <a:folHlink>
        <a:srgbClr val="01A982"/>
      </a:folHlink>
    </a:clrScheme>
    <a:fontScheme name="HPE Standard">
      <a:majorFont>
        <a:latin typeface="MetricHPE"/>
        <a:ea typeface=""/>
        <a:cs typeface=""/>
      </a:majorFont>
      <a:minorFont>
        <a:latin typeface="MetricH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9050"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HPE Spring 2019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01A982"/>
      </a:hlink>
      <a:folHlink>
        <a:srgbClr val="01A982"/>
      </a:folHlink>
    </a:clrScheme>
    <a:fontScheme name="HPE Standard">
      <a:majorFont>
        <a:latin typeface="MetricHPE"/>
        <a:ea typeface=""/>
        <a:cs typeface=""/>
      </a:majorFont>
      <a:minorFont>
        <a:latin typeface="MetricH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9050"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/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74576B8239A548B6F333AFB42BF639" ma:contentTypeVersion="21" ma:contentTypeDescription="Create a new document." ma:contentTypeScope="" ma:versionID="f475598537070654d88499ff4bc1aea4">
  <xsd:schema xmlns:xsd="http://www.w3.org/2001/XMLSchema" xmlns:xs="http://www.w3.org/2001/XMLSchema" xmlns:p="http://schemas.microsoft.com/office/2006/metadata/properties" xmlns:ns1="http://schemas.microsoft.com/sharepoint/v3" xmlns:ns2="b383f568-cbc1-4cbc-b928-26d557574971" xmlns:ns3="8fedeee6-23b2-4819-ab0b-bf16471e70f9" xmlns:ns4="528dc42b-a8a9-4871-b1aa-61453096122c" targetNamespace="http://schemas.microsoft.com/office/2006/metadata/properties" ma:root="true" ma:fieldsID="7b247789eeb58f678c6f25479f17d8ee" ns1:_="" ns2:_="" ns3:_="" ns4:_="">
    <xsd:import namespace="http://schemas.microsoft.com/sharepoint/v3"/>
    <xsd:import namespace="b383f568-cbc1-4cbc-b928-26d557574971"/>
    <xsd:import namespace="8fedeee6-23b2-4819-ab0b-bf16471e70f9"/>
    <xsd:import namespace="528dc42b-a8a9-4871-b1aa-6145309612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3f568-cbc1-4cbc-b928-26d5575749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5aa102e-2e4d-4f82-9951-c6a7f8de6b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deee6-23b2-4819-ab0b-bf16471e70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dc42b-a8a9-4871-b1aa-61453096122c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6de3df83-8010-4677-b0ae-7d48850857d1" ma:internalName="TaxCatchAll" ma:showField="CatchAllData" ma:web="8fedeee6-23b2-4819-ab0b-bf16471e70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CD7C3D-61C2-40FB-ABA4-7BD38B1B65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CAFC88-6F69-4345-AB3E-BE28464240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383f568-cbc1-4cbc-b928-26d557574971"/>
    <ds:schemaRef ds:uri="8fedeee6-23b2-4819-ab0b-bf16471e70f9"/>
    <ds:schemaRef ds:uri="528dc42b-a8a9-4871-b1aa-6145309612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HPE Standard 16x9 White Template</Template>
  <TotalTime>0</TotalTime>
  <Words>2134</Words>
  <Application>Microsoft Office PowerPoint</Application>
  <PresentationFormat>Widescreen</PresentationFormat>
  <Paragraphs>349</Paragraphs>
  <Slides>27</Slides>
  <Notes>25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HPE Standard 16x9 White Template</vt:lpstr>
      <vt:lpstr>2_HPE Standard 16x9 White Template</vt:lpstr>
      <vt:lpstr>1_HPE Standard 16x9 White Template</vt:lpstr>
      <vt:lpstr>3_HPE Standard 16x9 White Template</vt:lpstr>
      <vt:lpstr>Practical AI: The Real-world Use Case for Delivering Secure Connectivity </vt:lpstr>
      <vt:lpstr>PowerPoint Presentation</vt:lpstr>
      <vt:lpstr>What AI isn’t</vt:lpstr>
      <vt:lpstr>What AI isn’t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Solving Operator Challenges with AI</vt:lpstr>
      <vt:lpstr>PowerPoint Presentation</vt:lpstr>
      <vt:lpstr>4 Areas AI really helps</vt:lpstr>
      <vt:lpstr>Visibility is hard</vt:lpstr>
      <vt:lpstr>Know what’s on your network</vt:lpstr>
      <vt:lpstr>Know what’s REALLY on your network</vt:lpstr>
      <vt:lpstr>You can’t attack what you can’t see</vt:lpstr>
      <vt:lpstr>Our world has been turned inside out</vt:lpstr>
      <vt:lpstr>Our world has been turned inside out</vt:lpstr>
      <vt:lpstr>A new world requires a new approach</vt:lpstr>
      <vt:lpstr>A good user experience is key</vt:lpstr>
      <vt:lpstr>Today’s networks are complex</vt:lpstr>
      <vt:lpstr>User Experience Insight – no coffee required</vt:lpstr>
      <vt:lpstr>AI-powered Digital Experience Monitoring</vt:lpstr>
      <vt:lpstr>Reducing Mean Time To Innocence</vt:lpstr>
      <vt:lpstr>How can AI help my already overloaded team?</vt:lpstr>
      <vt:lpstr>Feeding the AI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HPE Aruba Networking  optimized for the hybrid cloud</dc:title>
  <dc:subject/>
  <dc:creator/>
  <cp:keywords/>
  <dc:description/>
  <cp:lastModifiedBy/>
  <cp:revision>6</cp:revision>
  <dcterms:created xsi:type="dcterms:W3CDTF">2023-06-22T22:32:45Z</dcterms:created>
  <dcterms:modified xsi:type="dcterms:W3CDTF">2023-11-27T03:31:31Z</dcterms:modified>
  <cp:category/>
</cp:coreProperties>
</file>