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346" r:id="rId6"/>
    <p:sldId id="353" r:id="rId7"/>
    <p:sldId id="294" r:id="rId8"/>
    <p:sldId id="335" r:id="rId9"/>
    <p:sldId id="359" r:id="rId10"/>
    <p:sldId id="312" r:id="rId11"/>
    <p:sldId id="344" r:id="rId12"/>
    <p:sldId id="361" r:id="rId13"/>
    <p:sldId id="364" r:id="rId14"/>
    <p:sldId id="362" r:id="rId15"/>
    <p:sldId id="342" r:id="rId16"/>
    <p:sldId id="357"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9D63BE-6871-4A95-8914-1690A847B4CF}">
          <p14:sldIdLst>
            <p14:sldId id="346"/>
            <p14:sldId id="353"/>
            <p14:sldId id="294"/>
            <p14:sldId id="335"/>
            <p14:sldId id="359"/>
            <p14:sldId id="312"/>
            <p14:sldId id="344"/>
            <p14:sldId id="361"/>
            <p14:sldId id="364"/>
            <p14:sldId id="362"/>
            <p14:sldId id="342"/>
            <p14:sldId id="357"/>
            <p14:sldId id="358"/>
          </p14:sldIdLst>
        </p14:section>
      </p14:sectionLst>
    </p:ext>
    <p:ext uri="{EFAFB233-063F-42B5-8137-9DF3F51BA10A}">
      <p15:sldGuideLst xmlns:p15="http://schemas.microsoft.com/office/powerpoint/2012/main">
        <p15:guide id="1" orient="horz" pos="2160" userDrawn="1">
          <p15:clr>
            <a:srgbClr val="A4A3A4"/>
          </p15:clr>
        </p15:guide>
        <p15:guide id="2" pos="7537" userDrawn="1">
          <p15:clr>
            <a:srgbClr val="A4A3A4"/>
          </p15:clr>
        </p15:guide>
        <p15:guide id="3" pos="143" userDrawn="1">
          <p15:clr>
            <a:srgbClr val="A4A3A4"/>
          </p15:clr>
        </p15:guide>
        <p15:guide id="4" orient="horz" pos="4178" userDrawn="1">
          <p15:clr>
            <a:srgbClr val="A4A3A4"/>
          </p15:clr>
        </p15:guide>
        <p15:guide id="5" orient="horz" pos="142" userDrawn="1">
          <p15:clr>
            <a:srgbClr val="A4A3A4"/>
          </p15:clr>
        </p15:guide>
        <p15:guide id="6" orient="horz" pos="504" userDrawn="1">
          <p15:clr>
            <a:srgbClr val="A4A3A4"/>
          </p15:clr>
        </p15:guide>
        <p15:guide id="7" pos="3840" userDrawn="1">
          <p15:clr>
            <a:srgbClr val="A4A3A4"/>
          </p15:clr>
        </p15:guide>
        <p15:guide id="9" orient="horz" pos="640" userDrawn="1">
          <p15:clr>
            <a:srgbClr val="A4A3A4"/>
          </p15:clr>
        </p15:guide>
        <p15:guide id="10" pos="6834" userDrawn="1">
          <p15:clr>
            <a:srgbClr val="A4A3A4"/>
          </p15:clr>
        </p15:guide>
        <p15:guide id="11" pos="4656" userDrawn="1">
          <p15:clr>
            <a:srgbClr val="A4A3A4"/>
          </p15:clr>
        </p15:guide>
        <p15:guide id="12" orient="horz" pos="1888" userDrawn="1">
          <p15:clr>
            <a:srgbClr val="A4A3A4"/>
          </p15:clr>
        </p15:guide>
        <p15:guide id="13" orient="horz" pos="2409" userDrawn="1">
          <p15:clr>
            <a:srgbClr val="A4A3A4"/>
          </p15:clr>
        </p15:guide>
        <p15:guide id="14" orient="horz" pos="1298" userDrawn="1">
          <p15:clr>
            <a:srgbClr val="A4A3A4"/>
          </p15:clr>
        </p15:guide>
        <p15:guide id="15" orient="horz" pos="1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8C86"/>
    <a:srgbClr val="002B49"/>
    <a:srgbClr val="FFD100"/>
    <a:srgbClr val="00BFA9"/>
    <a:srgbClr val="FF008C"/>
    <a:srgbClr val="00F6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F8D22-E611-4CFF-90D8-90A375593269}" v="247" dt="2023-11-19T07:31:08.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48" autoAdjust="0"/>
  </p:normalViewPr>
  <p:slideViewPr>
    <p:cSldViewPr snapToGrid="0" showGuides="1">
      <p:cViewPr varScale="1">
        <p:scale>
          <a:sx n="134" d="100"/>
          <a:sy n="134" d="100"/>
        </p:scale>
        <p:origin x="3588" y="48"/>
      </p:cViewPr>
      <p:guideLst>
        <p:guide orient="horz" pos="2160"/>
        <p:guide pos="7537"/>
        <p:guide pos="143"/>
        <p:guide orient="horz" pos="4178"/>
        <p:guide orient="horz" pos="142"/>
        <p:guide orient="horz" pos="504"/>
        <p:guide pos="3840"/>
        <p:guide orient="horz" pos="640"/>
        <p:guide pos="6834"/>
        <p:guide pos="4656"/>
        <p:guide orient="horz" pos="1888"/>
        <p:guide orient="horz" pos="2409"/>
        <p:guide orient="horz" pos="1298"/>
        <p:guide orient="horz" pos="1094"/>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 Pall" userId="69e1f57b-09f6-462b-9437-c73b8df5c36a" providerId="ADAL" clId="{96EF8D22-E611-4CFF-90D8-90A375593269}"/>
    <pc:docChg chg="undo custSel addSld delSld modSld sldOrd addSection delSection modSection">
      <pc:chgData name="Les Pall" userId="69e1f57b-09f6-462b-9437-c73b8df5c36a" providerId="ADAL" clId="{96EF8D22-E611-4CFF-90D8-90A375593269}" dt="2023-11-20T04:02:19.183" v="9860" actId="20577"/>
      <pc:docMkLst>
        <pc:docMk/>
      </pc:docMkLst>
      <pc:sldChg chg="modSp modNotesTx">
        <pc:chgData name="Les Pall" userId="69e1f57b-09f6-462b-9437-c73b8df5c36a" providerId="ADAL" clId="{96EF8D22-E611-4CFF-90D8-90A375593269}" dt="2023-11-19T07:19:00.844" v="4938"/>
        <pc:sldMkLst>
          <pc:docMk/>
          <pc:sldMk cId="4254537007" sldId="294"/>
        </pc:sldMkLst>
        <pc:graphicFrameChg chg="mod">
          <ac:chgData name="Les Pall" userId="69e1f57b-09f6-462b-9437-c73b8df5c36a" providerId="ADAL" clId="{96EF8D22-E611-4CFF-90D8-90A375593269}" dt="2023-11-19T07:19:00.844" v="4938"/>
          <ac:graphicFrameMkLst>
            <pc:docMk/>
            <pc:sldMk cId="4254537007" sldId="294"/>
            <ac:graphicFrameMk id="21" creationId="{41EF7102-CC91-4E74-AC59-3B40F2620985}"/>
          </ac:graphicFrameMkLst>
        </pc:graphicFrameChg>
      </pc:sldChg>
      <pc:sldChg chg="addSp delSp modSp mod ord">
        <pc:chgData name="Les Pall" userId="69e1f57b-09f6-462b-9437-c73b8df5c36a" providerId="ADAL" clId="{96EF8D22-E611-4CFF-90D8-90A375593269}" dt="2023-11-19T08:14:42.607" v="9325" actId="2711"/>
        <pc:sldMkLst>
          <pc:docMk/>
          <pc:sldMk cId="1593962252" sldId="312"/>
        </pc:sldMkLst>
        <pc:spChg chg="mod">
          <ac:chgData name="Les Pall" userId="69e1f57b-09f6-462b-9437-c73b8df5c36a" providerId="ADAL" clId="{96EF8D22-E611-4CFF-90D8-90A375593269}" dt="2023-11-19T07:08:38.161" v="4269" actId="313"/>
          <ac:spMkLst>
            <pc:docMk/>
            <pc:sldMk cId="1593962252" sldId="312"/>
            <ac:spMk id="14" creationId="{00000000-0000-0000-0000-000000000000}"/>
          </ac:spMkLst>
        </pc:spChg>
        <pc:spChg chg="del">
          <ac:chgData name="Les Pall" userId="69e1f57b-09f6-462b-9437-c73b8df5c36a" providerId="ADAL" clId="{96EF8D22-E611-4CFF-90D8-90A375593269}" dt="2023-11-19T07:09:00.026" v="4270" actId="478"/>
          <ac:spMkLst>
            <pc:docMk/>
            <pc:sldMk cId="1593962252" sldId="312"/>
            <ac:spMk id="15" creationId="{88FE0B9A-462A-49B2-9F94-60B967858569}"/>
          </ac:spMkLst>
        </pc:spChg>
        <pc:graphicFrameChg chg="add mod modGraphic">
          <ac:chgData name="Les Pall" userId="69e1f57b-09f6-462b-9437-c73b8df5c36a" providerId="ADAL" clId="{96EF8D22-E611-4CFF-90D8-90A375593269}" dt="2023-11-19T08:14:42.607" v="9325" actId="2711"/>
          <ac:graphicFrameMkLst>
            <pc:docMk/>
            <pc:sldMk cId="1593962252" sldId="312"/>
            <ac:graphicFrameMk id="2" creationId="{AE53EBED-56F6-7A40-2A07-790B94F08E8D}"/>
          </ac:graphicFrameMkLst>
        </pc:graphicFrameChg>
      </pc:sldChg>
      <pc:sldChg chg="modSp mod modNotesTx">
        <pc:chgData name="Les Pall" userId="69e1f57b-09f6-462b-9437-c73b8df5c36a" providerId="ADAL" clId="{96EF8D22-E611-4CFF-90D8-90A375593269}" dt="2023-11-19T06:22:07.681" v="1750" actId="20577"/>
        <pc:sldMkLst>
          <pc:docMk/>
          <pc:sldMk cId="3173748115" sldId="335"/>
        </pc:sldMkLst>
        <pc:spChg chg="mod">
          <ac:chgData name="Les Pall" userId="69e1f57b-09f6-462b-9437-c73b8df5c36a" providerId="ADAL" clId="{96EF8D22-E611-4CFF-90D8-90A375593269}" dt="2023-11-19T06:17:31.235" v="1437" actId="313"/>
          <ac:spMkLst>
            <pc:docMk/>
            <pc:sldMk cId="3173748115" sldId="335"/>
            <ac:spMk id="7" creationId="{00000000-0000-0000-0000-000000000000}"/>
          </ac:spMkLst>
        </pc:spChg>
      </pc:sldChg>
      <pc:sldChg chg="modSp del mod ord modNotesTx">
        <pc:chgData name="Les Pall" userId="69e1f57b-09f6-462b-9437-c73b8df5c36a" providerId="ADAL" clId="{96EF8D22-E611-4CFF-90D8-90A375593269}" dt="2023-11-19T06:31:50.283" v="2073" actId="47"/>
        <pc:sldMkLst>
          <pc:docMk/>
          <pc:sldMk cId="2603598445" sldId="339"/>
        </pc:sldMkLst>
        <pc:spChg chg="mod">
          <ac:chgData name="Les Pall" userId="69e1f57b-09f6-462b-9437-c73b8df5c36a" providerId="ADAL" clId="{96EF8D22-E611-4CFF-90D8-90A375593269}" dt="2023-11-19T06:31:29.711" v="2070" actId="404"/>
          <ac:spMkLst>
            <pc:docMk/>
            <pc:sldMk cId="2603598445" sldId="339"/>
            <ac:spMk id="4" creationId="{00000000-0000-0000-0000-000000000000}"/>
          </ac:spMkLst>
        </pc:spChg>
        <pc:spChg chg="mod">
          <ac:chgData name="Les Pall" userId="69e1f57b-09f6-462b-9437-c73b8df5c36a" providerId="ADAL" clId="{96EF8D22-E611-4CFF-90D8-90A375593269}" dt="2023-11-19T06:31:40.265" v="2072"/>
          <ac:spMkLst>
            <pc:docMk/>
            <pc:sldMk cId="2603598445" sldId="339"/>
            <ac:spMk id="10" creationId="{88FE0B9A-462A-49B2-9F94-60B967858569}"/>
          </ac:spMkLst>
        </pc:spChg>
      </pc:sldChg>
      <pc:sldChg chg="del ord">
        <pc:chgData name="Les Pall" userId="69e1f57b-09f6-462b-9437-c73b8df5c36a" providerId="ADAL" clId="{96EF8D22-E611-4CFF-90D8-90A375593269}" dt="2023-11-19T08:18:06.845" v="9376" actId="47"/>
        <pc:sldMkLst>
          <pc:docMk/>
          <pc:sldMk cId="183124299" sldId="341"/>
        </pc:sldMkLst>
      </pc:sldChg>
      <pc:sldChg chg="modSp mod ord">
        <pc:chgData name="Les Pall" userId="69e1f57b-09f6-462b-9437-c73b8df5c36a" providerId="ADAL" clId="{96EF8D22-E611-4CFF-90D8-90A375593269}" dt="2023-11-20T04:02:19.183" v="9860" actId="20577"/>
        <pc:sldMkLst>
          <pc:docMk/>
          <pc:sldMk cId="3706613150" sldId="342"/>
        </pc:sldMkLst>
        <pc:spChg chg="mod">
          <ac:chgData name="Les Pall" userId="69e1f57b-09f6-462b-9437-c73b8df5c36a" providerId="ADAL" clId="{96EF8D22-E611-4CFF-90D8-90A375593269}" dt="2023-11-19T07:30:05.601" v="5629" actId="20577"/>
          <ac:spMkLst>
            <pc:docMk/>
            <pc:sldMk cId="3706613150" sldId="342"/>
            <ac:spMk id="8" creationId="{00000000-0000-0000-0000-000000000000}"/>
          </ac:spMkLst>
        </pc:spChg>
        <pc:spChg chg="mod">
          <ac:chgData name="Les Pall" userId="69e1f57b-09f6-462b-9437-c73b8df5c36a" providerId="ADAL" clId="{96EF8D22-E611-4CFF-90D8-90A375593269}" dt="2023-11-20T04:02:19.183" v="9860" actId="20577"/>
          <ac:spMkLst>
            <pc:docMk/>
            <pc:sldMk cId="3706613150" sldId="342"/>
            <ac:spMk id="13" creationId="{212B2D17-1733-594C-98AA-E59288766DD7}"/>
          </ac:spMkLst>
        </pc:spChg>
      </pc:sldChg>
      <pc:sldChg chg="modSp mod ord">
        <pc:chgData name="Les Pall" userId="69e1f57b-09f6-462b-9437-c73b8df5c36a" providerId="ADAL" clId="{96EF8D22-E611-4CFF-90D8-90A375593269}" dt="2023-11-19T08:15:29.632" v="9328" actId="2711"/>
        <pc:sldMkLst>
          <pc:docMk/>
          <pc:sldMk cId="500692041" sldId="344"/>
        </pc:sldMkLst>
        <pc:spChg chg="mod">
          <ac:chgData name="Les Pall" userId="69e1f57b-09f6-462b-9437-c73b8df5c36a" providerId="ADAL" clId="{96EF8D22-E611-4CFF-90D8-90A375593269}" dt="2023-11-19T06:53:45.856" v="3520" actId="20577"/>
          <ac:spMkLst>
            <pc:docMk/>
            <pc:sldMk cId="500692041" sldId="344"/>
            <ac:spMk id="8" creationId="{00000000-0000-0000-0000-000000000000}"/>
          </ac:spMkLst>
        </pc:spChg>
        <pc:spChg chg="mod">
          <ac:chgData name="Les Pall" userId="69e1f57b-09f6-462b-9437-c73b8df5c36a" providerId="ADAL" clId="{96EF8D22-E611-4CFF-90D8-90A375593269}" dt="2023-11-19T08:15:29.632" v="9328" actId="2711"/>
          <ac:spMkLst>
            <pc:docMk/>
            <pc:sldMk cId="500692041" sldId="344"/>
            <ac:spMk id="11" creationId="{212B2D17-1733-594C-98AA-E59288766DD7}"/>
          </ac:spMkLst>
        </pc:spChg>
        <pc:picChg chg="mod">
          <ac:chgData name="Les Pall" userId="69e1f57b-09f6-462b-9437-c73b8df5c36a" providerId="ADAL" clId="{96EF8D22-E611-4CFF-90D8-90A375593269}" dt="2023-11-19T07:02:35.177" v="3974" actId="1076"/>
          <ac:picMkLst>
            <pc:docMk/>
            <pc:sldMk cId="500692041" sldId="344"/>
            <ac:picMk id="3" creationId="{199E7D1D-FA1A-DC1F-9A6B-36945EDF430C}"/>
          </ac:picMkLst>
        </pc:picChg>
      </pc:sldChg>
      <pc:sldChg chg="addSp modSp mod modNotesTx">
        <pc:chgData name="Les Pall" userId="69e1f57b-09f6-462b-9437-c73b8df5c36a" providerId="ADAL" clId="{96EF8D22-E611-4CFF-90D8-90A375593269}" dt="2023-11-19T08:40:03.255" v="9720" actId="1076"/>
        <pc:sldMkLst>
          <pc:docMk/>
          <pc:sldMk cId="2973045020" sldId="346"/>
        </pc:sldMkLst>
        <pc:spChg chg="add mod">
          <ac:chgData name="Les Pall" userId="69e1f57b-09f6-462b-9437-c73b8df5c36a" providerId="ADAL" clId="{96EF8D22-E611-4CFF-90D8-90A375593269}" dt="2023-11-19T08:39:50.830" v="9718" actId="14100"/>
          <ac:spMkLst>
            <pc:docMk/>
            <pc:sldMk cId="2973045020" sldId="346"/>
            <ac:spMk id="3" creationId="{E159FC28-4D9A-3AF0-73C0-1E2809534455}"/>
          </ac:spMkLst>
        </pc:spChg>
        <pc:spChg chg="mod">
          <ac:chgData name="Les Pall" userId="69e1f57b-09f6-462b-9437-c73b8df5c36a" providerId="ADAL" clId="{96EF8D22-E611-4CFF-90D8-90A375593269}" dt="2023-11-19T06:22:42.160" v="1772" actId="20577"/>
          <ac:spMkLst>
            <pc:docMk/>
            <pc:sldMk cId="2973045020" sldId="346"/>
            <ac:spMk id="4" creationId="{00000000-0000-0000-0000-000000000000}"/>
          </ac:spMkLst>
        </pc:spChg>
        <pc:spChg chg="mod">
          <ac:chgData name="Les Pall" userId="69e1f57b-09f6-462b-9437-c73b8df5c36a" providerId="ADAL" clId="{96EF8D22-E611-4CFF-90D8-90A375593269}" dt="2023-11-19T06:29:03.295" v="1979" actId="20577"/>
          <ac:spMkLst>
            <pc:docMk/>
            <pc:sldMk cId="2973045020" sldId="346"/>
            <ac:spMk id="6" creationId="{00000000-0000-0000-0000-000000000000}"/>
          </ac:spMkLst>
        </pc:spChg>
        <pc:spChg chg="add mod">
          <ac:chgData name="Les Pall" userId="69e1f57b-09f6-462b-9437-c73b8df5c36a" providerId="ADAL" clId="{96EF8D22-E611-4CFF-90D8-90A375593269}" dt="2023-11-19T08:40:03.255" v="9720" actId="1076"/>
          <ac:spMkLst>
            <pc:docMk/>
            <pc:sldMk cId="2973045020" sldId="346"/>
            <ac:spMk id="7" creationId="{59EE1F44-5B00-1032-2FFB-0048372BE0A7}"/>
          </ac:spMkLst>
        </pc:spChg>
        <pc:cxnChg chg="mod">
          <ac:chgData name="Les Pall" userId="69e1f57b-09f6-462b-9437-c73b8df5c36a" providerId="ADAL" clId="{96EF8D22-E611-4CFF-90D8-90A375593269}" dt="2023-11-19T06:01:38.834" v="28" actId="1076"/>
          <ac:cxnSpMkLst>
            <pc:docMk/>
            <pc:sldMk cId="2973045020" sldId="346"/>
            <ac:cxnSpMk id="9" creationId="{00000000-0000-0000-0000-000000000000}"/>
          </ac:cxnSpMkLst>
        </pc:cxnChg>
      </pc:sldChg>
      <pc:sldChg chg="modNotesTx">
        <pc:chgData name="Les Pall" userId="69e1f57b-09f6-462b-9437-c73b8df5c36a" providerId="ADAL" clId="{96EF8D22-E611-4CFF-90D8-90A375593269}" dt="2023-11-19T06:08:29.980" v="503" actId="20577"/>
        <pc:sldMkLst>
          <pc:docMk/>
          <pc:sldMk cId="1764901956" sldId="353"/>
        </pc:sldMkLst>
      </pc:sldChg>
      <pc:sldChg chg="addSp modSp mod ord">
        <pc:chgData name="Les Pall" userId="69e1f57b-09f6-462b-9437-c73b8df5c36a" providerId="ADAL" clId="{96EF8D22-E611-4CFF-90D8-90A375593269}" dt="2023-11-19T07:29:26.907" v="5585"/>
        <pc:sldMkLst>
          <pc:docMk/>
          <pc:sldMk cId="3766790278" sldId="357"/>
        </pc:sldMkLst>
        <pc:spChg chg="mod">
          <ac:chgData name="Les Pall" userId="69e1f57b-09f6-462b-9437-c73b8df5c36a" providerId="ADAL" clId="{96EF8D22-E611-4CFF-90D8-90A375593269}" dt="2023-11-19T06:27:36.258" v="1918" actId="20577"/>
          <ac:spMkLst>
            <pc:docMk/>
            <pc:sldMk cId="3766790278" sldId="357"/>
            <ac:spMk id="6" creationId="{00000000-0000-0000-0000-000000000000}"/>
          </ac:spMkLst>
        </pc:spChg>
        <pc:spChg chg="add mod">
          <ac:chgData name="Les Pall" userId="69e1f57b-09f6-462b-9437-c73b8df5c36a" providerId="ADAL" clId="{96EF8D22-E611-4CFF-90D8-90A375593269}" dt="2023-11-19T06:27:23.846" v="1904" actId="20577"/>
          <ac:spMkLst>
            <pc:docMk/>
            <pc:sldMk cId="3766790278" sldId="357"/>
            <ac:spMk id="7" creationId="{00771EB8-2422-05E3-B9EA-CC683120E2B7}"/>
          </ac:spMkLst>
        </pc:spChg>
      </pc:sldChg>
      <pc:sldChg chg="ord">
        <pc:chgData name="Les Pall" userId="69e1f57b-09f6-462b-9437-c73b8df5c36a" providerId="ADAL" clId="{96EF8D22-E611-4CFF-90D8-90A375593269}" dt="2023-11-19T07:29:26.907" v="5585"/>
        <pc:sldMkLst>
          <pc:docMk/>
          <pc:sldMk cId="4067023689" sldId="358"/>
        </pc:sldMkLst>
      </pc:sldChg>
      <pc:sldChg chg="modSp add del mod ord">
        <pc:chgData name="Les Pall" userId="69e1f57b-09f6-462b-9437-c73b8df5c36a" providerId="ADAL" clId="{96EF8D22-E611-4CFF-90D8-90A375593269}" dt="2023-11-19T06:30:08.344" v="2024" actId="47"/>
        <pc:sldMkLst>
          <pc:docMk/>
          <pc:sldMk cId="2171278148" sldId="359"/>
        </pc:sldMkLst>
        <pc:spChg chg="mod">
          <ac:chgData name="Les Pall" userId="69e1f57b-09f6-462b-9437-c73b8df5c36a" providerId="ADAL" clId="{96EF8D22-E611-4CFF-90D8-90A375593269}" dt="2023-11-19T06:29:46.424" v="2009" actId="20577"/>
          <ac:spMkLst>
            <pc:docMk/>
            <pc:sldMk cId="2171278148" sldId="359"/>
            <ac:spMk id="8" creationId="{00000000-0000-0000-0000-000000000000}"/>
          </ac:spMkLst>
        </pc:spChg>
        <pc:spChg chg="mod">
          <ac:chgData name="Les Pall" userId="69e1f57b-09f6-462b-9437-c73b8df5c36a" providerId="ADAL" clId="{96EF8D22-E611-4CFF-90D8-90A375593269}" dt="2023-11-19T06:30:06.054" v="2023" actId="6549"/>
          <ac:spMkLst>
            <pc:docMk/>
            <pc:sldMk cId="2171278148" sldId="359"/>
            <ac:spMk id="11" creationId="{212B2D17-1733-594C-98AA-E59288766DD7}"/>
          </ac:spMkLst>
        </pc:spChg>
      </pc:sldChg>
      <pc:sldChg chg="modSp add mod ord">
        <pc:chgData name="Les Pall" userId="69e1f57b-09f6-462b-9437-c73b8df5c36a" providerId="ADAL" clId="{96EF8D22-E611-4CFF-90D8-90A375593269}" dt="2023-11-19T08:15:00.316" v="9326" actId="2711"/>
        <pc:sldMkLst>
          <pc:docMk/>
          <pc:sldMk cId="3321267963" sldId="359"/>
        </pc:sldMkLst>
        <pc:spChg chg="mod">
          <ac:chgData name="Les Pall" userId="69e1f57b-09f6-462b-9437-c73b8df5c36a" providerId="ADAL" clId="{96EF8D22-E611-4CFF-90D8-90A375593269}" dt="2023-11-19T06:32:32.604" v="2156" actId="20577"/>
          <ac:spMkLst>
            <pc:docMk/>
            <pc:sldMk cId="3321267963" sldId="359"/>
            <ac:spMk id="14" creationId="{00000000-0000-0000-0000-000000000000}"/>
          </ac:spMkLst>
        </pc:spChg>
        <pc:spChg chg="mod">
          <ac:chgData name="Les Pall" userId="69e1f57b-09f6-462b-9437-c73b8df5c36a" providerId="ADAL" clId="{96EF8D22-E611-4CFF-90D8-90A375593269}" dt="2023-11-19T08:15:00.316" v="9326" actId="2711"/>
          <ac:spMkLst>
            <pc:docMk/>
            <pc:sldMk cId="3321267963" sldId="359"/>
            <ac:spMk id="15" creationId="{88FE0B9A-462A-49B2-9F94-60B967858569}"/>
          </ac:spMkLst>
        </pc:spChg>
      </pc:sldChg>
      <pc:sldChg chg="add del">
        <pc:chgData name="Les Pall" userId="69e1f57b-09f6-462b-9437-c73b8df5c36a" providerId="ADAL" clId="{96EF8D22-E611-4CFF-90D8-90A375593269}" dt="2023-11-19T08:18:06.845" v="9376" actId="47"/>
        <pc:sldMkLst>
          <pc:docMk/>
          <pc:sldMk cId="2660770235" sldId="360"/>
        </pc:sldMkLst>
      </pc:sldChg>
      <pc:sldChg chg="modSp add del mod ord">
        <pc:chgData name="Les Pall" userId="69e1f57b-09f6-462b-9437-c73b8df5c36a" providerId="ADAL" clId="{96EF8D22-E611-4CFF-90D8-90A375593269}" dt="2023-11-19T07:07:57.896" v="4208" actId="47"/>
        <pc:sldMkLst>
          <pc:docMk/>
          <pc:sldMk cId="1834617728" sldId="361"/>
        </pc:sldMkLst>
        <pc:spChg chg="mod">
          <ac:chgData name="Les Pall" userId="69e1f57b-09f6-462b-9437-c73b8df5c36a" providerId="ADAL" clId="{96EF8D22-E611-4CFF-90D8-90A375593269}" dt="2023-11-19T07:07:48.863" v="4207" actId="20577"/>
          <ac:spMkLst>
            <pc:docMk/>
            <pc:sldMk cId="1834617728" sldId="361"/>
            <ac:spMk id="8" creationId="{00000000-0000-0000-0000-000000000000}"/>
          </ac:spMkLst>
        </pc:spChg>
      </pc:sldChg>
      <pc:sldChg chg="addSp delSp modSp add mod ord modClrScheme chgLayout">
        <pc:chgData name="Les Pall" userId="69e1f57b-09f6-462b-9437-c73b8df5c36a" providerId="ADAL" clId="{96EF8D22-E611-4CFF-90D8-90A375593269}" dt="2023-11-19T08:36:28.663" v="9609" actId="20577"/>
        <pc:sldMkLst>
          <pc:docMk/>
          <pc:sldMk cId="2551956080" sldId="361"/>
        </pc:sldMkLst>
        <pc:spChg chg="add del mod ord">
          <ac:chgData name="Les Pall" userId="69e1f57b-09f6-462b-9437-c73b8df5c36a" providerId="ADAL" clId="{96EF8D22-E611-4CFF-90D8-90A375593269}" dt="2023-11-19T07:41:28.465" v="6670" actId="700"/>
          <ac:spMkLst>
            <pc:docMk/>
            <pc:sldMk cId="2551956080" sldId="361"/>
            <ac:spMk id="2" creationId="{54832D1E-0920-FC5C-E4D5-B29ED7A7A4E8}"/>
          </ac:spMkLst>
        </pc:spChg>
        <pc:spChg chg="add del mod ord">
          <ac:chgData name="Les Pall" userId="69e1f57b-09f6-462b-9437-c73b8df5c36a" providerId="ADAL" clId="{96EF8D22-E611-4CFF-90D8-90A375593269}" dt="2023-11-19T07:41:28.465" v="6670" actId="700"/>
          <ac:spMkLst>
            <pc:docMk/>
            <pc:sldMk cId="2551956080" sldId="361"/>
            <ac:spMk id="5" creationId="{85D09120-0BE1-C3BE-BF39-3AFE8B94ED79}"/>
          </ac:spMkLst>
        </pc:spChg>
        <pc:spChg chg="add del mod ord">
          <ac:chgData name="Les Pall" userId="69e1f57b-09f6-462b-9437-c73b8df5c36a" providerId="ADAL" clId="{96EF8D22-E611-4CFF-90D8-90A375593269}" dt="2023-11-19T07:41:27.979" v="6669" actId="700"/>
          <ac:spMkLst>
            <pc:docMk/>
            <pc:sldMk cId="2551956080" sldId="361"/>
            <ac:spMk id="6" creationId="{D691B277-D856-FCF3-2F02-762586BDAE15}"/>
          </ac:spMkLst>
        </pc:spChg>
        <pc:spChg chg="add del mod ord">
          <ac:chgData name="Les Pall" userId="69e1f57b-09f6-462b-9437-c73b8df5c36a" providerId="ADAL" clId="{96EF8D22-E611-4CFF-90D8-90A375593269}" dt="2023-11-19T07:41:27.979" v="6669" actId="700"/>
          <ac:spMkLst>
            <pc:docMk/>
            <pc:sldMk cId="2551956080" sldId="361"/>
            <ac:spMk id="7" creationId="{9A981D02-AA36-899B-C377-E6E3F006DF5C}"/>
          </ac:spMkLst>
        </pc:spChg>
        <pc:spChg chg="mod">
          <ac:chgData name="Les Pall" userId="69e1f57b-09f6-462b-9437-c73b8df5c36a" providerId="ADAL" clId="{96EF8D22-E611-4CFF-90D8-90A375593269}" dt="2023-11-19T07:36:55.023" v="6320" actId="20577"/>
          <ac:spMkLst>
            <pc:docMk/>
            <pc:sldMk cId="2551956080" sldId="361"/>
            <ac:spMk id="14" creationId="{00000000-0000-0000-0000-000000000000}"/>
          </ac:spMkLst>
        </pc:spChg>
        <pc:spChg chg="mod">
          <ac:chgData name="Les Pall" userId="69e1f57b-09f6-462b-9437-c73b8df5c36a" providerId="ADAL" clId="{96EF8D22-E611-4CFF-90D8-90A375593269}" dt="2023-11-19T08:36:28.663" v="9609" actId="20577"/>
          <ac:spMkLst>
            <pc:docMk/>
            <pc:sldMk cId="2551956080" sldId="361"/>
            <ac:spMk id="15" creationId="{88FE0B9A-462A-49B2-9F94-60B967858569}"/>
          </ac:spMkLst>
        </pc:spChg>
      </pc:sldChg>
      <pc:sldChg chg="addSp delSp modSp add mod ord">
        <pc:chgData name="Les Pall" userId="69e1f57b-09f6-462b-9437-c73b8df5c36a" providerId="ADAL" clId="{96EF8D22-E611-4CFF-90D8-90A375593269}" dt="2023-11-19T08:17:33.894" v="9375" actId="1076"/>
        <pc:sldMkLst>
          <pc:docMk/>
          <pc:sldMk cId="1532030271" sldId="362"/>
        </pc:sldMkLst>
        <pc:spChg chg="mod">
          <ac:chgData name="Les Pall" userId="69e1f57b-09f6-462b-9437-c73b8df5c36a" providerId="ADAL" clId="{96EF8D22-E611-4CFF-90D8-90A375593269}" dt="2023-11-19T08:17:23.766" v="9372" actId="14100"/>
          <ac:spMkLst>
            <pc:docMk/>
            <pc:sldMk cId="1532030271" sldId="362"/>
            <ac:spMk id="14" creationId="{00000000-0000-0000-0000-000000000000}"/>
          </ac:spMkLst>
        </pc:spChg>
        <pc:spChg chg="del">
          <ac:chgData name="Les Pall" userId="69e1f57b-09f6-462b-9437-c73b8df5c36a" providerId="ADAL" clId="{96EF8D22-E611-4CFF-90D8-90A375593269}" dt="2023-11-19T08:11:40.516" v="9302" actId="478"/>
          <ac:spMkLst>
            <pc:docMk/>
            <pc:sldMk cId="1532030271" sldId="362"/>
            <ac:spMk id="15" creationId="{88FE0B9A-462A-49B2-9F94-60B967858569}"/>
          </ac:spMkLst>
        </pc:spChg>
        <pc:picChg chg="add mod">
          <ac:chgData name="Les Pall" userId="69e1f57b-09f6-462b-9437-c73b8df5c36a" providerId="ADAL" clId="{96EF8D22-E611-4CFF-90D8-90A375593269}" dt="2023-11-19T08:17:33.894" v="9375" actId="1076"/>
          <ac:picMkLst>
            <pc:docMk/>
            <pc:sldMk cId="1532030271" sldId="362"/>
            <ac:picMk id="5" creationId="{FB2A7295-4EC2-64B9-98B4-48BE14C74C25}"/>
          </ac:picMkLst>
        </pc:picChg>
      </pc:sldChg>
      <pc:sldChg chg="add del">
        <pc:chgData name="Les Pall" userId="69e1f57b-09f6-462b-9437-c73b8df5c36a" providerId="ADAL" clId="{96EF8D22-E611-4CFF-90D8-90A375593269}" dt="2023-11-19T08:18:06.845" v="9376" actId="47"/>
        <pc:sldMkLst>
          <pc:docMk/>
          <pc:sldMk cId="1432448481" sldId="363"/>
        </pc:sldMkLst>
      </pc:sldChg>
      <pc:sldChg chg="modSp add mod">
        <pc:chgData name="Les Pall" userId="69e1f57b-09f6-462b-9437-c73b8df5c36a" providerId="ADAL" clId="{96EF8D22-E611-4CFF-90D8-90A375593269}" dt="2023-11-19T08:38:58.670" v="9717" actId="20577"/>
        <pc:sldMkLst>
          <pc:docMk/>
          <pc:sldMk cId="1766150874" sldId="364"/>
        </pc:sldMkLst>
        <pc:spChg chg="mod">
          <ac:chgData name="Les Pall" userId="69e1f57b-09f6-462b-9437-c73b8df5c36a" providerId="ADAL" clId="{96EF8D22-E611-4CFF-90D8-90A375593269}" dt="2023-11-19T07:37:02.653" v="6339" actId="20577"/>
          <ac:spMkLst>
            <pc:docMk/>
            <pc:sldMk cId="1766150874" sldId="364"/>
            <ac:spMk id="14" creationId="{00000000-0000-0000-0000-000000000000}"/>
          </ac:spMkLst>
        </pc:spChg>
        <pc:spChg chg="mod">
          <ac:chgData name="Les Pall" userId="69e1f57b-09f6-462b-9437-c73b8df5c36a" providerId="ADAL" clId="{96EF8D22-E611-4CFF-90D8-90A375593269}" dt="2023-11-19T08:38:58.670" v="9717" actId="20577"/>
          <ac:spMkLst>
            <pc:docMk/>
            <pc:sldMk cId="1766150874" sldId="364"/>
            <ac:spMk id="15" creationId="{88FE0B9A-462A-49B2-9F94-60B967858569}"/>
          </ac:spMkLst>
        </pc:spChg>
      </pc:sldChg>
    </pc:docChg>
  </pc:docChgLst>
</pc:chgInfo>
</file>

<file path=ppt/diagrams/_rels/data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microsoft.com/office/2007/relationships/hdphoto" Target="../media/hdphoto1.wdp"/><Relationship Id="rId1" Type="http://schemas.openxmlformats.org/officeDocument/2006/relationships/image" Target="../media/image4.png"/><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microsoft.com/office/2007/relationships/hdphoto" Target="../media/hdphoto1.wdp"/><Relationship Id="rId1" Type="http://schemas.openxmlformats.org/officeDocument/2006/relationships/image" Target="../media/image4.png"/><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72C3-04DB-4ABB-A309-D45B4D070026}" type="doc">
      <dgm:prSet loTypeId="urn:microsoft.com/office/officeart/2005/8/layout/vList3" loCatId="list" qsTypeId="urn:microsoft.com/office/officeart/2005/8/quickstyle/simple1" qsCatId="simple" csTypeId="urn:microsoft.com/office/officeart/2005/8/colors/accent1_2" csCatId="accent1" phldr="1"/>
      <dgm:spPr/>
    </dgm:pt>
    <dgm:pt modelId="{0FB64633-BC36-4017-813A-8E3992115997}">
      <dgm:prSet phldrT="[Text]" custT="1"/>
      <dgm:spPr>
        <a:noFill/>
        <a:ln>
          <a:noFill/>
        </a:ln>
      </dgm:spPr>
      <dgm:t>
        <a:bodyPr/>
        <a:lstStyle/>
        <a:p>
          <a:pPr algn="l">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rPr>
            <a:t>The journey to InTune – why?</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gm:t>
    </dgm:pt>
    <dgm:pt modelId="{77BA0162-8999-40DC-97E5-1D33447A1CEE}" type="parTrans" cxnId="{C5049685-55E8-4C44-8EDE-731D6A2BEA99}">
      <dgm:prSet/>
      <dgm:spPr/>
      <dgm:t>
        <a:bodyPr/>
        <a:lstStyle/>
        <a:p>
          <a:pPr algn="l"/>
          <a:endParaRPr lang="en-AU" b="1">
            <a:solidFill>
              <a:schemeClr val="bg1"/>
            </a:solidFill>
            <a:latin typeface="Blimone Bold" panose="02000000000000000000" pitchFamily="2" charset="0"/>
          </a:endParaRPr>
        </a:p>
      </dgm:t>
    </dgm:pt>
    <dgm:pt modelId="{9913E366-FA84-46FC-B18D-71E1E9D3A6EB}" type="sibTrans" cxnId="{C5049685-55E8-4C44-8EDE-731D6A2BEA99}">
      <dgm:prSet/>
      <dgm:spPr/>
      <dgm:t>
        <a:bodyPr/>
        <a:lstStyle/>
        <a:p>
          <a:pPr algn="l"/>
          <a:endParaRPr lang="en-AU" b="1">
            <a:solidFill>
              <a:schemeClr val="bg1"/>
            </a:solidFill>
            <a:latin typeface="Blimone Bold" panose="02000000000000000000" pitchFamily="2" charset="0"/>
          </a:endParaRPr>
        </a:p>
      </dgm:t>
    </dgm:pt>
    <dgm:pt modelId="{F5C52378-90E2-4208-B612-B168F6A83354}">
      <dgm:prSet phldrT="[Text]" custT="1"/>
      <dgm:spPr>
        <a:noFill/>
        <a:ln>
          <a:noFill/>
        </a:ln>
      </dgm:spPr>
      <dgm: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Some history</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gm:t>
    </dgm:pt>
    <dgm:pt modelId="{9930D144-6A7B-4C5C-96A0-407AC1AC3A0B}" type="parTrans" cxnId="{970CE74B-F58A-4786-930C-1EB7F7EFD473}">
      <dgm:prSet/>
      <dgm:spPr/>
      <dgm:t>
        <a:bodyPr/>
        <a:lstStyle/>
        <a:p>
          <a:pPr algn="l"/>
          <a:endParaRPr lang="en-AU" b="1">
            <a:solidFill>
              <a:schemeClr val="bg1"/>
            </a:solidFill>
            <a:latin typeface="Blimone Bold" panose="02000000000000000000" pitchFamily="2" charset="0"/>
          </a:endParaRPr>
        </a:p>
      </dgm:t>
    </dgm:pt>
    <dgm:pt modelId="{AF843494-1959-4EE5-9AED-D8CDA4C4D5D9}" type="sibTrans" cxnId="{970CE74B-F58A-4786-930C-1EB7F7EFD473}">
      <dgm:prSet/>
      <dgm:spPr/>
      <dgm:t>
        <a:bodyPr/>
        <a:lstStyle/>
        <a:p>
          <a:pPr algn="l"/>
          <a:endParaRPr lang="en-AU" b="1">
            <a:solidFill>
              <a:schemeClr val="bg1"/>
            </a:solidFill>
            <a:latin typeface="Blimone Bold" panose="02000000000000000000" pitchFamily="2" charset="0"/>
          </a:endParaRPr>
        </a:p>
      </dgm:t>
    </dgm:pt>
    <dgm:pt modelId="{A7E77D0C-8EA4-4DE2-B63C-08DA97493E22}">
      <dgm:prSet phldrT="[Text]" custT="1"/>
      <dgm:spPr>
        <a:noFill/>
        <a:ln>
          <a:noFill/>
        </a:ln>
      </dgm:spPr>
      <dgm: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SWOT – or COVID19</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gm:t>
    </dgm:pt>
    <dgm:pt modelId="{043290B5-24E6-4592-ABFB-6350CBEB7F98}" type="parTrans" cxnId="{C45C0C32-6D31-40D4-8E33-6866F506021D}">
      <dgm:prSet/>
      <dgm:spPr/>
      <dgm:t>
        <a:bodyPr/>
        <a:lstStyle/>
        <a:p>
          <a:pPr algn="l"/>
          <a:endParaRPr lang="en-AU" b="1">
            <a:solidFill>
              <a:schemeClr val="bg1"/>
            </a:solidFill>
            <a:latin typeface="Blimone Bold" panose="02000000000000000000" pitchFamily="2" charset="0"/>
          </a:endParaRPr>
        </a:p>
      </dgm:t>
    </dgm:pt>
    <dgm:pt modelId="{7758A00C-5FA4-4170-A5A3-795C7B7F0A98}" type="sibTrans" cxnId="{C45C0C32-6D31-40D4-8E33-6866F506021D}">
      <dgm:prSet/>
      <dgm:spPr/>
      <dgm:t>
        <a:bodyPr/>
        <a:lstStyle/>
        <a:p>
          <a:pPr algn="l"/>
          <a:endParaRPr lang="en-AU" b="1">
            <a:solidFill>
              <a:schemeClr val="bg1"/>
            </a:solidFill>
            <a:latin typeface="Blimone Bold" panose="02000000000000000000" pitchFamily="2" charset="0"/>
          </a:endParaRPr>
        </a:p>
      </dgm:t>
    </dgm:pt>
    <dgm:pt modelId="{85355F4A-A2E5-4083-8EE5-FA13B3847D7F}">
      <dgm:prSet phldrT="[Text]" custT="1"/>
      <dgm:spPr>
        <a:noFill/>
        <a:ln>
          <a:noFill/>
        </a:ln>
      </dgm:spPr>
      <dgm:t>
        <a:bodyPr/>
        <a:lstStyle/>
        <a:p>
          <a:pPr marL="0" lvl="0" algn="l" defTabSz="889000">
            <a:lnSpc>
              <a:spcPct val="90000"/>
            </a:lnSpc>
            <a:spcBef>
              <a:spcPct val="0"/>
            </a:spcBef>
            <a:spcAft>
              <a:spcPct val="35000"/>
            </a:spcAft>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rPr>
            <a:t>Strategy – and its evolution</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gm:t>
    </dgm:pt>
    <dgm:pt modelId="{3CC62AE7-7E54-47EC-B8C8-3B1B4C7947C0}" type="parTrans" cxnId="{931D5B4C-D84B-42A9-9DF7-343D6903E382}">
      <dgm:prSet/>
      <dgm:spPr/>
      <dgm:t>
        <a:bodyPr/>
        <a:lstStyle/>
        <a:p>
          <a:pPr algn="l"/>
          <a:endParaRPr lang="en-AU" b="1">
            <a:solidFill>
              <a:schemeClr val="bg1"/>
            </a:solidFill>
            <a:latin typeface="Blimone Bold" panose="02000000000000000000" pitchFamily="2" charset="0"/>
          </a:endParaRPr>
        </a:p>
      </dgm:t>
    </dgm:pt>
    <dgm:pt modelId="{54ED7B26-91E6-4957-AE83-B774FDC6A3F7}" type="sibTrans" cxnId="{931D5B4C-D84B-42A9-9DF7-343D6903E382}">
      <dgm:prSet/>
      <dgm:spPr/>
      <dgm:t>
        <a:bodyPr/>
        <a:lstStyle/>
        <a:p>
          <a:pPr algn="l"/>
          <a:endParaRPr lang="en-AU" b="1">
            <a:solidFill>
              <a:schemeClr val="bg1"/>
            </a:solidFill>
            <a:latin typeface="Blimone Bold" panose="02000000000000000000" pitchFamily="2" charset="0"/>
          </a:endParaRPr>
        </a:p>
      </dgm:t>
    </dgm:pt>
    <dgm:pt modelId="{5BAF7616-124D-4591-85C3-FA46FC0EB60C}">
      <dgm:prSet phldrT="[Text]" custT="1"/>
      <dgm:spPr>
        <a:noFill/>
        <a:ln>
          <a:noFill/>
        </a:ln>
      </dgm:spPr>
      <dgm:t>
        <a:bodyPr/>
        <a:lstStyle/>
        <a:p>
          <a:pPr marL="0" lvl="0" algn="l" defTabSz="889000">
            <a:lnSpc>
              <a:spcPct val="90000"/>
            </a:lnSpc>
            <a:spcBef>
              <a:spcPct val="0"/>
            </a:spcBef>
            <a:spcAft>
              <a:spcPct val="35000"/>
            </a:spcAft>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First attempts</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gm:t>
    </dgm:pt>
    <dgm:pt modelId="{9B306199-8B7B-4497-A3C2-0D4E783F9F82}" type="parTrans" cxnId="{5F2AE870-3F72-46CF-9114-20BD97A917B9}">
      <dgm:prSet/>
      <dgm:spPr/>
      <dgm:t>
        <a:bodyPr/>
        <a:lstStyle/>
        <a:p>
          <a:pPr algn="l"/>
          <a:endParaRPr lang="en-AU">
            <a:solidFill>
              <a:schemeClr val="bg1"/>
            </a:solidFill>
            <a:latin typeface="Blimone Bold" panose="02000000000000000000" pitchFamily="2" charset="0"/>
          </a:endParaRPr>
        </a:p>
      </dgm:t>
    </dgm:pt>
    <dgm:pt modelId="{CB768D60-E6B8-4893-B87E-8E4BB440B0C1}" type="sibTrans" cxnId="{5F2AE870-3F72-46CF-9114-20BD97A917B9}">
      <dgm:prSet/>
      <dgm:spPr/>
      <dgm:t>
        <a:bodyPr/>
        <a:lstStyle/>
        <a:p>
          <a:pPr algn="l"/>
          <a:endParaRPr lang="en-AU">
            <a:solidFill>
              <a:schemeClr val="bg1"/>
            </a:solidFill>
            <a:latin typeface="Blimone Bold" panose="02000000000000000000" pitchFamily="2" charset="0"/>
          </a:endParaRPr>
        </a:p>
      </dgm:t>
    </dgm:pt>
    <dgm:pt modelId="{88638E0A-1F52-470C-8DCE-E658D9A1F5EB}">
      <dgm:prSet custT="1"/>
      <dgm:spPr>
        <a:noFill/>
        <a:ln>
          <a:noFill/>
        </a:ln>
      </dgm:spPr>
      <dgm:t>
        <a:bodyPr/>
        <a:lstStyle/>
        <a:p>
          <a:pPr algn="l"/>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Refinements</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gm:t>
    </dgm:pt>
    <dgm:pt modelId="{66B34EA5-2CA8-455A-8C4D-2139272495E5}" type="parTrans" cxnId="{092951FD-347B-4407-8BA8-12E7150F780C}">
      <dgm:prSet/>
      <dgm:spPr/>
      <dgm:t>
        <a:bodyPr/>
        <a:lstStyle/>
        <a:p>
          <a:pPr algn="l"/>
          <a:endParaRPr lang="en-AU">
            <a:solidFill>
              <a:schemeClr val="bg1"/>
            </a:solidFill>
            <a:latin typeface="Blimone Bold" panose="02000000000000000000" pitchFamily="2" charset="0"/>
          </a:endParaRPr>
        </a:p>
      </dgm:t>
    </dgm:pt>
    <dgm:pt modelId="{BE0B72CC-517F-453F-83A1-20A8A3BA575D}" type="sibTrans" cxnId="{092951FD-347B-4407-8BA8-12E7150F780C}">
      <dgm:prSet/>
      <dgm:spPr/>
      <dgm:t>
        <a:bodyPr/>
        <a:lstStyle/>
        <a:p>
          <a:pPr algn="l"/>
          <a:endParaRPr lang="en-AU">
            <a:solidFill>
              <a:schemeClr val="bg1"/>
            </a:solidFill>
            <a:latin typeface="Blimone Bold" panose="02000000000000000000" pitchFamily="2" charset="0"/>
          </a:endParaRPr>
        </a:p>
      </dgm:t>
    </dgm:pt>
    <dgm:pt modelId="{9EB88D27-56CE-4C1A-B7B0-165A43D4ED15}">
      <dgm:prSet custT="1"/>
      <dgm:spPr>
        <a:noFill/>
        <a:ln>
          <a:noFill/>
        </a:ln>
      </dgm:spPr>
      <dgm:t>
        <a:bodyPr/>
        <a:lstStyle/>
        <a:p>
          <a:pPr algn="l"/>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Lessons learnt</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gm:t>
    </dgm:pt>
    <dgm:pt modelId="{43460C22-656D-4595-91FB-6936BD2A6BE5}" type="parTrans" cxnId="{F8EF3CCD-153C-4EF4-BE8A-65D683D33D51}">
      <dgm:prSet/>
      <dgm:spPr/>
      <dgm:t>
        <a:bodyPr/>
        <a:lstStyle/>
        <a:p>
          <a:pPr algn="l"/>
          <a:endParaRPr lang="en-AU">
            <a:solidFill>
              <a:schemeClr val="bg1"/>
            </a:solidFill>
            <a:latin typeface="Blimone Bold" panose="02000000000000000000" pitchFamily="2" charset="0"/>
          </a:endParaRPr>
        </a:p>
      </dgm:t>
    </dgm:pt>
    <dgm:pt modelId="{5C4BEFA4-E569-4016-BB8C-6F8531A6BA6E}" type="sibTrans" cxnId="{F8EF3CCD-153C-4EF4-BE8A-65D683D33D51}">
      <dgm:prSet/>
      <dgm:spPr/>
      <dgm:t>
        <a:bodyPr/>
        <a:lstStyle/>
        <a:p>
          <a:pPr algn="l"/>
          <a:endParaRPr lang="en-AU">
            <a:solidFill>
              <a:schemeClr val="bg1"/>
            </a:solidFill>
            <a:latin typeface="Blimone Bold" panose="02000000000000000000" pitchFamily="2" charset="0"/>
          </a:endParaRPr>
        </a:p>
      </dgm:t>
    </dgm:pt>
    <dgm:pt modelId="{F43AF212-79F0-4DFD-B496-E5A8EF71E425}" type="pres">
      <dgm:prSet presAssocID="{5AC972C3-04DB-4ABB-A309-D45B4D070026}" presName="linearFlow" presStyleCnt="0">
        <dgm:presLayoutVars>
          <dgm:dir/>
          <dgm:resizeHandles val="exact"/>
        </dgm:presLayoutVars>
      </dgm:prSet>
      <dgm:spPr/>
    </dgm:pt>
    <dgm:pt modelId="{8D744891-0381-4C11-8955-243557627A6F}" type="pres">
      <dgm:prSet presAssocID="{0FB64633-BC36-4017-813A-8E3992115997}" presName="composite" presStyleCnt="0"/>
      <dgm:spPr/>
    </dgm:pt>
    <dgm:pt modelId="{BE1751E9-6041-4072-80E1-D8F390D94E06}" type="pres">
      <dgm:prSet presAssocID="{0FB64633-BC36-4017-813A-8E3992115997}" presName="imgShp" presStyleLbl="fgImgPlace1" presStyleIdx="0" presStyleCnt="7" custLinFactNeighborX="-91398"/>
      <dgm:spPr>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Podium with solid fill"/>
        </a:ext>
      </dgm:extLst>
    </dgm:pt>
    <dgm:pt modelId="{1A198189-5389-45D1-8C4F-45DB1B9F212D}" type="pres">
      <dgm:prSet presAssocID="{0FB64633-BC36-4017-813A-8E3992115997}" presName="txShp" presStyleLbl="node1" presStyleIdx="0" presStyleCnt="7" custScaleX="116070">
        <dgm:presLayoutVars>
          <dgm:bulletEnabled val="1"/>
        </dgm:presLayoutVars>
      </dgm:prSet>
      <dgm:spPr/>
    </dgm:pt>
    <dgm:pt modelId="{C6538C16-7756-4192-8331-DE9F5B9E8BF3}" type="pres">
      <dgm:prSet presAssocID="{9913E366-FA84-46FC-B18D-71E1E9D3A6EB}" presName="spacing" presStyleCnt="0"/>
      <dgm:spPr/>
    </dgm:pt>
    <dgm:pt modelId="{0B2620B4-8F18-47DF-99FE-73EBD0829FAE}" type="pres">
      <dgm:prSet presAssocID="{F5C52378-90E2-4208-B612-B168F6A83354}" presName="composite" presStyleCnt="0"/>
      <dgm:spPr/>
    </dgm:pt>
    <dgm:pt modelId="{FACDE0EB-ABD8-4D9F-9882-DCD2102192DD}" type="pres">
      <dgm:prSet presAssocID="{F5C52378-90E2-4208-B612-B168F6A83354}" presName="imgShp" presStyleLbl="fgImgPlace1" presStyleIdx="1" presStyleCnt="7" custLinFactNeighborX="-91398"/>
      <dgm:spPr>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hat with solid fill"/>
        </a:ext>
      </dgm:extLst>
    </dgm:pt>
    <dgm:pt modelId="{D38D386E-75D6-4E0C-BE03-59F576B6FAEE}" type="pres">
      <dgm:prSet presAssocID="{F5C52378-90E2-4208-B612-B168F6A83354}" presName="txShp" presStyleLbl="node1" presStyleIdx="1" presStyleCnt="7" custScaleX="116070">
        <dgm:presLayoutVars>
          <dgm:bulletEnabled val="1"/>
        </dgm:presLayoutVars>
      </dgm:prSet>
      <dgm:spPr/>
    </dgm:pt>
    <dgm:pt modelId="{9C4070D2-F3AA-47E9-97A8-B899AED3C4B7}" type="pres">
      <dgm:prSet presAssocID="{AF843494-1959-4EE5-9AED-D8CDA4C4D5D9}" presName="spacing" presStyleCnt="0"/>
      <dgm:spPr/>
    </dgm:pt>
    <dgm:pt modelId="{43C79744-9517-40ED-9DE3-C5107329FBBD}" type="pres">
      <dgm:prSet presAssocID="{A7E77D0C-8EA4-4DE2-B63C-08DA97493E22}" presName="composite" presStyleCnt="0"/>
      <dgm:spPr/>
    </dgm:pt>
    <dgm:pt modelId="{655BB23D-5F99-4065-80E1-FD058DEAC1AB}" type="pres">
      <dgm:prSet presAssocID="{A7E77D0C-8EA4-4DE2-B63C-08DA97493E22}" presName="imgShp" presStyleLbl="fgImgPlace1" presStyleIdx="2" presStyleCnt="7" custLinFactNeighborX="-91398"/>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heers with solid fill"/>
        </a:ext>
      </dgm:extLst>
    </dgm:pt>
    <dgm:pt modelId="{5E59C5D5-E0A3-41BD-B4B1-E4F93FFBCA04}" type="pres">
      <dgm:prSet presAssocID="{A7E77D0C-8EA4-4DE2-B63C-08DA97493E22}" presName="txShp" presStyleLbl="node1" presStyleIdx="2" presStyleCnt="7" custScaleX="116070">
        <dgm:presLayoutVars>
          <dgm:bulletEnabled val="1"/>
        </dgm:presLayoutVars>
      </dgm:prSet>
      <dgm:spPr/>
    </dgm:pt>
    <dgm:pt modelId="{73AC7DBA-34C2-4ADF-A18B-900472E669F3}" type="pres">
      <dgm:prSet presAssocID="{7758A00C-5FA4-4170-A5A3-795C7B7F0A98}" presName="spacing" presStyleCnt="0"/>
      <dgm:spPr/>
    </dgm:pt>
    <dgm:pt modelId="{6684931A-6DE5-44F9-8ABA-A84CFAB2F00E}" type="pres">
      <dgm:prSet presAssocID="{85355F4A-A2E5-4083-8EE5-FA13B3847D7F}" presName="composite" presStyleCnt="0"/>
      <dgm:spPr/>
    </dgm:pt>
    <dgm:pt modelId="{6A0E28B1-0C39-4143-BFDD-B965DBB7D4D9}" type="pres">
      <dgm:prSet presAssocID="{85355F4A-A2E5-4083-8EE5-FA13B3847D7F}" presName="imgShp" presStyleLbl="fgImgPlace1" presStyleIdx="3" presStyleCnt="7" custLinFactNeighborX="-91398"/>
      <dgm:spPr>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Universal access with solid fill"/>
        </a:ext>
      </dgm:extLst>
    </dgm:pt>
    <dgm:pt modelId="{A880F531-E446-4666-B0C9-FC85A4E33D1F}" type="pres">
      <dgm:prSet presAssocID="{85355F4A-A2E5-4083-8EE5-FA13B3847D7F}" presName="txShp" presStyleLbl="node1" presStyleIdx="3" presStyleCnt="7" custScaleX="116070">
        <dgm:presLayoutVars>
          <dgm:bulletEnabled val="1"/>
        </dgm:presLayoutVars>
      </dgm:prSet>
      <dgm:spPr/>
    </dgm:pt>
    <dgm:pt modelId="{C0D6A4E6-AA62-4F7E-A718-CFC8B7E88655}" type="pres">
      <dgm:prSet presAssocID="{54ED7B26-91E6-4957-AE83-B774FDC6A3F7}" presName="spacing" presStyleCnt="0"/>
      <dgm:spPr/>
    </dgm:pt>
    <dgm:pt modelId="{B5760434-8347-4A17-9F07-1FCC7E3BAC4C}" type="pres">
      <dgm:prSet presAssocID="{5BAF7616-124D-4591-85C3-FA46FC0EB60C}" presName="composite" presStyleCnt="0"/>
      <dgm:spPr/>
    </dgm:pt>
    <dgm:pt modelId="{988586FE-0D7A-4158-A03F-9CF2CB57FFDC}" type="pres">
      <dgm:prSet presAssocID="{5BAF7616-124D-4591-85C3-FA46FC0EB60C}" presName="imgShp" presStyleLbl="fgImgPlace1" presStyleIdx="4" presStyleCnt="7" custLinFactNeighborX="-91398"/>
      <dgm:spPr>
        <a:blipFill>
          <a:blip xmlns:r="http://schemas.openxmlformats.org/officeDocument/2006/relationships"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Megaphone1 with solid fill"/>
        </a:ext>
      </dgm:extLst>
    </dgm:pt>
    <dgm:pt modelId="{2350F51B-C984-46E3-BDDB-51C0C96C4351}" type="pres">
      <dgm:prSet presAssocID="{5BAF7616-124D-4591-85C3-FA46FC0EB60C}" presName="txShp" presStyleLbl="node1" presStyleIdx="4" presStyleCnt="7" custScaleX="116070">
        <dgm:presLayoutVars>
          <dgm:bulletEnabled val="1"/>
        </dgm:presLayoutVars>
      </dgm:prSet>
      <dgm:spPr/>
    </dgm:pt>
    <dgm:pt modelId="{A7444DFD-2493-4AE0-B10D-B023134DDC4D}" type="pres">
      <dgm:prSet presAssocID="{CB768D60-E6B8-4893-B87E-8E4BB440B0C1}" presName="spacing" presStyleCnt="0"/>
      <dgm:spPr/>
    </dgm:pt>
    <dgm:pt modelId="{7D393D0F-11F9-4BDC-AF2B-87F2128DB888}" type="pres">
      <dgm:prSet presAssocID="{88638E0A-1F52-470C-8DCE-E658D9A1F5EB}" presName="composite" presStyleCnt="0"/>
      <dgm:spPr/>
    </dgm:pt>
    <dgm:pt modelId="{5EB55303-3E13-4EC9-942C-1A2BA85304A9}" type="pres">
      <dgm:prSet presAssocID="{88638E0A-1F52-470C-8DCE-E658D9A1F5EB}" presName="imgShp" presStyleLbl="fgImgPlace1" presStyleIdx="5" presStyleCnt="7" custLinFactNeighborX="-84714" custLinFactNeighborY="5124"/>
      <dgm:spPr>
        <a:blipFill>
          <a:blip xmlns:r="http://schemas.openxmlformats.org/officeDocument/2006/relationships"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ustomer review with solid fill"/>
        </a:ext>
      </dgm:extLst>
    </dgm:pt>
    <dgm:pt modelId="{3E45DF80-1EAC-4544-A117-FF2CF7092C53}" type="pres">
      <dgm:prSet presAssocID="{88638E0A-1F52-470C-8DCE-E658D9A1F5EB}" presName="txShp" presStyleLbl="node1" presStyleIdx="5" presStyleCnt="7" custScaleX="116853" custScaleY="113143">
        <dgm:presLayoutVars>
          <dgm:bulletEnabled val="1"/>
        </dgm:presLayoutVars>
      </dgm:prSet>
      <dgm:spPr/>
    </dgm:pt>
    <dgm:pt modelId="{FFF4F0C0-C627-449B-B24F-1579711EEE74}" type="pres">
      <dgm:prSet presAssocID="{BE0B72CC-517F-453F-83A1-20A8A3BA575D}" presName="spacing" presStyleCnt="0"/>
      <dgm:spPr/>
    </dgm:pt>
    <dgm:pt modelId="{CF7D3E8C-4D80-462A-BADA-F21E8A78DFEB}" type="pres">
      <dgm:prSet presAssocID="{9EB88D27-56CE-4C1A-B7B0-165A43D4ED15}" presName="composite" presStyleCnt="0"/>
      <dgm:spPr/>
    </dgm:pt>
    <dgm:pt modelId="{1B79D586-B649-4EBA-A8A6-ED56332B23C7}" type="pres">
      <dgm:prSet presAssocID="{9EB88D27-56CE-4C1A-B7B0-165A43D4ED15}" presName="imgShp" presStyleLbl="fgImgPlace1" presStyleIdx="6" presStyleCnt="7" custLinFactNeighborX="-86865" custLinFactNeighborY="-4205"/>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heers with solid fill"/>
        </a:ext>
      </dgm:extLst>
    </dgm:pt>
    <dgm:pt modelId="{58BD8A22-65C2-4F46-983F-E272F45C6E14}" type="pres">
      <dgm:prSet presAssocID="{9EB88D27-56CE-4C1A-B7B0-165A43D4ED15}" presName="txShp" presStyleLbl="node1" presStyleIdx="6" presStyleCnt="7" custScaleX="117725" custLinFactNeighborX="32" custLinFactNeighborY="-4205">
        <dgm:presLayoutVars>
          <dgm:bulletEnabled val="1"/>
        </dgm:presLayoutVars>
      </dgm:prSet>
      <dgm:spPr/>
    </dgm:pt>
  </dgm:ptLst>
  <dgm:cxnLst>
    <dgm:cxn modelId="{5BDAD125-D31B-4F8E-92F7-FED872047CD3}" type="presOf" srcId="{85355F4A-A2E5-4083-8EE5-FA13B3847D7F}" destId="{A880F531-E446-4666-B0C9-FC85A4E33D1F}" srcOrd="0" destOrd="0" presId="urn:microsoft.com/office/officeart/2005/8/layout/vList3"/>
    <dgm:cxn modelId="{AD6DDC2A-6ED8-4A63-ADD6-7B07E6643637}" type="presOf" srcId="{5BAF7616-124D-4591-85C3-FA46FC0EB60C}" destId="{2350F51B-C984-46E3-BDDB-51C0C96C4351}" srcOrd="0" destOrd="0" presId="urn:microsoft.com/office/officeart/2005/8/layout/vList3"/>
    <dgm:cxn modelId="{EAD06E30-56A7-4AAF-A785-314A8C3E3BD8}" type="presOf" srcId="{88638E0A-1F52-470C-8DCE-E658D9A1F5EB}" destId="{3E45DF80-1EAC-4544-A117-FF2CF7092C53}" srcOrd="0" destOrd="0" presId="urn:microsoft.com/office/officeart/2005/8/layout/vList3"/>
    <dgm:cxn modelId="{C45C0C32-6D31-40D4-8E33-6866F506021D}" srcId="{5AC972C3-04DB-4ABB-A309-D45B4D070026}" destId="{A7E77D0C-8EA4-4DE2-B63C-08DA97493E22}" srcOrd="2" destOrd="0" parTransId="{043290B5-24E6-4592-ABFB-6350CBEB7F98}" sibTransId="{7758A00C-5FA4-4170-A5A3-795C7B7F0A98}"/>
    <dgm:cxn modelId="{970CE74B-F58A-4786-930C-1EB7F7EFD473}" srcId="{5AC972C3-04DB-4ABB-A309-D45B4D070026}" destId="{F5C52378-90E2-4208-B612-B168F6A83354}" srcOrd="1" destOrd="0" parTransId="{9930D144-6A7B-4C5C-96A0-407AC1AC3A0B}" sibTransId="{AF843494-1959-4EE5-9AED-D8CDA4C4D5D9}"/>
    <dgm:cxn modelId="{931D5B4C-D84B-42A9-9DF7-343D6903E382}" srcId="{5AC972C3-04DB-4ABB-A309-D45B4D070026}" destId="{85355F4A-A2E5-4083-8EE5-FA13B3847D7F}" srcOrd="3" destOrd="0" parTransId="{3CC62AE7-7E54-47EC-B8C8-3B1B4C7947C0}" sibTransId="{54ED7B26-91E6-4957-AE83-B774FDC6A3F7}"/>
    <dgm:cxn modelId="{5F2AE870-3F72-46CF-9114-20BD97A917B9}" srcId="{5AC972C3-04DB-4ABB-A309-D45B4D070026}" destId="{5BAF7616-124D-4591-85C3-FA46FC0EB60C}" srcOrd="4" destOrd="0" parTransId="{9B306199-8B7B-4497-A3C2-0D4E783F9F82}" sibTransId="{CB768D60-E6B8-4893-B87E-8E4BB440B0C1}"/>
    <dgm:cxn modelId="{B27D4381-B8D4-4FEC-83CA-E54320030946}" type="presOf" srcId="{0FB64633-BC36-4017-813A-8E3992115997}" destId="{1A198189-5389-45D1-8C4F-45DB1B9F212D}" srcOrd="0" destOrd="0" presId="urn:microsoft.com/office/officeart/2005/8/layout/vList3"/>
    <dgm:cxn modelId="{C5049685-55E8-4C44-8EDE-731D6A2BEA99}" srcId="{5AC972C3-04DB-4ABB-A309-D45B4D070026}" destId="{0FB64633-BC36-4017-813A-8E3992115997}" srcOrd="0" destOrd="0" parTransId="{77BA0162-8999-40DC-97E5-1D33447A1CEE}" sibTransId="{9913E366-FA84-46FC-B18D-71E1E9D3A6EB}"/>
    <dgm:cxn modelId="{F8EF3CCD-153C-4EF4-BE8A-65D683D33D51}" srcId="{5AC972C3-04DB-4ABB-A309-D45B4D070026}" destId="{9EB88D27-56CE-4C1A-B7B0-165A43D4ED15}" srcOrd="6" destOrd="0" parTransId="{43460C22-656D-4595-91FB-6936BD2A6BE5}" sibTransId="{5C4BEFA4-E569-4016-BB8C-6F8531A6BA6E}"/>
    <dgm:cxn modelId="{B7DA89F4-95F1-4BFB-BBA6-95AF62EB3B11}" type="presOf" srcId="{5AC972C3-04DB-4ABB-A309-D45B4D070026}" destId="{F43AF212-79F0-4DFD-B496-E5A8EF71E425}" srcOrd="0" destOrd="0" presId="urn:microsoft.com/office/officeart/2005/8/layout/vList3"/>
    <dgm:cxn modelId="{CD5B71F5-687C-4D47-8D86-7CBF610EE62C}" type="presOf" srcId="{A7E77D0C-8EA4-4DE2-B63C-08DA97493E22}" destId="{5E59C5D5-E0A3-41BD-B4B1-E4F93FFBCA04}" srcOrd="0" destOrd="0" presId="urn:microsoft.com/office/officeart/2005/8/layout/vList3"/>
    <dgm:cxn modelId="{727B67DC-F15D-451D-B903-14C47555A789}" type="presOf" srcId="{9EB88D27-56CE-4C1A-B7B0-165A43D4ED15}" destId="{58BD8A22-65C2-4F46-983F-E272F45C6E14}" srcOrd="0" destOrd="0" presId="urn:microsoft.com/office/officeart/2005/8/layout/vList3"/>
    <dgm:cxn modelId="{092951FD-347B-4407-8BA8-12E7150F780C}" srcId="{5AC972C3-04DB-4ABB-A309-D45B4D070026}" destId="{88638E0A-1F52-470C-8DCE-E658D9A1F5EB}" srcOrd="5" destOrd="0" parTransId="{66B34EA5-2CA8-455A-8C4D-2139272495E5}" sibTransId="{BE0B72CC-517F-453F-83A1-20A8A3BA575D}"/>
    <dgm:cxn modelId="{2E0EF6FE-5F4E-4E9A-BD02-98981960E31D}" type="presOf" srcId="{F5C52378-90E2-4208-B612-B168F6A83354}" destId="{D38D386E-75D6-4E0C-BE03-59F576B6FAEE}" srcOrd="0" destOrd="0" presId="urn:microsoft.com/office/officeart/2005/8/layout/vList3"/>
    <dgm:cxn modelId="{243C86DD-71D3-467C-BCBB-D8154F5159E8}" type="presParOf" srcId="{F43AF212-79F0-4DFD-B496-E5A8EF71E425}" destId="{8D744891-0381-4C11-8955-243557627A6F}" srcOrd="0" destOrd="0" presId="urn:microsoft.com/office/officeart/2005/8/layout/vList3"/>
    <dgm:cxn modelId="{DE143BCE-8944-4208-83A1-B00DDAF484F2}" type="presParOf" srcId="{8D744891-0381-4C11-8955-243557627A6F}" destId="{BE1751E9-6041-4072-80E1-D8F390D94E06}" srcOrd="0" destOrd="0" presId="urn:microsoft.com/office/officeart/2005/8/layout/vList3"/>
    <dgm:cxn modelId="{E98BB905-D81B-4B84-B91F-3AD5C913481E}" type="presParOf" srcId="{8D744891-0381-4C11-8955-243557627A6F}" destId="{1A198189-5389-45D1-8C4F-45DB1B9F212D}" srcOrd="1" destOrd="0" presId="urn:microsoft.com/office/officeart/2005/8/layout/vList3"/>
    <dgm:cxn modelId="{FB7A24F3-BFBE-423A-A904-00F949496B1B}" type="presParOf" srcId="{F43AF212-79F0-4DFD-B496-E5A8EF71E425}" destId="{C6538C16-7756-4192-8331-DE9F5B9E8BF3}" srcOrd="1" destOrd="0" presId="urn:microsoft.com/office/officeart/2005/8/layout/vList3"/>
    <dgm:cxn modelId="{E1867962-13B0-4108-A4B9-B7549E618F76}" type="presParOf" srcId="{F43AF212-79F0-4DFD-B496-E5A8EF71E425}" destId="{0B2620B4-8F18-47DF-99FE-73EBD0829FAE}" srcOrd="2" destOrd="0" presId="urn:microsoft.com/office/officeart/2005/8/layout/vList3"/>
    <dgm:cxn modelId="{13B20F13-85A4-4F1A-9572-073DCA1202CE}" type="presParOf" srcId="{0B2620B4-8F18-47DF-99FE-73EBD0829FAE}" destId="{FACDE0EB-ABD8-4D9F-9882-DCD2102192DD}" srcOrd="0" destOrd="0" presId="urn:microsoft.com/office/officeart/2005/8/layout/vList3"/>
    <dgm:cxn modelId="{3ABE0453-0C2C-49A8-974A-133B7EA07A86}" type="presParOf" srcId="{0B2620B4-8F18-47DF-99FE-73EBD0829FAE}" destId="{D38D386E-75D6-4E0C-BE03-59F576B6FAEE}" srcOrd="1" destOrd="0" presId="urn:microsoft.com/office/officeart/2005/8/layout/vList3"/>
    <dgm:cxn modelId="{DD327AE5-B0AE-473E-9147-CB4437A67ADB}" type="presParOf" srcId="{F43AF212-79F0-4DFD-B496-E5A8EF71E425}" destId="{9C4070D2-F3AA-47E9-97A8-B899AED3C4B7}" srcOrd="3" destOrd="0" presId="urn:microsoft.com/office/officeart/2005/8/layout/vList3"/>
    <dgm:cxn modelId="{57DDAB7E-CDF9-44DC-B2F3-B26D091212C0}" type="presParOf" srcId="{F43AF212-79F0-4DFD-B496-E5A8EF71E425}" destId="{43C79744-9517-40ED-9DE3-C5107329FBBD}" srcOrd="4" destOrd="0" presId="urn:microsoft.com/office/officeart/2005/8/layout/vList3"/>
    <dgm:cxn modelId="{E50D6DC7-62C7-4AA2-BFB6-2BA39564B381}" type="presParOf" srcId="{43C79744-9517-40ED-9DE3-C5107329FBBD}" destId="{655BB23D-5F99-4065-80E1-FD058DEAC1AB}" srcOrd="0" destOrd="0" presId="urn:microsoft.com/office/officeart/2005/8/layout/vList3"/>
    <dgm:cxn modelId="{3D79450B-817D-4E65-BB9F-B7BC1A1EF33C}" type="presParOf" srcId="{43C79744-9517-40ED-9DE3-C5107329FBBD}" destId="{5E59C5D5-E0A3-41BD-B4B1-E4F93FFBCA04}" srcOrd="1" destOrd="0" presId="urn:microsoft.com/office/officeart/2005/8/layout/vList3"/>
    <dgm:cxn modelId="{E7E48143-E53C-47B9-8153-4FBA89710E26}" type="presParOf" srcId="{F43AF212-79F0-4DFD-B496-E5A8EF71E425}" destId="{73AC7DBA-34C2-4ADF-A18B-900472E669F3}" srcOrd="5" destOrd="0" presId="urn:microsoft.com/office/officeart/2005/8/layout/vList3"/>
    <dgm:cxn modelId="{0E0D24A0-1C2B-4D93-8436-EDD13DFCA36A}" type="presParOf" srcId="{F43AF212-79F0-4DFD-B496-E5A8EF71E425}" destId="{6684931A-6DE5-44F9-8ABA-A84CFAB2F00E}" srcOrd="6" destOrd="0" presId="urn:microsoft.com/office/officeart/2005/8/layout/vList3"/>
    <dgm:cxn modelId="{710D2F17-DBD2-4B18-9E0A-A99D5D893FC4}" type="presParOf" srcId="{6684931A-6DE5-44F9-8ABA-A84CFAB2F00E}" destId="{6A0E28B1-0C39-4143-BFDD-B965DBB7D4D9}" srcOrd="0" destOrd="0" presId="urn:microsoft.com/office/officeart/2005/8/layout/vList3"/>
    <dgm:cxn modelId="{E96175DE-D7E4-465D-AD8E-33261CC787B9}" type="presParOf" srcId="{6684931A-6DE5-44F9-8ABA-A84CFAB2F00E}" destId="{A880F531-E446-4666-B0C9-FC85A4E33D1F}" srcOrd="1" destOrd="0" presId="urn:microsoft.com/office/officeart/2005/8/layout/vList3"/>
    <dgm:cxn modelId="{CFB6207D-D253-4054-B0EE-3A78B692469E}" type="presParOf" srcId="{F43AF212-79F0-4DFD-B496-E5A8EF71E425}" destId="{C0D6A4E6-AA62-4F7E-A718-CFC8B7E88655}" srcOrd="7" destOrd="0" presId="urn:microsoft.com/office/officeart/2005/8/layout/vList3"/>
    <dgm:cxn modelId="{96E217AC-2548-4D75-B035-FCDF1AD798C7}" type="presParOf" srcId="{F43AF212-79F0-4DFD-B496-E5A8EF71E425}" destId="{B5760434-8347-4A17-9F07-1FCC7E3BAC4C}" srcOrd="8" destOrd="0" presId="urn:microsoft.com/office/officeart/2005/8/layout/vList3"/>
    <dgm:cxn modelId="{92102341-6A81-44F1-85E0-2295B6F48CA4}" type="presParOf" srcId="{B5760434-8347-4A17-9F07-1FCC7E3BAC4C}" destId="{988586FE-0D7A-4158-A03F-9CF2CB57FFDC}" srcOrd="0" destOrd="0" presId="urn:microsoft.com/office/officeart/2005/8/layout/vList3"/>
    <dgm:cxn modelId="{56D94797-2E3C-49CE-85C4-DA3B8A7547C4}" type="presParOf" srcId="{B5760434-8347-4A17-9F07-1FCC7E3BAC4C}" destId="{2350F51B-C984-46E3-BDDB-51C0C96C4351}" srcOrd="1" destOrd="0" presId="urn:microsoft.com/office/officeart/2005/8/layout/vList3"/>
    <dgm:cxn modelId="{ADCA5156-AF4D-4B39-A2E5-B2F2050F32EE}" type="presParOf" srcId="{F43AF212-79F0-4DFD-B496-E5A8EF71E425}" destId="{A7444DFD-2493-4AE0-B10D-B023134DDC4D}" srcOrd="9" destOrd="0" presId="urn:microsoft.com/office/officeart/2005/8/layout/vList3"/>
    <dgm:cxn modelId="{8B2844F7-F7D7-4235-ABDC-907A52D42363}" type="presParOf" srcId="{F43AF212-79F0-4DFD-B496-E5A8EF71E425}" destId="{7D393D0F-11F9-4BDC-AF2B-87F2128DB888}" srcOrd="10" destOrd="0" presId="urn:microsoft.com/office/officeart/2005/8/layout/vList3"/>
    <dgm:cxn modelId="{FF470344-3776-4F94-A7E1-4ADADBB28A7C}" type="presParOf" srcId="{7D393D0F-11F9-4BDC-AF2B-87F2128DB888}" destId="{5EB55303-3E13-4EC9-942C-1A2BA85304A9}" srcOrd="0" destOrd="0" presId="urn:microsoft.com/office/officeart/2005/8/layout/vList3"/>
    <dgm:cxn modelId="{0A1A3740-B37B-425A-ABE8-B543A71326C2}" type="presParOf" srcId="{7D393D0F-11F9-4BDC-AF2B-87F2128DB888}" destId="{3E45DF80-1EAC-4544-A117-FF2CF7092C53}" srcOrd="1" destOrd="0" presId="urn:microsoft.com/office/officeart/2005/8/layout/vList3"/>
    <dgm:cxn modelId="{3E1A66DE-1E84-43A4-BE14-FF5075B3E2D5}" type="presParOf" srcId="{F43AF212-79F0-4DFD-B496-E5A8EF71E425}" destId="{FFF4F0C0-C627-449B-B24F-1579711EEE74}" srcOrd="11" destOrd="0" presId="urn:microsoft.com/office/officeart/2005/8/layout/vList3"/>
    <dgm:cxn modelId="{33AD7C11-B5E8-4614-947E-764363A02652}" type="presParOf" srcId="{F43AF212-79F0-4DFD-B496-E5A8EF71E425}" destId="{CF7D3E8C-4D80-462A-BADA-F21E8A78DFEB}" srcOrd="12" destOrd="0" presId="urn:microsoft.com/office/officeart/2005/8/layout/vList3"/>
    <dgm:cxn modelId="{0B5E4ADE-02B1-4BCE-AA44-4CCA5709D990}" type="presParOf" srcId="{CF7D3E8C-4D80-462A-BADA-F21E8A78DFEB}" destId="{1B79D586-B649-4EBA-A8A6-ED56332B23C7}" srcOrd="0" destOrd="0" presId="urn:microsoft.com/office/officeart/2005/8/layout/vList3"/>
    <dgm:cxn modelId="{BE96C356-2065-4E49-A2D7-4348382B14B0}" type="presParOf" srcId="{CF7D3E8C-4D80-462A-BADA-F21E8A78DFEB}" destId="{58BD8A22-65C2-4F46-983F-E272F45C6E14}"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98189-5389-45D1-8C4F-45DB1B9F212D}">
      <dsp:nvSpPr>
        <dsp:cNvPr id="0" name=""/>
        <dsp:cNvSpPr/>
      </dsp:nvSpPr>
      <dsp:spPr>
        <a:xfrm rot="10800000">
          <a:off x="814856" y="1071"/>
          <a:ext cx="5513934"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rPr>
            <a:t>The journey to InTune – why?</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sp:txBody>
      <dsp:txXfrm rot="10800000">
        <a:off x="952887" y="1071"/>
        <a:ext cx="5375903" cy="552124"/>
      </dsp:txXfrm>
    </dsp:sp>
    <dsp:sp modelId="{BE1751E9-6041-4072-80E1-D8F390D94E06}">
      <dsp:nvSpPr>
        <dsp:cNvPr id="0" name=""/>
        <dsp:cNvSpPr/>
      </dsp:nvSpPr>
      <dsp:spPr>
        <a:xfrm>
          <a:off x="415868" y="1071"/>
          <a:ext cx="552124" cy="552124"/>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D386E-75D6-4E0C-BE03-59F576B6FAEE}">
      <dsp:nvSpPr>
        <dsp:cNvPr id="0" name=""/>
        <dsp:cNvSpPr/>
      </dsp:nvSpPr>
      <dsp:spPr>
        <a:xfrm rot="10800000">
          <a:off x="814856" y="718008"/>
          <a:ext cx="5513934"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Some history</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sp:txBody>
      <dsp:txXfrm rot="10800000">
        <a:off x="952887" y="718008"/>
        <a:ext cx="5375903" cy="552124"/>
      </dsp:txXfrm>
    </dsp:sp>
    <dsp:sp modelId="{FACDE0EB-ABD8-4D9F-9882-DCD2102192DD}">
      <dsp:nvSpPr>
        <dsp:cNvPr id="0" name=""/>
        <dsp:cNvSpPr/>
      </dsp:nvSpPr>
      <dsp:spPr>
        <a:xfrm>
          <a:off x="415868" y="718008"/>
          <a:ext cx="552124" cy="552124"/>
        </a:xfrm>
        <a:prstGeom prst="ellipse">
          <a:avLst/>
        </a:prstGeom>
        <a:blipFill>
          <a:blip xmlns:r="http://schemas.openxmlformats.org/officeDocument/2006/relationships"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9C5D5-E0A3-41BD-B4B1-E4F93FFBCA04}">
      <dsp:nvSpPr>
        <dsp:cNvPr id="0" name=""/>
        <dsp:cNvSpPr/>
      </dsp:nvSpPr>
      <dsp:spPr>
        <a:xfrm rot="10800000">
          <a:off x="814856" y="1434945"/>
          <a:ext cx="5513934"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US"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SWOT – or COVID19</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sp:txBody>
      <dsp:txXfrm rot="10800000">
        <a:off x="952887" y="1434945"/>
        <a:ext cx="5375903" cy="552124"/>
      </dsp:txXfrm>
    </dsp:sp>
    <dsp:sp modelId="{655BB23D-5F99-4065-80E1-FD058DEAC1AB}">
      <dsp:nvSpPr>
        <dsp:cNvPr id="0" name=""/>
        <dsp:cNvSpPr/>
      </dsp:nvSpPr>
      <dsp:spPr>
        <a:xfrm>
          <a:off x="415868" y="1434945"/>
          <a:ext cx="552124" cy="552124"/>
        </a:xfrm>
        <a:prstGeom prst="ellipse">
          <a:avLst/>
        </a:prstGeom>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80F531-E446-4666-B0C9-FC85A4E33D1F}">
      <dsp:nvSpPr>
        <dsp:cNvPr id="0" name=""/>
        <dsp:cNvSpPr/>
      </dsp:nvSpPr>
      <dsp:spPr>
        <a:xfrm rot="10800000">
          <a:off x="814856" y="2151882"/>
          <a:ext cx="5513934"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rPr>
            <a:t>Strategy – and its evolution</a:t>
          </a:r>
          <a:endPar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endParaRPr>
        </a:p>
      </dsp:txBody>
      <dsp:txXfrm rot="10800000">
        <a:off x="952887" y="2151882"/>
        <a:ext cx="5375903" cy="552124"/>
      </dsp:txXfrm>
    </dsp:sp>
    <dsp:sp modelId="{6A0E28B1-0C39-4143-BFDD-B965DBB7D4D9}">
      <dsp:nvSpPr>
        <dsp:cNvPr id="0" name=""/>
        <dsp:cNvSpPr/>
      </dsp:nvSpPr>
      <dsp:spPr>
        <a:xfrm>
          <a:off x="415868" y="2151882"/>
          <a:ext cx="552124" cy="552124"/>
        </a:xfrm>
        <a:prstGeom prst="ellipse">
          <a:avLst/>
        </a:prstGeom>
        <a:blipFill>
          <a:blip xmlns:r="http://schemas.openxmlformats.org/officeDocument/2006/relationships"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0F51B-C984-46E3-BDDB-51C0C96C4351}">
      <dsp:nvSpPr>
        <dsp:cNvPr id="0" name=""/>
        <dsp:cNvSpPr/>
      </dsp:nvSpPr>
      <dsp:spPr>
        <a:xfrm rot="10800000">
          <a:off x="814856" y="2868819"/>
          <a:ext cx="5513934"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ClrTx/>
            <a:buSzTx/>
            <a:buFontTx/>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First attempts</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sp:txBody>
      <dsp:txXfrm rot="10800000">
        <a:off x="952887" y="2868819"/>
        <a:ext cx="5375903" cy="552124"/>
      </dsp:txXfrm>
    </dsp:sp>
    <dsp:sp modelId="{988586FE-0D7A-4158-A03F-9CF2CB57FFDC}">
      <dsp:nvSpPr>
        <dsp:cNvPr id="0" name=""/>
        <dsp:cNvSpPr/>
      </dsp:nvSpPr>
      <dsp:spPr>
        <a:xfrm>
          <a:off x="415868" y="2868819"/>
          <a:ext cx="552124" cy="552124"/>
        </a:xfrm>
        <a:prstGeom prst="ellipse">
          <a:avLst/>
        </a:prstGeom>
        <a:blipFill>
          <a:blip xmlns:r="http://schemas.openxmlformats.org/officeDocument/2006/relationships"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45DF80-1EAC-4544-A117-FF2CF7092C53}">
      <dsp:nvSpPr>
        <dsp:cNvPr id="0" name=""/>
        <dsp:cNvSpPr/>
      </dsp:nvSpPr>
      <dsp:spPr>
        <a:xfrm rot="10800000">
          <a:off x="796257" y="3585757"/>
          <a:ext cx="5551131" cy="624689"/>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Refinements</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sp:txBody>
      <dsp:txXfrm rot="10800000">
        <a:off x="952429" y="3585757"/>
        <a:ext cx="5394959" cy="624689"/>
      </dsp:txXfrm>
    </dsp:sp>
    <dsp:sp modelId="{5EB55303-3E13-4EC9-942C-1A2BA85304A9}">
      <dsp:nvSpPr>
        <dsp:cNvPr id="0" name=""/>
        <dsp:cNvSpPr/>
      </dsp:nvSpPr>
      <dsp:spPr>
        <a:xfrm>
          <a:off x="452772" y="3650330"/>
          <a:ext cx="552124" cy="552124"/>
        </a:xfrm>
        <a:prstGeom prst="ellipse">
          <a:avLst/>
        </a:prstGeom>
        <a:blipFill>
          <a:blip xmlns:r="http://schemas.openxmlformats.org/officeDocument/2006/relationships"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BD8A22-65C2-4F46-983F-E272F45C6E14}">
      <dsp:nvSpPr>
        <dsp:cNvPr id="0" name=""/>
        <dsp:cNvSpPr/>
      </dsp:nvSpPr>
      <dsp:spPr>
        <a:xfrm rot="10800000">
          <a:off x="777065" y="4352043"/>
          <a:ext cx="5592555" cy="552124"/>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471" tIns="76200" rIns="142240" bIns="76200" numCol="1" spcCol="1270" anchor="ctr" anchorCtr="0">
          <a:noAutofit/>
        </a:bodyPr>
        <a:lstStyle/>
        <a:p>
          <a:pPr marL="0" lvl="0" indent="0" algn="l" defTabSz="889000">
            <a:lnSpc>
              <a:spcPct val="90000"/>
            </a:lnSpc>
            <a:spcBef>
              <a:spcPct val="0"/>
            </a:spcBef>
            <a:spcAft>
              <a:spcPct val="35000"/>
            </a:spcAft>
            <a:buNone/>
          </a:pPr>
          <a:r>
            <a:rPr kumimoji="0" lang="en-AU" sz="2000" b="1" i="0" u="none" strike="noStrike" kern="1200" cap="none" spc="0" normalizeH="0" baseline="0" noProof="0" dirty="0">
              <a:ln>
                <a:noFill/>
              </a:ln>
              <a:solidFill>
                <a:srgbClr val="978C86"/>
              </a:solidFill>
              <a:effectLst/>
              <a:uLnTx/>
              <a:uFillTx/>
              <a:latin typeface="Blimone Bold" panose="02000000000000000000" pitchFamily="2" charset="0"/>
              <a:ea typeface="+mn-ea"/>
              <a:cs typeface="+mn-cs"/>
            </a:rPr>
            <a:t>Lessons learnt</a:t>
          </a:r>
          <a:endParaRPr kumimoji="0" lang="en-AU" sz="2000" b="1" i="0" u="none" strike="noStrike" kern="1200" cap="none" spc="0" normalizeH="0" baseline="0" dirty="0">
            <a:ln>
              <a:noFill/>
            </a:ln>
            <a:solidFill>
              <a:srgbClr val="978C86"/>
            </a:solidFill>
            <a:effectLst/>
            <a:uLnTx/>
            <a:uFillTx/>
            <a:latin typeface="Blimone Bold" panose="02000000000000000000" pitchFamily="2" charset="0"/>
            <a:ea typeface="+mn-ea"/>
            <a:cs typeface="+mn-cs"/>
          </a:endParaRPr>
        </a:p>
      </dsp:txBody>
      <dsp:txXfrm rot="10800000">
        <a:off x="915096" y="4352043"/>
        <a:ext cx="5454524" cy="552124"/>
      </dsp:txXfrm>
    </dsp:sp>
    <dsp:sp modelId="{1B79D586-B649-4EBA-A8A6-ED56332B23C7}">
      <dsp:nvSpPr>
        <dsp:cNvPr id="0" name=""/>
        <dsp:cNvSpPr/>
      </dsp:nvSpPr>
      <dsp:spPr>
        <a:xfrm>
          <a:off x="440896" y="4352043"/>
          <a:ext cx="552124" cy="552124"/>
        </a:xfrm>
        <a:prstGeom prst="ellipse">
          <a:avLst/>
        </a:prstGeom>
        <a:blipFill>
          <a:blip xmlns:r="http://schemas.openxmlformats.org/officeDocument/2006/relationships"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6C55E-B631-4AFD-B35B-6A2D30C4E0E2}" type="datetimeFigureOut">
              <a:rPr lang="en-AU" smtClean="0"/>
              <a:t>20/11/2023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F3FF1-397F-4A8C-A394-6354AE0390E2}" type="slidenum">
              <a:rPr lang="en-AU" smtClean="0"/>
              <a:t>‹#›</a:t>
            </a:fld>
            <a:endParaRPr lang="en-AU"/>
          </a:p>
        </p:txBody>
      </p:sp>
    </p:spTree>
    <p:extLst>
      <p:ext uri="{BB962C8B-B14F-4D97-AF65-F5344CB8AC3E}">
        <p14:creationId xmlns:p14="http://schemas.microsoft.com/office/powerpoint/2010/main" val="12396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242424"/>
                </a:solidFill>
                <a:effectLst/>
                <a:latin typeface="Calibri" panose="020F0502020204030204" pitchFamily="34" charset="0"/>
                <a:ea typeface="Calibri" panose="020F0502020204030204" pitchFamily="34" charset="0"/>
              </a:rPr>
              <a:t>Abstract:</a:t>
            </a:r>
          </a:p>
          <a:p>
            <a:endParaRPr lang="en-AU" sz="1800" dirty="0">
              <a:solidFill>
                <a:srgbClr val="242424"/>
              </a:solidFill>
              <a:effectLst/>
              <a:latin typeface="Calibri" panose="020F0502020204030204" pitchFamily="34" charset="0"/>
              <a:ea typeface="Calibri" panose="020F0502020204030204" pitchFamily="34" charset="0"/>
            </a:endParaRPr>
          </a:p>
          <a:p>
            <a:r>
              <a:rPr lang="en-AU" sz="1800" i="1" dirty="0">
                <a:solidFill>
                  <a:srgbClr val="242424"/>
                </a:solidFill>
                <a:effectLst/>
                <a:latin typeface="Calibri" panose="020F0502020204030204" pitchFamily="34" charset="0"/>
                <a:ea typeface="Calibri" panose="020F0502020204030204" pitchFamily="34" charset="0"/>
              </a:rPr>
              <a:t>City of Parramatta Council will share their warts-and-all  journey from legacy to modern management of end-user compute and mobile devices over the last 5 years including the way in which the challenges and opportunities presented by COVOD-19.</a:t>
            </a:r>
            <a:endParaRPr lang="en-AU" sz="1800" i="1" dirty="0">
              <a:effectLst/>
              <a:latin typeface="Times New Roman" panose="02020603050405020304" pitchFamily="18" charset="0"/>
              <a:ea typeface="Calibri" panose="020F0502020204030204" pitchFamily="34" charset="0"/>
            </a:endParaRPr>
          </a:p>
          <a:p>
            <a:r>
              <a:rPr lang="en-AU" sz="1800" i="1" dirty="0">
                <a:solidFill>
                  <a:srgbClr val="242424"/>
                </a:solidFill>
                <a:effectLst/>
                <a:latin typeface="Calibri" panose="020F0502020204030204" pitchFamily="34" charset="0"/>
                <a:ea typeface="Calibri" panose="020F0502020204030204" pitchFamily="34" charset="0"/>
              </a:rPr>
              <a:t>John Crawford and Les Pall will illustrate the of strategic thinking, sourcing, and resourcing that took place to ensure the right architecture and operational outcome.</a:t>
            </a:r>
            <a:endParaRPr lang="en-AU" sz="1800" i="1" dirty="0">
              <a:effectLst/>
              <a:latin typeface="Times New Roman" panose="02020603050405020304" pitchFamily="18" charset="0"/>
              <a:ea typeface="Calibri" panose="020F0502020204030204" pitchFamily="34" charset="0"/>
            </a:endParaRPr>
          </a:p>
          <a:p>
            <a:r>
              <a:rPr lang="en-AU" sz="1800" i="1" dirty="0">
                <a:solidFill>
                  <a:srgbClr val="242424"/>
                </a:solidFill>
                <a:effectLst/>
                <a:latin typeface="Calibri" panose="020F0502020204030204" pitchFamily="34" charset="0"/>
                <a:ea typeface="Calibri" panose="020F0502020204030204" pitchFamily="34" charset="0"/>
              </a:rPr>
              <a:t>Examples will be given of the legacy environment (based on using Microsoft SCCM / obsolete version of Windows 10), its challenges and constraints, the new environment (Microsoft InTune/ </a:t>
            </a:r>
            <a:r>
              <a:rPr lang="en-AU" sz="1800" i="1" dirty="0" err="1">
                <a:solidFill>
                  <a:srgbClr val="242424"/>
                </a:solidFill>
                <a:effectLst/>
                <a:latin typeface="Calibri" panose="020F0502020204030204" pitchFamily="34" charset="0"/>
                <a:ea typeface="Calibri" panose="020F0502020204030204" pitchFamily="34" charset="0"/>
              </a:rPr>
              <a:t>AutoPilot</a:t>
            </a:r>
            <a:r>
              <a:rPr lang="en-AU" sz="1800" i="1" dirty="0">
                <a:solidFill>
                  <a:srgbClr val="242424"/>
                </a:solidFill>
                <a:effectLst/>
                <a:latin typeface="Calibri" panose="020F0502020204030204" pitchFamily="34" charset="0"/>
                <a:ea typeface="Calibri" panose="020F0502020204030204" pitchFamily="34" charset="0"/>
              </a:rPr>
              <a:t> / Windows 11), including the pain of using legacy apps such in such an environment)</a:t>
            </a:r>
            <a:endParaRPr lang="en-AU" sz="1800" i="1"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1CDF3FF1-397F-4A8C-A394-6354AE0390E2}" type="slidenum">
              <a:rPr lang="en-AU" smtClean="0"/>
              <a:t>1</a:t>
            </a:fld>
            <a:endParaRPr lang="en-AU"/>
          </a:p>
        </p:txBody>
      </p:sp>
    </p:spTree>
    <p:extLst>
      <p:ext uri="{BB962C8B-B14F-4D97-AF65-F5344CB8AC3E}">
        <p14:creationId xmlns:p14="http://schemas.microsoft.com/office/powerpoint/2010/main" val="159675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acknowledge the First Nations traditional owners of the land on which we meet today, as well as the Darug Peoples, who are the traditional owners of the land and waters on which the City of Parramatta Council stands.</a:t>
            </a:r>
          </a:p>
          <a:p>
            <a:r>
              <a:rPr lang="en-US" dirty="0"/>
              <a:t>I pay my respect to all their elders, past present and emerging.</a:t>
            </a:r>
          </a:p>
        </p:txBody>
      </p:sp>
      <p:sp>
        <p:nvSpPr>
          <p:cNvPr id="4" name="Slide Number Placeholder 3"/>
          <p:cNvSpPr>
            <a:spLocks noGrp="1"/>
          </p:cNvSpPr>
          <p:nvPr>
            <p:ph type="sldNum" sz="quarter" idx="5"/>
          </p:nvPr>
        </p:nvSpPr>
        <p:spPr/>
        <p:txBody>
          <a:bodyPr/>
          <a:lstStyle/>
          <a:p>
            <a:fld id="{1CDF3FF1-397F-4A8C-A394-6354AE0390E2}" type="slidenum">
              <a:rPr lang="en-AU" smtClean="0"/>
              <a:t>2</a:t>
            </a:fld>
            <a:endParaRPr lang="en-AU"/>
          </a:p>
        </p:txBody>
      </p:sp>
    </p:spTree>
    <p:extLst>
      <p:ext uri="{BB962C8B-B14F-4D97-AF65-F5344CB8AC3E}">
        <p14:creationId xmlns:p14="http://schemas.microsoft.com/office/powerpoint/2010/main" val="345237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242424"/>
                </a:solidFill>
                <a:effectLst/>
                <a:latin typeface="Calibri" panose="020F0502020204030204" pitchFamily="34" charset="0"/>
                <a:ea typeface="Calibri" panose="020F0502020204030204" pitchFamily="34" charset="0"/>
              </a:rPr>
              <a:t>City of Parramatta Council will share their warts-and-all  journey from legacy to modern management of end-user compute and mobile devices over the last 5 years including the way in which the challenges and opportunities presented by COVOD-19.</a:t>
            </a:r>
            <a:endParaRPr lang="en-AU" sz="1800" dirty="0">
              <a:effectLst/>
              <a:latin typeface="Times New Roman" panose="02020603050405020304" pitchFamily="18" charset="0"/>
              <a:ea typeface="Calibri" panose="020F0502020204030204" pitchFamily="34" charset="0"/>
            </a:endParaRPr>
          </a:p>
          <a:p>
            <a:r>
              <a:rPr lang="en-AU" sz="1800" dirty="0">
                <a:solidFill>
                  <a:srgbClr val="242424"/>
                </a:solidFill>
                <a:effectLst/>
                <a:latin typeface="Calibri" panose="020F0502020204030204" pitchFamily="34" charset="0"/>
                <a:ea typeface="Calibri" panose="020F0502020204030204" pitchFamily="34" charset="0"/>
              </a:rPr>
              <a:t>John Crawford and Les Pall will illustrate the of strategic thinking, sourcing, and resourcing that took place to ensure the right architecture and operational outcome.</a:t>
            </a:r>
            <a:endParaRPr lang="en-AU" sz="1800" dirty="0">
              <a:effectLst/>
              <a:latin typeface="Times New Roman" panose="02020603050405020304" pitchFamily="18" charset="0"/>
              <a:ea typeface="Calibri" panose="020F0502020204030204" pitchFamily="34" charset="0"/>
            </a:endParaRPr>
          </a:p>
          <a:p>
            <a:r>
              <a:rPr lang="en-AU" sz="1800" dirty="0">
                <a:solidFill>
                  <a:srgbClr val="242424"/>
                </a:solidFill>
                <a:effectLst/>
                <a:latin typeface="Calibri" panose="020F0502020204030204" pitchFamily="34" charset="0"/>
                <a:ea typeface="Calibri" panose="020F0502020204030204" pitchFamily="34" charset="0"/>
              </a:rPr>
              <a:t>Examples will be given of the legacy environment (based on using Microsoft SCCM / obsolete version of Windows 10), its challenges and constraints, the new environment (Microsoft InTune/ </a:t>
            </a:r>
            <a:r>
              <a:rPr lang="en-AU" sz="1800" dirty="0" err="1">
                <a:solidFill>
                  <a:srgbClr val="242424"/>
                </a:solidFill>
                <a:effectLst/>
                <a:latin typeface="Calibri" panose="020F0502020204030204" pitchFamily="34" charset="0"/>
                <a:ea typeface="Calibri" panose="020F0502020204030204" pitchFamily="34" charset="0"/>
              </a:rPr>
              <a:t>AutoPilot</a:t>
            </a:r>
            <a:r>
              <a:rPr lang="en-AU" sz="1800" dirty="0">
                <a:solidFill>
                  <a:srgbClr val="242424"/>
                </a:solidFill>
                <a:effectLst/>
                <a:latin typeface="Calibri" panose="020F0502020204030204" pitchFamily="34" charset="0"/>
                <a:ea typeface="Calibri" panose="020F0502020204030204" pitchFamily="34" charset="0"/>
              </a:rPr>
              <a:t> / Windows 11), including the pain of using legacy apps such in such an environment)</a:t>
            </a:r>
            <a:endParaRPr lang="en-AU" sz="1800" dirty="0">
              <a:effectLst/>
              <a:latin typeface="Times New Roman" panose="02020603050405020304" pitchFamily="18"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1CDF3FF1-397F-4A8C-A394-6354AE0390E2}" type="slidenum">
              <a:rPr lang="en-AU" smtClean="0"/>
              <a:t>3</a:t>
            </a:fld>
            <a:endParaRPr lang="en-AU"/>
          </a:p>
        </p:txBody>
      </p:sp>
    </p:spTree>
    <p:extLst>
      <p:ext uri="{BB962C8B-B14F-4D97-AF65-F5344CB8AC3E}">
        <p14:creationId xmlns:p14="http://schemas.microsoft.com/office/powerpoint/2010/main" val="365460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dirty="0"/>
              <a:t>In business school they teach you - If you’re going to do anything, start with understanding “Why” – otherwise there is no reason to do it.</a:t>
            </a:r>
          </a:p>
          <a:p>
            <a:pPr marL="0" lvl="0" indent="0">
              <a:buFont typeface="Arial" panose="020B0604020202020204" pitchFamily="34" charset="0"/>
              <a:buNone/>
            </a:pPr>
            <a:r>
              <a:rPr lang="en-GB" dirty="0"/>
              <a:t>For us, the “why” was simple: </a:t>
            </a:r>
          </a:p>
          <a:p>
            <a:pPr marL="0" lvl="0" indent="0">
              <a:buFont typeface="Arial" panose="020B0604020202020204" pitchFamily="34" charset="0"/>
              <a:buNone/>
            </a:pPr>
            <a:endParaRPr lang="en-GB" dirty="0"/>
          </a:p>
          <a:p>
            <a:pPr marL="342900" lvl="0" indent="-342900">
              <a:buFont typeface="Arial" panose="020B0604020202020204" pitchFamily="34" charset="0"/>
              <a:buChar char="•"/>
            </a:pPr>
            <a:r>
              <a:rPr lang="en-GB" sz="2400" dirty="0"/>
              <a:t>Endpoint management of our end-user device fleet (iPads, iPhones, Android Phones and user PCs) was in trouble, like standing in quicksand. </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We were sinking to a certain disaster. </a:t>
            </a:r>
          </a:p>
          <a:p>
            <a:pPr marL="342900" lvl="0" indent="-342900">
              <a:buFont typeface="Arial" panose="020B0604020202020204" pitchFamily="34" charset="0"/>
              <a:buChar char="•"/>
            </a:pPr>
            <a:r>
              <a:rPr lang="en-GB" sz="2400" dirty="0"/>
              <a:t>If we acted the wrong motions, we would sink rapidly. </a:t>
            </a:r>
          </a:p>
          <a:p>
            <a:pPr marL="342900" lvl="0" indent="-342900">
              <a:buFont typeface="Arial" panose="020B0604020202020204" pitchFamily="34" charset="0"/>
              <a:buChar char="•"/>
            </a:pPr>
            <a:r>
              <a:rPr lang="en-GB" sz="2400" dirty="0"/>
              <a:t>If we managed to float we could get out of it, just a little dirty</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The choice was easy to make and hard to deliver.</a:t>
            </a:r>
          </a:p>
        </p:txBody>
      </p:sp>
      <p:sp>
        <p:nvSpPr>
          <p:cNvPr id="4" name="Slide Number Placeholder 3"/>
          <p:cNvSpPr>
            <a:spLocks noGrp="1"/>
          </p:cNvSpPr>
          <p:nvPr>
            <p:ph type="sldNum" sz="quarter" idx="5"/>
          </p:nvPr>
        </p:nvSpPr>
        <p:spPr/>
        <p:txBody>
          <a:bodyPr/>
          <a:lstStyle/>
          <a:p>
            <a:pPr marL="0" marR="0" lvl="0" indent="0" algn="r" defTabSz="1171712"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171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67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171712"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171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33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171712" rtl="0" eaLnBrk="1" fontAlgn="auto" latinLnBrk="0" hangingPunct="1">
              <a:lnSpc>
                <a:spcPct val="100000"/>
              </a:lnSpc>
              <a:spcBef>
                <a:spcPts val="0"/>
              </a:spcBef>
              <a:spcAft>
                <a:spcPts val="0"/>
              </a:spcAft>
              <a:buClrTx/>
              <a:buSzTx/>
              <a:buFontTx/>
              <a:buNone/>
              <a:tabLst/>
              <a:defRPr/>
            </a:pPr>
            <a:fld id="{6F8E2375-F1B1-284C-A827-B0E603FDBD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171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350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3613344-4940-463C-8020-305621169597}" type="datetimeFigureOut">
              <a:rPr lang="en-AU" smtClean="0"/>
              <a:t>20/11/2023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188424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613344-4940-463C-8020-305621169597}" type="datetimeFigureOut">
              <a:rPr lang="en-AU" smtClean="0"/>
              <a:t>20/11/2023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11781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613344-4940-463C-8020-305621169597}" type="datetimeFigureOut">
              <a:rPr lang="en-AU" smtClean="0"/>
              <a:t>20/11/2023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132362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75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12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3613344-4940-463C-8020-305621169597}" type="datetimeFigureOut">
              <a:rPr lang="en-AU" smtClean="0"/>
              <a:t>20/11/2023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264790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613344-4940-463C-8020-305621169597}" type="datetimeFigureOut">
              <a:rPr lang="en-AU" smtClean="0"/>
              <a:t>20/11/2023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219605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3613344-4940-463C-8020-305621169597}" type="datetimeFigureOut">
              <a:rPr lang="en-AU" smtClean="0"/>
              <a:t>20/11/2023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32001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3613344-4940-463C-8020-305621169597}" type="datetimeFigureOut">
              <a:rPr lang="en-AU" smtClean="0"/>
              <a:t>20/11/2023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98123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3613344-4940-463C-8020-305621169597}" type="datetimeFigureOut">
              <a:rPr lang="en-AU" smtClean="0"/>
              <a:t>20/11/2023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4108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13344-4940-463C-8020-305621169597}" type="datetimeFigureOut">
              <a:rPr lang="en-AU" smtClean="0"/>
              <a:t>20/11/2023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102402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13344-4940-463C-8020-305621169597}" type="datetimeFigureOut">
              <a:rPr lang="en-AU" smtClean="0"/>
              <a:t>20/11/2023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164978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13344-4940-463C-8020-305621169597}" type="datetimeFigureOut">
              <a:rPr lang="en-AU" smtClean="0"/>
              <a:t>20/11/2023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E3BDF8-E0A3-4661-87AE-86A2DDAC1CD8}" type="slidenum">
              <a:rPr lang="en-AU" smtClean="0"/>
              <a:t>‹#›</a:t>
            </a:fld>
            <a:endParaRPr lang="en-AU"/>
          </a:p>
        </p:txBody>
      </p:sp>
    </p:spTree>
    <p:extLst>
      <p:ext uri="{BB962C8B-B14F-4D97-AF65-F5344CB8AC3E}">
        <p14:creationId xmlns:p14="http://schemas.microsoft.com/office/powerpoint/2010/main" val="23629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13344-4940-463C-8020-305621169597}" type="datetimeFigureOut">
              <a:rPr lang="en-AU" smtClean="0"/>
              <a:t>20/11/2023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3BDF8-E0A3-4661-87AE-86A2DDAC1CD8}" type="slidenum">
              <a:rPr lang="en-AU" smtClean="0"/>
              <a:t>‹#›</a:t>
            </a:fld>
            <a:endParaRPr lang="en-AU"/>
          </a:p>
        </p:txBody>
      </p:sp>
    </p:spTree>
    <p:extLst>
      <p:ext uri="{BB962C8B-B14F-4D97-AF65-F5344CB8AC3E}">
        <p14:creationId xmlns:p14="http://schemas.microsoft.com/office/powerpoint/2010/main" val="255703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07571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878023" rtl="0" eaLnBrk="1" latinLnBrk="0" hangingPunct="1">
        <a:lnSpc>
          <a:spcPct val="90000"/>
        </a:lnSpc>
        <a:spcBef>
          <a:spcPct val="0"/>
        </a:spcBef>
        <a:buNone/>
        <a:defRPr sz="2997" kern="1200">
          <a:solidFill>
            <a:schemeClr val="tx2"/>
          </a:solidFill>
          <a:latin typeface="+mj-lt"/>
          <a:ea typeface="+mj-ea"/>
          <a:cs typeface="+mj-cs"/>
        </a:defRPr>
      </a:lvl1pPr>
    </p:titleStyle>
    <p:bodyStyle>
      <a:lvl1pPr marL="0" indent="0" algn="l" defTabSz="878023" rtl="0" eaLnBrk="1" latinLnBrk="0" hangingPunct="1">
        <a:spcBef>
          <a:spcPts val="0"/>
        </a:spcBef>
        <a:spcAft>
          <a:spcPts val="899"/>
        </a:spcAft>
        <a:buFont typeface="Arial" panose="020B0604020202020204" pitchFamily="34" charset="0"/>
        <a:buNone/>
        <a:defRPr sz="1724" b="0" kern="1200">
          <a:solidFill>
            <a:schemeClr val="tx2"/>
          </a:solidFill>
          <a:latin typeface="+mj-lt"/>
          <a:ea typeface="+mn-ea"/>
          <a:cs typeface="+mn-cs"/>
        </a:defRPr>
      </a:lvl1pPr>
      <a:lvl2pPr marL="0" indent="0" algn="l" defTabSz="878023" rtl="0" eaLnBrk="1" latinLnBrk="0" hangingPunct="1">
        <a:spcBef>
          <a:spcPts val="0"/>
        </a:spcBef>
        <a:spcAft>
          <a:spcPts val="899"/>
        </a:spcAft>
        <a:buFont typeface="Arial" panose="020B0604020202020204" pitchFamily="34" charset="0"/>
        <a:buNone/>
        <a:defRPr sz="1724" kern="1200">
          <a:solidFill>
            <a:schemeClr val="tx2"/>
          </a:solidFill>
          <a:latin typeface="+mn-lt"/>
          <a:ea typeface="+mn-ea"/>
          <a:cs typeface="+mn-cs"/>
        </a:defRPr>
      </a:lvl2pPr>
      <a:lvl3pPr marL="173775" indent="-173775" algn="l" defTabSz="878023" rtl="0" eaLnBrk="1" latinLnBrk="0" hangingPunct="1">
        <a:spcBef>
          <a:spcPts val="0"/>
        </a:spcBef>
        <a:spcAft>
          <a:spcPts val="899"/>
        </a:spcAft>
        <a:buFont typeface="Arial" panose="020B0604020202020204" pitchFamily="34" charset="0"/>
        <a:buChar char="•"/>
        <a:defRPr sz="1724" kern="1200">
          <a:solidFill>
            <a:schemeClr val="tx2"/>
          </a:solidFill>
          <a:latin typeface="+mn-lt"/>
          <a:ea typeface="+mn-ea"/>
          <a:cs typeface="+mn-cs"/>
        </a:defRPr>
      </a:lvl3pPr>
      <a:lvl4pPr marL="346027" indent="-173775" algn="l" defTabSz="878023" rtl="0" eaLnBrk="1" latinLnBrk="0" hangingPunct="1">
        <a:spcBef>
          <a:spcPts val="0"/>
        </a:spcBef>
        <a:spcAft>
          <a:spcPts val="899"/>
        </a:spcAft>
        <a:buFont typeface="Arial" panose="020B0604020202020204" pitchFamily="34" charset="0"/>
        <a:buChar char="–"/>
        <a:defRPr sz="1724" kern="1200">
          <a:solidFill>
            <a:schemeClr val="tx2"/>
          </a:solidFill>
          <a:latin typeface="+mn-lt"/>
          <a:ea typeface="+mn-ea"/>
          <a:cs typeface="+mn-cs"/>
        </a:defRPr>
      </a:lvl4pPr>
      <a:lvl5pPr marL="519802" indent="-173775" algn="l" defTabSz="878023" rtl="0" eaLnBrk="1" latinLnBrk="0" hangingPunct="1">
        <a:spcBef>
          <a:spcPts val="0"/>
        </a:spcBef>
        <a:spcAft>
          <a:spcPts val="899"/>
        </a:spcAft>
        <a:buFont typeface="Arial" panose="020B0604020202020204" pitchFamily="34" charset="0"/>
        <a:buChar char="»"/>
        <a:defRPr sz="1724" kern="1200">
          <a:solidFill>
            <a:schemeClr val="tx2"/>
          </a:solidFill>
          <a:latin typeface="+mn-lt"/>
          <a:ea typeface="+mn-ea"/>
          <a:cs typeface="+mn-cs"/>
        </a:defRPr>
      </a:lvl5pPr>
      <a:lvl6pPr marL="2414562" indent="-219505" algn="l" defTabSz="878023" rtl="0" eaLnBrk="1" latinLnBrk="0" hangingPunct="1">
        <a:spcBef>
          <a:spcPct val="20000"/>
        </a:spcBef>
        <a:buFont typeface="Arial" panose="020B0604020202020204" pitchFamily="34" charset="0"/>
        <a:buChar char="•"/>
        <a:defRPr sz="1948" kern="1200">
          <a:solidFill>
            <a:schemeClr val="tx1"/>
          </a:solidFill>
          <a:latin typeface="+mn-lt"/>
          <a:ea typeface="+mn-ea"/>
          <a:cs typeface="+mn-cs"/>
        </a:defRPr>
      </a:lvl6pPr>
      <a:lvl7pPr marL="2853574" indent="-219505" algn="l" defTabSz="878023" rtl="0" eaLnBrk="1" latinLnBrk="0" hangingPunct="1">
        <a:spcBef>
          <a:spcPct val="20000"/>
        </a:spcBef>
        <a:buFont typeface="Arial" panose="020B0604020202020204" pitchFamily="34" charset="0"/>
        <a:buChar char="•"/>
        <a:defRPr sz="1948" kern="1200">
          <a:solidFill>
            <a:schemeClr val="tx1"/>
          </a:solidFill>
          <a:latin typeface="+mn-lt"/>
          <a:ea typeface="+mn-ea"/>
          <a:cs typeface="+mn-cs"/>
        </a:defRPr>
      </a:lvl7pPr>
      <a:lvl8pPr marL="3292585" indent="-219505" algn="l" defTabSz="878023" rtl="0" eaLnBrk="1" latinLnBrk="0" hangingPunct="1">
        <a:spcBef>
          <a:spcPct val="20000"/>
        </a:spcBef>
        <a:buFont typeface="Arial" panose="020B0604020202020204" pitchFamily="34" charset="0"/>
        <a:buChar char="•"/>
        <a:defRPr sz="1948" kern="1200">
          <a:solidFill>
            <a:schemeClr val="tx1"/>
          </a:solidFill>
          <a:latin typeface="+mn-lt"/>
          <a:ea typeface="+mn-ea"/>
          <a:cs typeface="+mn-cs"/>
        </a:defRPr>
      </a:lvl8pPr>
      <a:lvl9pPr marL="3731596" indent="-219505" algn="l" defTabSz="878023" rtl="0" eaLnBrk="1" latinLnBrk="0" hangingPunct="1">
        <a:spcBef>
          <a:spcPct val="20000"/>
        </a:spcBef>
        <a:buFont typeface="Arial" panose="020B0604020202020204" pitchFamily="34" charset="0"/>
        <a:buChar char="•"/>
        <a:defRPr sz="1948" kern="1200">
          <a:solidFill>
            <a:schemeClr val="tx1"/>
          </a:solidFill>
          <a:latin typeface="+mn-lt"/>
          <a:ea typeface="+mn-ea"/>
          <a:cs typeface="+mn-cs"/>
        </a:defRPr>
      </a:lvl9pPr>
    </p:bodyStyle>
    <p:otherStyle>
      <a:defPPr>
        <a:defRPr lang="en-US"/>
      </a:defPPr>
      <a:lvl1pPr marL="0" algn="l" defTabSz="878023" rtl="0" eaLnBrk="1" latinLnBrk="0" hangingPunct="1">
        <a:defRPr sz="1724" kern="1200">
          <a:solidFill>
            <a:schemeClr val="tx1"/>
          </a:solidFill>
          <a:latin typeface="+mn-lt"/>
          <a:ea typeface="+mn-ea"/>
          <a:cs typeface="+mn-cs"/>
        </a:defRPr>
      </a:lvl1pPr>
      <a:lvl2pPr marL="439011" algn="l" defTabSz="878023" rtl="0" eaLnBrk="1" latinLnBrk="0" hangingPunct="1">
        <a:defRPr sz="1724" kern="1200">
          <a:solidFill>
            <a:schemeClr val="tx1"/>
          </a:solidFill>
          <a:latin typeface="+mn-lt"/>
          <a:ea typeface="+mn-ea"/>
          <a:cs typeface="+mn-cs"/>
        </a:defRPr>
      </a:lvl2pPr>
      <a:lvl3pPr marL="878023" algn="l" defTabSz="878023" rtl="0" eaLnBrk="1" latinLnBrk="0" hangingPunct="1">
        <a:defRPr sz="1724" kern="1200">
          <a:solidFill>
            <a:schemeClr val="tx1"/>
          </a:solidFill>
          <a:latin typeface="+mn-lt"/>
          <a:ea typeface="+mn-ea"/>
          <a:cs typeface="+mn-cs"/>
        </a:defRPr>
      </a:lvl3pPr>
      <a:lvl4pPr marL="1317033" algn="l" defTabSz="878023" rtl="0" eaLnBrk="1" latinLnBrk="0" hangingPunct="1">
        <a:defRPr sz="1724" kern="1200">
          <a:solidFill>
            <a:schemeClr val="tx1"/>
          </a:solidFill>
          <a:latin typeface="+mn-lt"/>
          <a:ea typeface="+mn-ea"/>
          <a:cs typeface="+mn-cs"/>
        </a:defRPr>
      </a:lvl4pPr>
      <a:lvl5pPr marL="1756045" algn="l" defTabSz="878023" rtl="0" eaLnBrk="1" latinLnBrk="0" hangingPunct="1">
        <a:defRPr sz="1724" kern="1200">
          <a:solidFill>
            <a:schemeClr val="tx1"/>
          </a:solidFill>
          <a:latin typeface="+mn-lt"/>
          <a:ea typeface="+mn-ea"/>
          <a:cs typeface="+mn-cs"/>
        </a:defRPr>
      </a:lvl5pPr>
      <a:lvl6pPr marL="2195056" algn="l" defTabSz="878023" rtl="0" eaLnBrk="1" latinLnBrk="0" hangingPunct="1">
        <a:defRPr sz="1724" kern="1200">
          <a:solidFill>
            <a:schemeClr val="tx1"/>
          </a:solidFill>
          <a:latin typeface="+mn-lt"/>
          <a:ea typeface="+mn-ea"/>
          <a:cs typeface="+mn-cs"/>
        </a:defRPr>
      </a:lvl6pPr>
      <a:lvl7pPr marL="2634068" algn="l" defTabSz="878023" rtl="0" eaLnBrk="1" latinLnBrk="0" hangingPunct="1">
        <a:defRPr sz="1724" kern="1200">
          <a:solidFill>
            <a:schemeClr val="tx1"/>
          </a:solidFill>
          <a:latin typeface="+mn-lt"/>
          <a:ea typeface="+mn-ea"/>
          <a:cs typeface="+mn-cs"/>
        </a:defRPr>
      </a:lvl7pPr>
      <a:lvl8pPr marL="3073080" algn="l" defTabSz="878023" rtl="0" eaLnBrk="1" latinLnBrk="0" hangingPunct="1">
        <a:defRPr sz="1724" kern="1200">
          <a:solidFill>
            <a:schemeClr val="tx1"/>
          </a:solidFill>
          <a:latin typeface="+mn-lt"/>
          <a:ea typeface="+mn-ea"/>
          <a:cs typeface="+mn-cs"/>
        </a:defRPr>
      </a:lvl8pPr>
      <a:lvl9pPr marL="3512091" algn="l" defTabSz="878023" rtl="0" eaLnBrk="1" latinLnBrk="0" hangingPunct="1">
        <a:defRPr sz="17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2B4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A4B7E-8945-FEB3-2AF7-7E2D228EF6D1}"/>
              </a:ext>
            </a:extLst>
          </p:cNvPr>
          <p:cNvPicPr>
            <a:picLocks noChangeAspect="1"/>
          </p:cNvPicPr>
          <p:nvPr/>
        </p:nvPicPr>
        <p:blipFill>
          <a:blip r:embed="rId3"/>
          <a:stretch>
            <a:fillRect/>
          </a:stretch>
        </p:blipFill>
        <p:spPr>
          <a:xfrm>
            <a:off x="8294902" y="2898270"/>
            <a:ext cx="3560697" cy="3097319"/>
          </a:xfrm>
          <a:prstGeom prst="rect">
            <a:avLst/>
          </a:prstGeom>
        </p:spPr>
      </p:pic>
      <p:sp>
        <p:nvSpPr>
          <p:cNvPr id="4" name="TextBox 3"/>
          <p:cNvSpPr txBox="1"/>
          <p:nvPr/>
        </p:nvSpPr>
        <p:spPr>
          <a:xfrm>
            <a:off x="334962" y="1725136"/>
            <a:ext cx="657304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rPr>
              <a:t>Quicksand to 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dirty="0">
                <a:ln>
                  <a:noFill/>
                </a:ln>
                <a:solidFill>
                  <a:prstClr val="white"/>
                </a:solidFill>
                <a:effectLst/>
                <a:uLnTx/>
                <a:uFillTx/>
                <a:latin typeface="Blimone ExtraBold" panose="02000000000000000000" pitchFamily="2" charset="0"/>
                <a:ea typeface="+mn-ea"/>
                <a:cs typeface="+mn-cs"/>
              </a:rPr>
              <a:t>Our journey to InTune</a:t>
            </a:r>
          </a:p>
        </p:txBody>
      </p:sp>
      <p:sp>
        <p:nvSpPr>
          <p:cNvPr id="6" name="TextBox 5"/>
          <p:cNvSpPr txBox="1"/>
          <p:nvPr/>
        </p:nvSpPr>
        <p:spPr>
          <a:xfrm>
            <a:off x="334962" y="4317869"/>
            <a:ext cx="57610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LG IT Professionals Conference @ </a:t>
            </a:r>
            <a:r>
              <a:rPr lang="en-AU" dirty="0">
                <a:solidFill>
                  <a:prstClr val="white"/>
                </a:solidFill>
                <a:latin typeface="Parramatta" panose="00000500000000000000" pitchFamily="50" charset="0"/>
              </a:rPr>
              <a:t>Coffs Harbour </a:t>
            </a:r>
            <a:r>
              <a:rPr kumimoji="0" lang="en-AU"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November 2023</a:t>
            </a:r>
          </a:p>
        </p:txBody>
      </p:sp>
      <p:cxnSp>
        <p:nvCxnSpPr>
          <p:cNvPr id="9" name="Straight Connector 8"/>
          <p:cNvCxnSpPr/>
          <p:nvPr/>
        </p:nvCxnSpPr>
        <p:spPr>
          <a:xfrm>
            <a:off x="334963" y="3969567"/>
            <a:ext cx="57610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0010E27-C196-51A5-4C65-217BEA0D5AEE}"/>
              </a:ext>
            </a:extLst>
          </p:cNvPr>
          <p:cNvPicPr>
            <a:picLocks noChangeAspect="1"/>
          </p:cNvPicPr>
          <p:nvPr/>
        </p:nvPicPr>
        <p:blipFill>
          <a:blip r:embed="rId4"/>
          <a:stretch>
            <a:fillRect/>
          </a:stretch>
        </p:blipFill>
        <p:spPr>
          <a:xfrm>
            <a:off x="8899627" y="234011"/>
            <a:ext cx="3065361" cy="607003"/>
          </a:xfrm>
          <a:prstGeom prst="rect">
            <a:avLst/>
          </a:prstGeom>
        </p:spPr>
      </p:pic>
      <p:sp>
        <p:nvSpPr>
          <p:cNvPr id="3" name="TextBox 2">
            <a:extLst>
              <a:ext uri="{FF2B5EF4-FFF2-40B4-BE49-F238E27FC236}">
                <a16:creationId xmlns:a16="http://schemas.microsoft.com/office/drawing/2014/main" id="{E159FC28-4D9A-3AF0-73C0-1E2809534455}"/>
              </a:ext>
            </a:extLst>
          </p:cNvPr>
          <p:cNvSpPr txBox="1"/>
          <p:nvPr/>
        </p:nvSpPr>
        <p:spPr>
          <a:xfrm>
            <a:off x="334961" y="5151963"/>
            <a:ext cx="3086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Extrabold" panose="00000900000000000000" pitchFamily="50" charset="0"/>
                <a:ea typeface="+mn-ea"/>
                <a:cs typeface="+mn-cs"/>
              </a:rPr>
              <a:t>John Crawford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Chief Technology Officer -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JCrawford@cityofparramatta.nsw.gov.au</a:t>
            </a:r>
          </a:p>
        </p:txBody>
      </p:sp>
      <p:sp>
        <p:nvSpPr>
          <p:cNvPr id="7" name="TextBox 6">
            <a:extLst>
              <a:ext uri="{FF2B5EF4-FFF2-40B4-BE49-F238E27FC236}">
                <a16:creationId xmlns:a16="http://schemas.microsoft.com/office/drawing/2014/main" id="{59EE1F44-5B00-1032-2FFB-0048372BE0A7}"/>
              </a:ext>
            </a:extLst>
          </p:cNvPr>
          <p:cNvSpPr txBox="1"/>
          <p:nvPr/>
        </p:nvSpPr>
        <p:spPr>
          <a:xfrm>
            <a:off x="3621483" y="5151963"/>
            <a:ext cx="3086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Extrabold" panose="00000900000000000000" pitchFamily="50" charset="0"/>
                <a:ea typeface="+mn-ea"/>
                <a:cs typeface="+mn-cs"/>
              </a:rPr>
              <a:t>Les Pall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Technical Operations Manager -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LPall@cityofparramatta.nsw.gov.au</a:t>
            </a:r>
          </a:p>
        </p:txBody>
      </p:sp>
    </p:spTree>
    <p:extLst>
      <p:ext uri="{BB962C8B-B14F-4D97-AF65-F5344CB8AC3E}">
        <p14:creationId xmlns:p14="http://schemas.microsoft.com/office/powerpoint/2010/main" val="297304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D8359-14B6-ABE8-852A-B495A3B322A0}"/>
              </a:ext>
            </a:extLst>
          </p:cNvPr>
          <p:cNvPicPr>
            <a:picLocks noChangeAspect="1"/>
          </p:cNvPicPr>
          <p:nvPr/>
        </p:nvPicPr>
        <p:blipFill>
          <a:blip r:embed="rId2"/>
          <a:stretch>
            <a:fillRect/>
          </a:stretch>
        </p:blipFill>
        <p:spPr>
          <a:xfrm>
            <a:off x="8899626" y="225425"/>
            <a:ext cx="3065362" cy="582797"/>
          </a:xfrm>
          <a:prstGeom prst="rect">
            <a:avLst/>
          </a:prstGeom>
        </p:spPr>
      </p:pic>
      <p:cxnSp>
        <p:nvCxnSpPr>
          <p:cNvPr id="36" name="Straight Connector 35"/>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964" y="1195466"/>
            <a:ext cx="4829968" cy="707886"/>
          </a:xfrm>
          <a:prstGeom prst="rect">
            <a:avLst/>
          </a:prstGeom>
        </p:spPr>
        <p:txBody>
          <a:bodyPr wrap="square" rtlCol="0">
            <a:spAutoFit/>
          </a:bodyPr>
          <a:lstStyle/>
          <a:p>
            <a:pPr marL="0" marR="0" lvl="0" indent="0" algn="ctr" defTabSz="878667"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rPr>
              <a:t>So, where are we now?</a:t>
            </a:r>
            <a:endParaRPr kumimoji="0" lang="en-AU" sz="36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endParaRPr>
          </a:p>
        </p:txBody>
      </p:sp>
      <p:pic>
        <p:nvPicPr>
          <p:cNvPr id="4" name="Picture 3">
            <a:extLst>
              <a:ext uri="{FF2B5EF4-FFF2-40B4-BE49-F238E27FC236}">
                <a16:creationId xmlns:a16="http://schemas.microsoft.com/office/drawing/2014/main" id="{8A294167-4CE3-749B-95B1-FF8D25326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pic>
        <p:nvPicPr>
          <p:cNvPr id="5" name="Picture 4">
            <a:extLst>
              <a:ext uri="{FF2B5EF4-FFF2-40B4-BE49-F238E27FC236}">
                <a16:creationId xmlns:a16="http://schemas.microsoft.com/office/drawing/2014/main" id="{FB2A7295-4EC2-64B9-98B4-48BE14C74C25}"/>
              </a:ext>
            </a:extLst>
          </p:cNvPr>
          <p:cNvPicPr>
            <a:picLocks noChangeAspect="1"/>
          </p:cNvPicPr>
          <p:nvPr/>
        </p:nvPicPr>
        <p:blipFill>
          <a:blip r:embed="rId4"/>
          <a:stretch>
            <a:fillRect/>
          </a:stretch>
        </p:blipFill>
        <p:spPr>
          <a:xfrm>
            <a:off x="5164932" y="1122376"/>
            <a:ext cx="6757876" cy="5550553"/>
          </a:xfrm>
          <a:prstGeom prst="rect">
            <a:avLst/>
          </a:prstGeom>
        </p:spPr>
      </p:pic>
    </p:spTree>
    <p:extLst>
      <p:ext uri="{BB962C8B-B14F-4D97-AF65-F5344CB8AC3E}">
        <p14:creationId xmlns:p14="http://schemas.microsoft.com/office/powerpoint/2010/main" val="153203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sp>
        <p:nvSpPr>
          <p:cNvPr id="12" name="Rectangle 11"/>
          <p:cNvSpPr/>
          <p:nvPr/>
        </p:nvSpPr>
        <p:spPr>
          <a:xfrm>
            <a:off x="-1" y="72"/>
            <a:ext cx="12192001" cy="101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8667" rtl="0" eaLnBrk="1" fontAlgn="auto" latinLnBrk="0" hangingPunct="1">
              <a:lnSpc>
                <a:spcPct val="100000"/>
              </a:lnSpc>
              <a:spcBef>
                <a:spcPts val="0"/>
              </a:spcBef>
              <a:spcAft>
                <a:spcPts val="0"/>
              </a:spcAft>
              <a:buClrTx/>
              <a:buSzTx/>
              <a:buFontTx/>
              <a:buNone/>
              <a:tabLst/>
              <a:defRPr/>
            </a:pPr>
            <a:endParaRPr kumimoji="0" lang="en-AU" sz="1725" b="0" i="0" u="none" strike="noStrike" kern="1200" cap="none" spc="0" normalizeH="0" baseline="0" noProof="0">
              <a:ln>
                <a:noFill/>
              </a:ln>
              <a:solidFill>
                <a:prstClr val="white"/>
              </a:solidFill>
              <a:effectLst/>
              <a:uLnTx/>
              <a:uFillTx/>
              <a:latin typeface="Arial"/>
              <a:ea typeface="+mn-ea"/>
              <a:cs typeface="+mn-cs"/>
            </a:endParaRPr>
          </a:p>
        </p:txBody>
      </p:sp>
      <p:pic>
        <p:nvPicPr>
          <p:cNvPr id="2" name="Picture 1">
            <a:extLst>
              <a:ext uri="{FF2B5EF4-FFF2-40B4-BE49-F238E27FC236}">
                <a16:creationId xmlns:a16="http://schemas.microsoft.com/office/drawing/2014/main" id="{D167737F-844D-77D0-B10E-1B6A3EBA1FED}"/>
              </a:ext>
            </a:extLst>
          </p:cNvPr>
          <p:cNvPicPr>
            <a:picLocks noChangeAspect="1"/>
          </p:cNvPicPr>
          <p:nvPr/>
        </p:nvPicPr>
        <p:blipFill>
          <a:blip r:embed="rId3"/>
          <a:stretch>
            <a:fillRect/>
          </a:stretch>
        </p:blipFill>
        <p:spPr>
          <a:xfrm>
            <a:off x="8899626" y="225425"/>
            <a:ext cx="3065362" cy="582797"/>
          </a:xfrm>
          <a:prstGeom prst="rect">
            <a:avLst/>
          </a:prstGeom>
        </p:spPr>
      </p:pic>
      <p:pic>
        <p:nvPicPr>
          <p:cNvPr id="3" name="Picture 2">
            <a:extLst>
              <a:ext uri="{FF2B5EF4-FFF2-40B4-BE49-F238E27FC236}">
                <a16:creationId xmlns:a16="http://schemas.microsoft.com/office/drawing/2014/main" id="{541C5CE4-DEE9-F39A-3406-785F193805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sp>
        <p:nvSpPr>
          <p:cNvPr id="8" name="TextBox 7"/>
          <p:cNvSpPr txBox="1"/>
          <p:nvPr/>
        </p:nvSpPr>
        <p:spPr>
          <a:xfrm>
            <a:off x="313613" y="1460410"/>
            <a:ext cx="6445250" cy="1200329"/>
          </a:xfrm>
          <a:prstGeom prst="rect">
            <a:avLst/>
          </a:prstGeom>
        </p:spPr>
        <p:txBody>
          <a:bodyPr wrap="square" rtlCol="0">
            <a:spAutoFit/>
          </a:bodyPr>
          <a:lstStyle/>
          <a:p>
            <a:pPr marL="0" marR="0" lvl="0" indent="0" algn="l" defTabSz="878667" rtl="0" eaLnBrk="1" fontAlgn="auto" latinLnBrk="0" hangingPunct="1">
              <a:lnSpc>
                <a:spcPct val="100000"/>
              </a:lnSpc>
              <a:spcBef>
                <a:spcPts val="0"/>
              </a:spcBef>
              <a:spcAft>
                <a:spcPts val="0"/>
              </a:spcAft>
              <a:buClrTx/>
              <a:buSzTx/>
              <a:buFontTx/>
              <a:buNone/>
              <a:tabLst/>
              <a:defRPr/>
            </a:pPr>
            <a:r>
              <a:rPr lang="en-US" sz="7200" dirty="0">
                <a:solidFill>
                  <a:srgbClr val="978C86"/>
                </a:solidFill>
                <a:latin typeface="Blimone ExtraBold" panose="02000000000000000000" pitchFamily="2" charset="0"/>
              </a:rPr>
              <a:t>L</a:t>
            </a:r>
            <a:r>
              <a:rPr lang="en-AU" sz="7200" dirty="0">
                <a:solidFill>
                  <a:srgbClr val="978C86"/>
                </a:solidFill>
                <a:latin typeface="Blimone ExtraBold" panose="02000000000000000000" pitchFamily="2" charset="0"/>
              </a:rPr>
              <a:t>ESSONS LEARNT</a:t>
            </a:r>
            <a:endParaRPr kumimoji="0" lang="en-AU" sz="66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endParaRPr>
          </a:p>
        </p:txBody>
      </p:sp>
      <p:sp>
        <p:nvSpPr>
          <p:cNvPr id="13" name="TextBox 12">
            <a:extLst>
              <a:ext uri="{FF2B5EF4-FFF2-40B4-BE49-F238E27FC236}">
                <a16:creationId xmlns:a16="http://schemas.microsoft.com/office/drawing/2014/main" id="{212B2D17-1733-594C-98AA-E59288766DD7}"/>
              </a:ext>
            </a:extLst>
          </p:cNvPr>
          <p:cNvSpPr txBox="1"/>
          <p:nvPr/>
        </p:nvSpPr>
        <p:spPr>
          <a:xfrm>
            <a:off x="343429" y="2915959"/>
            <a:ext cx="7543271" cy="4048210"/>
          </a:xfrm>
          <a:prstGeom prst="rect">
            <a:avLst/>
          </a:prstGeom>
          <a:noFill/>
        </p:spPr>
        <p:txBody>
          <a:bodyPr wrap="square" lIns="68567" tIns="34283" rIns="68567" bIns="34283" numCol="2" spcCol="720000" rtlCol="0" anchor="t">
            <a:spAutoFit/>
          </a:bodyPr>
          <a:lstStyle/>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Blimone" panose="02000000000000000000" pitchFamily="2" charset="0"/>
              </a:rPr>
              <a:t>InTune keeps rapidly evolving and is fit-for-use in comprehensive end-user device management. It’s co-designed with Windows 11 in mind.</a:t>
            </a: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Blimone" panose="02000000000000000000" pitchFamily="2" charset="0"/>
              </a:rPr>
              <a:t>Legacy Apps (NTLM auth, COM objects) </a:t>
            </a:r>
            <a:r>
              <a:rPr kumimoji="0" lang="en-AU" b="0" i="0" u="sng" strike="noStrike" kern="1200" cap="none" spc="0" normalizeH="0" baseline="0" noProof="0" dirty="0">
                <a:ln>
                  <a:noFill/>
                </a:ln>
                <a:solidFill>
                  <a:prstClr val="white"/>
                </a:solidFill>
                <a:effectLst/>
                <a:uLnTx/>
                <a:uFillTx/>
                <a:latin typeface="Blimone" panose="02000000000000000000" pitchFamily="2" charset="0"/>
              </a:rPr>
              <a:t>require</a:t>
            </a:r>
            <a:r>
              <a:rPr kumimoji="0" lang="en-AU" b="0" i="0" u="none" strike="noStrike" kern="1200" cap="none" spc="0" normalizeH="0" baseline="0" noProof="0" dirty="0">
                <a:ln>
                  <a:noFill/>
                </a:ln>
                <a:solidFill>
                  <a:prstClr val="white"/>
                </a:solidFill>
                <a:effectLst/>
                <a:uLnTx/>
                <a:uFillTx/>
                <a:latin typeface="Blimone" panose="02000000000000000000" pitchFamily="2" charset="0"/>
              </a:rPr>
              <a:t> </a:t>
            </a:r>
            <a:r>
              <a:rPr kumimoji="0" lang="en-AU" b="0" i="0" u="none" strike="noStrike" kern="1200" cap="none" spc="0" normalizeH="0" baseline="0" noProof="0" dirty="0" err="1">
                <a:ln>
                  <a:noFill/>
                </a:ln>
                <a:solidFill>
                  <a:prstClr val="white"/>
                </a:solidFill>
                <a:effectLst/>
                <a:uLnTx/>
                <a:uFillTx/>
                <a:latin typeface="Blimone" panose="02000000000000000000" pitchFamily="2" charset="0"/>
              </a:rPr>
              <a:t>AutoPilot</a:t>
            </a:r>
            <a:r>
              <a:rPr kumimoji="0" lang="en-AU" b="0" i="0" u="none" strike="noStrike" kern="1200" cap="none" spc="0" normalizeH="0" baseline="0" noProof="0" dirty="0">
                <a:ln>
                  <a:noFill/>
                </a:ln>
                <a:solidFill>
                  <a:prstClr val="white"/>
                </a:solidFill>
                <a:effectLst/>
                <a:uLnTx/>
                <a:uFillTx/>
                <a:latin typeface="Blimone" panose="02000000000000000000" pitchFamily="2" charset="0"/>
              </a:rPr>
              <a:t> </a:t>
            </a:r>
            <a:r>
              <a:rPr kumimoji="0" lang="en-AU" b="1" i="1" u="none" strike="noStrike" kern="1200" cap="none" spc="0" normalizeH="0" baseline="0" noProof="0" dirty="0">
                <a:ln>
                  <a:noFill/>
                </a:ln>
                <a:solidFill>
                  <a:prstClr val="white"/>
                </a:solidFill>
                <a:effectLst/>
                <a:uLnTx/>
                <a:uFillTx/>
                <a:latin typeface="Blimone" panose="02000000000000000000" pitchFamily="2" charset="0"/>
              </a:rPr>
              <a:t>Hybrid AD Join</a:t>
            </a:r>
            <a:r>
              <a:rPr kumimoji="0" lang="en-AU" b="0" i="0" u="none" strike="noStrike" kern="1200" cap="none" spc="0" normalizeH="0" baseline="0" noProof="0" dirty="0">
                <a:ln>
                  <a:noFill/>
                </a:ln>
                <a:solidFill>
                  <a:prstClr val="white"/>
                </a:solidFill>
                <a:effectLst/>
                <a:uLnTx/>
                <a:uFillTx/>
                <a:latin typeface="Blimone" panose="02000000000000000000" pitchFamily="2" charset="0"/>
              </a:rPr>
              <a:t>. Windows 11 works, do a clean deployment, don’t upgrade in-place. </a:t>
            </a:r>
          </a:p>
          <a:p>
            <a:pPr marL="285750" marR="0" lvl="0" indent="-285750"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solidFill>
                  <a:prstClr val="white"/>
                </a:solidFill>
                <a:latin typeface="Blimone" panose="02000000000000000000" pitchFamily="2" charset="0"/>
              </a:rPr>
              <a:t>Don’t try to do it all yourself, use partners – they make a difference!</a:t>
            </a:r>
            <a:endParaRPr kumimoji="0" lang="en-AU" b="0" i="0" u="none" strike="noStrike" kern="1200" cap="none" spc="0" normalizeH="0" baseline="0" noProof="0" dirty="0">
              <a:ln>
                <a:noFill/>
              </a:ln>
              <a:solidFill>
                <a:prstClr val="white"/>
              </a:solidFill>
              <a:effectLst/>
              <a:uLnTx/>
              <a:uFillTx/>
              <a:latin typeface="Blimone" panose="02000000000000000000" pitchFamily="2" charset="0"/>
            </a:endParaRPr>
          </a:p>
          <a:p>
            <a:pPr marL="0" marR="0" lvl="0" indent="0" algn="l" defTabSz="914400" rtl="0" eaLnBrk="1" fontAlgn="auto" latinLnBrk="0" hangingPunct="1">
              <a:lnSpc>
                <a:spcPct val="100000"/>
              </a:lnSpc>
              <a:spcBef>
                <a:spcPts val="1200"/>
              </a:spcBef>
              <a:spcAft>
                <a:spcPts val="1200"/>
              </a:spcAft>
              <a:buClrTx/>
              <a:buSzTx/>
              <a:buFontTx/>
              <a:buNone/>
              <a:tabLst/>
              <a:defRPr/>
            </a:pPr>
            <a:endParaRPr kumimoji="0" lang="en-AU" sz="3600" b="1" i="0" u="none" strike="noStrike" kern="1200" cap="none" spc="0" normalizeH="0" baseline="0" noProof="0" dirty="0">
              <a:ln>
                <a:noFill/>
              </a:ln>
              <a:solidFill>
                <a:srgbClr val="978C86"/>
              </a:solidFill>
              <a:effectLst/>
              <a:uLnTx/>
              <a:uFillTx/>
              <a:latin typeface="Blimone ExtraBold" pitchFamily="2" charset="77"/>
              <a:ea typeface="+mn-ea"/>
              <a:cs typeface="+mn-cs"/>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3600" b="1" i="0" u="none" strike="noStrike" kern="1200" cap="none" spc="0" normalizeH="0" baseline="0" noProof="0" dirty="0">
                <a:ln>
                  <a:noFill/>
                </a:ln>
                <a:solidFill>
                  <a:srgbClr val="978C86"/>
                </a:solidFill>
                <a:effectLst/>
                <a:uLnTx/>
                <a:uFillTx/>
                <a:latin typeface="Blimone ExtraBold" pitchFamily="2" charset="77"/>
                <a:ea typeface="+mn-ea"/>
                <a:cs typeface="+mn-cs"/>
              </a:rPr>
              <a:t>BE BRAVE</a:t>
            </a:r>
          </a:p>
          <a:p>
            <a:pPr marL="180000" indent="-180000">
              <a:spcBef>
                <a:spcPts val="600"/>
              </a:spcBef>
              <a:spcAft>
                <a:spcPts val="600"/>
              </a:spcAft>
              <a:buFont typeface="Arial" panose="020B0604020202020204" pitchFamily="34" charset="0"/>
              <a:buChar char="•"/>
              <a:defRPr/>
            </a:pPr>
            <a:r>
              <a:rPr lang="en-AU" dirty="0">
                <a:solidFill>
                  <a:prstClr val="white"/>
                </a:solidFill>
                <a:latin typeface="Blimone" panose="02000000000000000000" pitchFamily="2" charset="0"/>
              </a:rPr>
              <a:t>Make bold decisions.</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solidFill>
                  <a:prstClr val="white"/>
                </a:solidFill>
                <a:latin typeface="Blimone" panose="02000000000000000000" pitchFamily="2" charset="0"/>
              </a:rPr>
              <a:t>Know your limits</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solidFill>
                  <a:prstClr val="white"/>
                </a:solidFill>
                <a:latin typeface="Blimone" panose="02000000000000000000" pitchFamily="2" charset="0"/>
              </a:rPr>
              <a:t>Focus on User Experience</a:t>
            </a:r>
            <a:endParaRPr kumimoji="0" lang="en-AU" b="0" i="0" u="none" strike="noStrike" kern="1200" cap="none" spc="0" normalizeH="0" baseline="0" noProof="0" dirty="0">
              <a:ln>
                <a:noFill/>
              </a:ln>
              <a:solidFill>
                <a:prstClr val="white"/>
              </a:solidFill>
              <a:effectLst/>
              <a:uLnTx/>
              <a:uFillTx/>
              <a:latin typeface="Blimone" panose="02000000000000000000" pitchFamily="2" charset="0"/>
            </a:endParaRP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Blimone" panose="02000000000000000000" pitchFamily="2" charset="0"/>
              </a:rPr>
              <a:t>Leverage the right partners</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solidFill>
                  <a:prstClr val="white"/>
                </a:solidFill>
                <a:latin typeface="Blimone" panose="02000000000000000000" pitchFamily="2" charset="0"/>
              </a:rPr>
              <a:t>Change PC hardware support  models</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prstClr val="white"/>
                </a:solidFill>
                <a:effectLst/>
                <a:uLnTx/>
                <a:uFillTx/>
                <a:latin typeface="Blimone" panose="02000000000000000000" pitchFamily="2" charset="0"/>
              </a:rPr>
              <a:t>Keep up-to-date – it’s fast-changing!</a:t>
            </a:r>
          </a:p>
        </p:txBody>
      </p:sp>
      <p:pic>
        <p:nvPicPr>
          <p:cNvPr id="9" name="Picture 8">
            <a:extLst>
              <a:ext uri="{FF2B5EF4-FFF2-40B4-BE49-F238E27FC236}">
                <a16:creationId xmlns:a16="http://schemas.microsoft.com/office/drawing/2014/main" id="{778A39C2-5796-8C47-AB5B-6736115C08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89" t="27092" r="10026" b="1149"/>
          <a:stretch/>
        </p:blipFill>
        <p:spPr>
          <a:xfrm>
            <a:off x="8193516" y="1016000"/>
            <a:ext cx="3998483" cy="5833532"/>
          </a:xfrm>
          <a:prstGeom prst="rect">
            <a:avLst/>
          </a:prstGeom>
        </p:spPr>
      </p:pic>
      <p:cxnSp>
        <p:nvCxnSpPr>
          <p:cNvPr id="11" name="Straight Connector 10"/>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61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B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D50A5-7B45-CFDB-C76A-24628A8A0979}"/>
              </a:ext>
            </a:extLst>
          </p:cNvPr>
          <p:cNvPicPr>
            <a:picLocks noChangeAspect="1"/>
          </p:cNvPicPr>
          <p:nvPr/>
        </p:nvPicPr>
        <p:blipFill>
          <a:blip r:embed="rId2"/>
          <a:stretch>
            <a:fillRect/>
          </a:stretch>
        </p:blipFill>
        <p:spPr>
          <a:xfrm>
            <a:off x="8899627" y="234011"/>
            <a:ext cx="3065361" cy="607003"/>
          </a:xfrm>
          <a:prstGeom prst="rect">
            <a:avLst/>
          </a:prstGeom>
        </p:spPr>
      </p:pic>
      <p:pic>
        <p:nvPicPr>
          <p:cNvPr id="2" name="Picture 1">
            <a:extLst>
              <a:ext uri="{FF2B5EF4-FFF2-40B4-BE49-F238E27FC236}">
                <a16:creationId xmlns:a16="http://schemas.microsoft.com/office/drawing/2014/main" id="{3527965B-CCB8-BB33-C933-D71443204C08}"/>
              </a:ext>
            </a:extLst>
          </p:cNvPr>
          <p:cNvPicPr>
            <a:picLocks noChangeAspect="1"/>
          </p:cNvPicPr>
          <p:nvPr/>
        </p:nvPicPr>
        <p:blipFill>
          <a:blip r:embed="rId3"/>
          <a:stretch>
            <a:fillRect/>
          </a:stretch>
        </p:blipFill>
        <p:spPr>
          <a:xfrm>
            <a:off x="7907928" y="2723179"/>
            <a:ext cx="3949109" cy="3435184"/>
          </a:xfrm>
          <a:prstGeom prst="rect">
            <a:avLst/>
          </a:prstGeom>
        </p:spPr>
      </p:pic>
      <p:sp>
        <p:nvSpPr>
          <p:cNvPr id="4" name="TextBox 3"/>
          <p:cNvSpPr txBox="1"/>
          <p:nvPr/>
        </p:nvSpPr>
        <p:spPr>
          <a:xfrm>
            <a:off x="334963" y="2649368"/>
            <a:ext cx="57610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rPr>
              <a:t>THANK YOU</a:t>
            </a:r>
          </a:p>
        </p:txBody>
      </p:sp>
      <p:cxnSp>
        <p:nvCxnSpPr>
          <p:cNvPr id="5" name="Straight Connector 4"/>
          <p:cNvCxnSpPr/>
          <p:nvPr/>
        </p:nvCxnSpPr>
        <p:spPr>
          <a:xfrm>
            <a:off x="334963" y="3991450"/>
            <a:ext cx="57610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4962" y="4317869"/>
            <a:ext cx="576103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Parramatta Extrabold" panose="00000900000000000000" pitchFamily="50" charset="0"/>
                <a:ea typeface="+mn-ea"/>
                <a:cs typeface="+mn-cs"/>
              </a:rPr>
              <a:t>John Crawford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Chief Technology Officer -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JCrawford@cityofparramatta.nsw.gov.au</a:t>
            </a:r>
          </a:p>
        </p:txBody>
      </p:sp>
      <p:sp>
        <p:nvSpPr>
          <p:cNvPr id="7" name="TextBox 6">
            <a:extLst>
              <a:ext uri="{FF2B5EF4-FFF2-40B4-BE49-F238E27FC236}">
                <a16:creationId xmlns:a16="http://schemas.microsoft.com/office/drawing/2014/main" id="{00771EB8-2422-05E3-B9EA-CC683120E2B7}"/>
              </a:ext>
            </a:extLst>
          </p:cNvPr>
          <p:cNvSpPr txBox="1"/>
          <p:nvPr/>
        </p:nvSpPr>
        <p:spPr>
          <a:xfrm>
            <a:off x="334961" y="5265811"/>
            <a:ext cx="576103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Parramatta Extrabold" panose="00000900000000000000" pitchFamily="50" charset="0"/>
                <a:ea typeface="+mn-ea"/>
                <a:cs typeface="+mn-cs"/>
              </a:rPr>
              <a:t>Les Pall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Technical Operations Manager - 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Parramatta" panose="00000500000000000000" pitchFamily="50" charset="0"/>
                <a:ea typeface="+mn-ea"/>
                <a:cs typeface="+mn-cs"/>
              </a:rPr>
              <a:t>LPall@cityofparramatta.nsw.gov.au</a:t>
            </a:r>
          </a:p>
        </p:txBody>
      </p:sp>
    </p:spTree>
    <p:extLst>
      <p:ext uri="{BB962C8B-B14F-4D97-AF65-F5344CB8AC3E}">
        <p14:creationId xmlns:p14="http://schemas.microsoft.com/office/powerpoint/2010/main" val="376679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DD1102-9363-9A7B-DBB4-B6553C98C444}"/>
              </a:ext>
            </a:extLst>
          </p:cNvPr>
          <p:cNvPicPr>
            <a:picLocks noChangeAspect="1"/>
          </p:cNvPicPr>
          <p:nvPr/>
        </p:nvPicPr>
        <p:blipFill>
          <a:blip r:embed="rId2"/>
          <a:stretch>
            <a:fillRect/>
          </a:stretch>
        </p:blipFill>
        <p:spPr>
          <a:xfrm>
            <a:off x="1042710" y="2349752"/>
            <a:ext cx="10192855" cy="2018390"/>
          </a:xfrm>
          <a:prstGeom prst="rect">
            <a:avLst/>
          </a:prstGeom>
        </p:spPr>
      </p:pic>
    </p:spTree>
    <p:extLst>
      <p:ext uri="{BB962C8B-B14F-4D97-AF65-F5344CB8AC3E}">
        <p14:creationId xmlns:p14="http://schemas.microsoft.com/office/powerpoint/2010/main" val="406702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496349-7A3C-52EF-963C-52241FED5945}"/>
              </a:ext>
            </a:extLst>
          </p:cNvPr>
          <p:cNvPicPr>
            <a:picLocks noChangeAspect="1"/>
          </p:cNvPicPr>
          <p:nvPr/>
        </p:nvPicPr>
        <p:blipFill>
          <a:blip r:embed="rId3"/>
          <a:stretch>
            <a:fillRect/>
          </a:stretch>
        </p:blipFill>
        <p:spPr>
          <a:xfrm>
            <a:off x="8899626" y="225425"/>
            <a:ext cx="3065361" cy="607003"/>
          </a:xfrm>
          <a:prstGeom prst="rect">
            <a:avLst/>
          </a:prstGeom>
        </p:spPr>
      </p:pic>
      <p:pic>
        <p:nvPicPr>
          <p:cNvPr id="17" name="Picture 16" descr="A picture containing grass, outdoor, tree, sky&#10;&#10;Description automatically generated">
            <a:extLst>
              <a:ext uri="{FF2B5EF4-FFF2-40B4-BE49-F238E27FC236}">
                <a16:creationId xmlns:a16="http://schemas.microsoft.com/office/drawing/2014/main" id="{32D8CBE3-0571-4410-A804-25ABD6036E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0" t="33532" r="9198" b="2010"/>
          <a:stretch/>
        </p:blipFill>
        <p:spPr>
          <a:xfrm>
            <a:off x="227013" y="1016000"/>
            <a:ext cx="11737975" cy="5616575"/>
          </a:xfrm>
          <a:prstGeom prst="rect">
            <a:avLst/>
          </a:prstGeom>
          <a:noFill/>
          <a:ln w="533400">
            <a:noFill/>
            <a:round/>
          </a:ln>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0" y="1016000"/>
            <a:ext cx="12192000" cy="5842000"/>
          </a:xfrm>
          <a:prstGeom prst="rect">
            <a:avLst/>
          </a:prstGeom>
          <a:solidFill>
            <a:srgbClr val="002B49">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a:extLst>
              <a:ext uri="{FF2B5EF4-FFF2-40B4-BE49-F238E27FC236}">
                <a16:creationId xmlns:a16="http://schemas.microsoft.com/office/drawing/2014/main" id="{0A1B6DA6-53D9-4F65-87DE-1FB53BAA89D8}"/>
              </a:ext>
            </a:extLst>
          </p:cNvPr>
          <p:cNvSpPr txBox="1">
            <a:spLocks/>
          </p:cNvSpPr>
          <p:nvPr/>
        </p:nvSpPr>
        <p:spPr>
          <a:xfrm>
            <a:off x="661480" y="1254258"/>
            <a:ext cx="5252969" cy="1943835"/>
          </a:xfrm>
          <a:prstGeom prst="rect">
            <a:avLst/>
          </a:prstGeom>
          <a:solidFill>
            <a:srgbClr val="978C86">
              <a:alpha val="75000"/>
            </a:srgbClr>
          </a:solidFill>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800" dirty="0">
                <a:solidFill>
                  <a:srgbClr val="002B49"/>
                </a:solidFill>
                <a:latin typeface="Blimone ExtraBold" panose="02000000000000000000" pitchFamily="2" charset="0"/>
              </a:rPr>
              <a:t>Acknowledgement of Country</a:t>
            </a:r>
          </a:p>
        </p:txBody>
      </p:sp>
      <p:cxnSp>
        <p:nvCxnSpPr>
          <p:cNvPr id="3" name="Straight Connector 2"/>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0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E62A4C-6EE1-0FBF-0B6D-6B6F261E8402}"/>
              </a:ext>
            </a:extLst>
          </p:cNvPr>
          <p:cNvPicPr>
            <a:picLocks noChangeAspect="1"/>
          </p:cNvPicPr>
          <p:nvPr/>
        </p:nvPicPr>
        <p:blipFill>
          <a:blip r:embed="rId3"/>
          <a:stretch>
            <a:fillRect/>
          </a:stretch>
        </p:blipFill>
        <p:spPr>
          <a:xfrm>
            <a:off x="8899627" y="234011"/>
            <a:ext cx="3065361" cy="607003"/>
          </a:xfrm>
          <a:prstGeom prst="rect">
            <a:avLst/>
          </a:prstGeom>
        </p:spPr>
      </p:pic>
      <p:graphicFrame>
        <p:nvGraphicFramePr>
          <p:cNvPr id="21" name="Diagram 20">
            <a:extLst>
              <a:ext uri="{FF2B5EF4-FFF2-40B4-BE49-F238E27FC236}">
                <a16:creationId xmlns:a16="http://schemas.microsoft.com/office/drawing/2014/main" id="{41EF7102-CC91-4E74-AC59-3B40F2620985}"/>
              </a:ext>
            </a:extLst>
          </p:cNvPr>
          <p:cNvGraphicFramePr/>
          <p:nvPr>
            <p:extLst>
              <p:ext uri="{D42A27DB-BD31-4B8C-83A1-F6EECF244321}">
                <p14:modId xmlns:p14="http://schemas.microsoft.com/office/powerpoint/2010/main" val="1124241531"/>
              </p:ext>
            </p:extLst>
          </p:nvPr>
        </p:nvGraphicFramePr>
        <p:xfrm>
          <a:off x="3925413" y="1736725"/>
          <a:ext cx="7143647" cy="492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0A1B6DA6-53D9-4F65-87DE-1FB53BAA89D8}"/>
              </a:ext>
            </a:extLst>
          </p:cNvPr>
          <p:cNvSpPr txBox="1">
            <a:spLocks/>
          </p:cNvSpPr>
          <p:nvPr/>
        </p:nvSpPr>
        <p:spPr>
          <a:xfrm>
            <a:off x="1034472" y="1547254"/>
            <a:ext cx="5061527" cy="100676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800" dirty="0">
                <a:solidFill>
                  <a:srgbClr val="978C86"/>
                </a:solidFill>
                <a:latin typeface="Blimone ExtraBold" panose="02000000000000000000" pitchFamily="2" charset="0"/>
              </a:rPr>
              <a:t>Agenda</a:t>
            </a:r>
          </a:p>
        </p:txBody>
      </p:sp>
    </p:spTree>
    <p:extLst>
      <p:ext uri="{BB962C8B-B14F-4D97-AF65-F5344CB8AC3E}">
        <p14:creationId xmlns:p14="http://schemas.microsoft.com/office/powerpoint/2010/main" val="425453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B49"/>
        </a:solidFill>
        <a:effectLst/>
      </p:bgPr>
    </p:bg>
    <p:spTree>
      <p:nvGrpSpPr>
        <p:cNvPr id="1" name=""/>
        <p:cNvGrpSpPr/>
        <p:nvPr/>
      </p:nvGrpSpPr>
      <p:grpSpPr>
        <a:xfrm>
          <a:off x="0" y="0"/>
          <a:ext cx="0" cy="0"/>
          <a:chOff x="0" y="0"/>
          <a:chExt cx="0" cy="0"/>
        </a:xfrm>
      </p:grpSpPr>
      <p:sp>
        <p:nvSpPr>
          <p:cNvPr id="7" name="TextBox 6"/>
          <p:cNvSpPr txBox="1"/>
          <p:nvPr/>
        </p:nvSpPr>
        <p:spPr>
          <a:xfrm>
            <a:off x="2564425" y="2783354"/>
            <a:ext cx="706315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6000" dirty="0">
                <a:solidFill>
                  <a:srgbClr val="978C86"/>
                </a:solidFill>
                <a:latin typeface="Blimone ExtraBold" panose="02000000000000000000" pitchFamily="2" charset="0"/>
              </a:rPr>
              <a:t>Because “quicksand”!</a:t>
            </a:r>
            <a:endParaRPr kumimoji="0" lang="en-AU" sz="60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endParaRPr>
          </a:p>
        </p:txBody>
      </p:sp>
      <p:cxnSp>
        <p:nvCxnSpPr>
          <p:cNvPr id="8" name="Straight Connector 7"/>
          <p:cNvCxnSpPr/>
          <p:nvPr/>
        </p:nvCxnSpPr>
        <p:spPr>
          <a:xfrm flipH="1">
            <a:off x="227014" y="1016000"/>
            <a:ext cx="117379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CA575C5-FF81-940D-96AB-B1826B2E8014}"/>
              </a:ext>
            </a:extLst>
          </p:cNvPr>
          <p:cNvPicPr>
            <a:picLocks noChangeAspect="1"/>
          </p:cNvPicPr>
          <p:nvPr/>
        </p:nvPicPr>
        <p:blipFill>
          <a:blip r:embed="rId3"/>
          <a:stretch>
            <a:fillRect/>
          </a:stretch>
        </p:blipFill>
        <p:spPr>
          <a:xfrm>
            <a:off x="8899627" y="234011"/>
            <a:ext cx="3065361" cy="607003"/>
          </a:xfrm>
          <a:prstGeom prst="rect">
            <a:avLst/>
          </a:prstGeom>
        </p:spPr>
      </p:pic>
      <p:pic>
        <p:nvPicPr>
          <p:cNvPr id="3" name="Picture 2">
            <a:extLst>
              <a:ext uri="{FF2B5EF4-FFF2-40B4-BE49-F238E27FC236}">
                <a16:creationId xmlns:a16="http://schemas.microsoft.com/office/drawing/2014/main" id="{25E10BD5-6564-4D99-F2AC-B12437EE1CF9}"/>
              </a:ext>
            </a:extLst>
          </p:cNvPr>
          <p:cNvPicPr>
            <a:picLocks noChangeAspect="1"/>
          </p:cNvPicPr>
          <p:nvPr/>
        </p:nvPicPr>
        <p:blipFill>
          <a:blip r:embed="rId4"/>
          <a:stretch>
            <a:fillRect/>
          </a:stretch>
        </p:blipFill>
        <p:spPr>
          <a:xfrm>
            <a:off x="9910681" y="2915049"/>
            <a:ext cx="1944918" cy="1691812"/>
          </a:xfrm>
          <a:prstGeom prst="rect">
            <a:avLst/>
          </a:prstGeom>
        </p:spPr>
      </p:pic>
      <p:pic>
        <p:nvPicPr>
          <p:cNvPr id="4" name="Picture 3">
            <a:extLst>
              <a:ext uri="{FF2B5EF4-FFF2-40B4-BE49-F238E27FC236}">
                <a16:creationId xmlns:a16="http://schemas.microsoft.com/office/drawing/2014/main" id="{75BFE3F2-88BB-C270-8A2A-D9881E8B2C95}"/>
              </a:ext>
            </a:extLst>
          </p:cNvPr>
          <p:cNvPicPr>
            <a:picLocks noChangeAspect="1"/>
          </p:cNvPicPr>
          <p:nvPr/>
        </p:nvPicPr>
        <p:blipFill>
          <a:blip r:embed="rId4"/>
          <a:stretch>
            <a:fillRect/>
          </a:stretch>
        </p:blipFill>
        <p:spPr>
          <a:xfrm rot="10800000">
            <a:off x="334963" y="2915049"/>
            <a:ext cx="1944918" cy="1691812"/>
          </a:xfrm>
          <a:prstGeom prst="rect">
            <a:avLst/>
          </a:prstGeom>
        </p:spPr>
      </p:pic>
    </p:spTree>
    <p:extLst>
      <p:ext uri="{BB962C8B-B14F-4D97-AF65-F5344CB8AC3E}">
        <p14:creationId xmlns:p14="http://schemas.microsoft.com/office/powerpoint/2010/main" val="317374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D8359-14B6-ABE8-852A-B495A3B322A0}"/>
              </a:ext>
            </a:extLst>
          </p:cNvPr>
          <p:cNvPicPr>
            <a:picLocks noChangeAspect="1"/>
          </p:cNvPicPr>
          <p:nvPr/>
        </p:nvPicPr>
        <p:blipFill>
          <a:blip r:embed="rId2"/>
          <a:stretch>
            <a:fillRect/>
          </a:stretch>
        </p:blipFill>
        <p:spPr>
          <a:xfrm>
            <a:off x="8899626" y="225425"/>
            <a:ext cx="3065362" cy="582797"/>
          </a:xfrm>
          <a:prstGeom prst="rect">
            <a:avLst/>
          </a:prstGeom>
        </p:spPr>
      </p:pic>
      <p:cxnSp>
        <p:nvCxnSpPr>
          <p:cNvPr id="36" name="Straight Connector 35"/>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963" y="1195466"/>
            <a:ext cx="11522075" cy="707886"/>
          </a:xfrm>
          <a:prstGeom prst="rect">
            <a:avLst/>
          </a:prstGeom>
        </p:spPr>
        <p:txBody>
          <a:bodyPr wrap="square" rtlCol="0">
            <a:spAutoFit/>
          </a:bodyPr>
          <a:lstStyle/>
          <a:p>
            <a:pPr marL="0" marR="0" lvl="0" indent="0" algn="ctr" defTabSz="878667" rtl="0" eaLnBrk="1" fontAlgn="auto" latinLnBrk="0" hangingPunct="1">
              <a:lnSpc>
                <a:spcPct val="100000"/>
              </a:lnSpc>
              <a:spcBef>
                <a:spcPts val="0"/>
              </a:spcBef>
              <a:spcAft>
                <a:spcPts val="0"/>
              </a:spcAft>
              <a:buClrTx/>
              <a:buSzTx/>
              <a:buFontTx/>
              <a:buNone/>
              <a:tabLst/>
              <a:defRPr/>
            </a:pPr>
            <a:r>
              <a:rPr lang="en-US" sz="4000" dirty="0">
                <a:solidFill>
                  <a:srgbClr val="002B49"/>
                </a:solidFill>
                <a:latin typeface="Blimone ExtraBold" panose="02000000000000000000" pitchFamily="2" charset="0"/>
              </a:rPr>
              <a:t>A</a:t>
            </a:r>
            <a:r>
              <a:rPr lang="en-AU" sz="4000" dirty="0">
                <a:solidFill>
                  <a:srgbClr val="002B49"/>
                </a:solidFill>
                <a:latin typeface="Blimone ExtraBold" panose="02000000000000000000" pitchFamily="2" charset="0"/>
              </a:rPr>
              <a:t> short history of End-user devices at CoP</a:t>
            </a:r>
            <a:endParaRPr kumimoji="0" lang="en-AU" sz="36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endParaRPr>
          </a:p>
        </p:txBody>
      </p:sp>
      <p:sp>
        <p:nvSpPr>
          <p:cNvPr id="15" name="TextBox 14">
            <a:extLst>
              <a:ext uri="{FF2B5EF4-FFF2-40B4-BE49-F238E27FC236}">
                <a16:creationId xmlns:a16="http://schemas.microsoft.com/office/drawing/2014/main" id="{88FE0B9A-462A-49B2-9F94-60B967858569}"/>
              </a:ext>
            </a:extLst>
          </p:cNvPr>
          <p:cNvSpPr txBox="1"/>
          <p:nvPr/>
        </p:nvSpPr>
        <p:spPr>
          <a:xfrm>
            <a:off x="334963" y="2157305"/>
            <a:ext cx="11522075" cy="3377834"/>
          </a:xfrm>
          <a:prstGeom prst="rect">
            <a:avLst/>
          </a:prstGeom>
          <a:noFill/>
        </p:spPr>
        <p:txBody>
          <a:bodyPr wrap="square" lIns="68567" tIns="34283" rIns="68567" bIns="34283" numCol="1" spcCol="720000" rtlCol="0" anchor="t">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AU" sz="2000" b="1"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April 2019</a:t>
            </a:r>
          </a:p>
          <a:p>
            <a:pPr marL="720000" marR="0" lvl="1" indent="-360000" algn="just" defTabSz="914400" rtl="0" eaLnBrk="1" fontAlgn="auto" latinLnBrk="0" hangingPunct="1">
              <a:spcBef>
                <a:spcPts val="600"/>
              </a:spcBef>
              <a:spcAft>
                <a:spcPts val="600"/>
              </a:spcAft>
              <a:buClrTx/>
              <a:buSzTx/>
              <a:buFont typeface="Arial" panose="020B0604020202020204" pitchFamily="34" charset="0"/>
              <a:buChar char="•"/>
              <a:tabLst/>
              <a:defRPr/>
            </a:pPr>
            <a:r>
              <a:rPr lang="en-AU" sz="2000" dirty="0">
                <a:solidFill>
                  <a:srgbClr val="978C86"/>
                </a:solidFill>
                <a:latin typeface="Blimone" panose="02000000000000000000" pitchFamily="2" charset="0"/>
                <a:cs typeface="Arial" panose="020B0604020202020204" pitchFamily="34" charset="0"/>
              </a:rPr>
              <a:t>~1100 office staff, ~900 using SFF desktop PCs, 60 Civil Engineers using HP Workstations, ~250 using laptop PCs, all managed with SCCM. Claimed “Future Ready” SOE design (actually locked W10 1607, no Windows servicing since 1607). ~600 Mobile devices ad-hoc managed using Apple Config Manager; ABM + InTune.</a:t>
            </a:r>
          </a:p>
          <a:p>
            <a:pPr marL="720000" marR="0" lvl="1" indent="-360000" algn="just" defTabSz="914400" rtl="0" eaLnBrk="1" fontAlgn="auto" latinLnBrk="0" hangingPunct="1">
              <a:spcBef>
                <a:spcPts val="60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978C86"/>
                </a:solidFill>
                <a:effectLst/>
                <a:uLnTx/>
                <a:uFillTx/>
                <a:latin typeface="Blimone" panose="02000000000000000000" pitchFamily="2" charset="0"/>
                <a:cs typeface="Arial" panose="020B0604020202020204" pitchFamily="34" charset="0"/>
              </a:rPr>
              <a:t>Time to change SOE – 6 months – single expert SCCM resource in Infrastructure team. </a:t>
            </a:r>
          </a:p>
          <a:p>
            <a:pPr marL="720000" lvl="1" indent="-360000" algn="just">
              <a:spcBef>
                <a:spcPts val="600"/>
              </a:spcBef>
              <a:spcAft>
                <a:spcPts val="600"/>
              </a:spcAft>
              <a:buFont typeface="Arial" panose="020B0604020202020204" pitchFamily="34" charset="0"/>
              <a:buChar char="•"/>
              <a:defRPr/>
            </a:pPr>
            <a:r>
              <a:rPr kumimoji="0" lang="en-AU" sz="2000" b="0" i="0" u="none" strike="noStrike" kern="1200" cap="none" spc="0" normalizeH="0" baseline="0" noProof="0" dirty="0">
                <a:ln>
                  <a:noFill/>
                </a:ln>
                <a:solidFill>
                  <a:srgbClr val="978C86"/>
                </a:solidFill>
                <a:effectLst/>
                <a:uLnTx/>
                <a:uFillTx/>
                <a:latin typeface="Blimone" panose="02000000000000000000" pitchFamily="2" charset="0"/>
                <a:cs typeface="Arial" panose="020B0604020202020204" pitchFamily="34" charset="0"/>
              </a:rPr>
              <a:t>Time to manage / configure mobile devices – 1 week (single non-expert resource in Service Desk).</a:t>
            </a:r>
            <a:r>
              <a:rPr lang="en-AU" sz="2000" dirty="0">
                <a:solidFill>
                  <a:srgbClr val="978C86"/>
                </a:solidFill>
                <a:latin typeface="Blimone" panose="02000000000000000000" pitchFamily="2" charset="0"/>
                <a:cs typeface="Arial" panose="020B0604020202020204" pitchFamily="34" charset="0"/>
              </a:rPr>
              <a:t> </a:t>
            </a:r>
          </a:p>
          <a:p>
            <a:pPr marL="720000" lvl="1" indent="-360000" algn="just">
              <a:spcBef>
                <a:spcPts val="600"/>
              </a:spcBef>
              <a:spcAft>
                <a:spcPts val="600"/>
              </a:spcAft>
              <a:buFont typeface="Arial" panose="020B0604020202020204" pitchFamily="34" charset="0"/>
              <a:buChar char="•"/>
              <a:defRPr/>
            </a:pPr>
            <a:r>
              <a:rPr lang="en-AU" sz="2000" dirty="0">
                <a:solidFill>
                  <a:srgbClr val="978C86"/>
                </a:solidFill>
                <a:latin typeface="Blimone" panose="02000000000000000000" pitchFamily="2" charset="0"/>
                <a:cs typeface="Arial" panose="020B0604020202020204" pitchFamily="34" charset="0"/>
              </a:rPr>
              <a:t>Configuration Compliance ~= 60% for mobile devices, 95% for PCs</a:t>
            </a:r>
          </a:p>
          <a:p>
            <a:pPr marL="720000" marR="0" lvl="1" indent="-360000" algn="just" defTabSz="914400" rtl="0" eaLnBrk="1" fontAlgn="auto" latinLnBrk="0" hangingPunct="1">
              <a:spcBef>
                <a:spcPts val="60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err="1">
                <a:ln>
                  <a:noFill/>
                </a:ln>
                <a:solidFill>
                  <a:srgbClr val="978C86"/>
                </a:solidFill>
                <a:effectLst/>
                <a:uLnTx/>
                <a:uFillTx/>
                <a:latin typeface="Blimone" panose="02000000000000000000" pitchFamily="2" charset="0"/>
                <a:cs typeface="Arial" panose="020B0604020202020204" pitchFamily="34" charset="0"/>
              </a:rPr>
              <a:t>Provi</a:t>
            </a:r>
            <a:r>
              <a:rPr lang="en-AU" sz="2000" dirty="0" err="1">
                <a:solidFill>
                  <a:srgbClr val="978C86"/>
                </a:solidFill>
                <a:latin typeface="Blimone" panose="02000000000000000000" pitchFamily="2" charset="0"/>
                <a:cs typeface="Arial" panose="020B0604020202020204" pitchFamily="34" charset="0"/>
              </a:rPr>
              <a:t>sioning</a:t>
            </a:r>
            <a:r>
              <a:rPr lang="en-AU" sz="2000" dirty="0">
                <a:solidFill>
                  <a:srgbClr val="978C86"/>
                </a:solidFill>
                <a:latin typeface="Blimone" panose="02000000000000000000" pitchFamily="2" charset="0"/>
                <a:cs typeface="Arial" panose="020B0604020202020204" pitchFamily="34" charset="0"/>
              </a:rPr>
              <a:t> time for new users by Service Desk ~4 hours of high-touch support.</a:t>
            </a:r>
          </a:p>
        </p:txBody>
      </p:sp>
      <p:pic>
        <p:nvPicPr>
          <p:cNvPr id="4" name="Picture 3">
            <a:extLst>
              <a:ext uri="{FF2B5EF4-FFF2-40B4-BE49-F238E27FC236}">
                <a16:creationId xmlns:a16="http://schemas.microsoft.com/office/drawing/2014/main" id="{8A294167-4CE3-749B-95B1-FF8D25326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spTree>
    <p:extLst>
      <p:ext uri="{BB962C8B-B14F-4D97-AF65-F5344CB8AC3E}">
        <p14:creationId xmlns:p14="http://schemas.microsoft.com/office/powerpoint/2010/main" val="332126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D8359-14B6-ABE8-852A-B495A3B322A0}"/>
              </a:ext>
            </a:extLst>
          </p:cNvPr>
          <p:cNvPicPr>
            <a:picLocks noChangeAspect="1"/>
          </p:cNvPicPr>
          <p:nvPr/>
        </p:nvPicPr>
        <p:blipFill>
          <a:blip r:embed="rId2"/>
          <a:stretch>
            <a:fillRect/>
          </a:stretch>
        </p:blipFill>
        <p:spPr>
          <a:xfrm>
            <a:off x="8899626" y="225425"/>
            <a:ext cx="3065362" cy="582797"/>
          </a:xfrm>
          <a:prstGeom prst="rect">
            <a:avLst/>
          </a:prstGeom>
        </p:spPr>
      </p:pic>
      <p:cxnSp>
        <p:nvCxnSpPr>
          <p:cNvPr id="36" name="Straight Connector 35"/>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963" y="1195466"/>
            <a:ext cx="11522075" cy="707886"/>
          </a:xfrm>
          <a:prstGeom prst="rect">
            <a:avLst/>
          </a:prstGeom>
        </p:spPr>
        <p:txBody>
          <a:bodyPr wrap="square" rtlCol="0">
            <a:spAutoFit/>
          </a:bodyPr>
          <a:lstStyle/>
          <a:p>
            <a:pPr marL="0" marR="0" lvl="0" indent="0" algn="ctr" defTabSz="878667"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rPr>
              <a:t>SWOT – or “COVID-19, the gift that keeps on giving…”</a:t>
            </a:r>
            <a:endParaRPr kumimoji="0" lang="en-AU" sz="36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endParaRPr>
          </a:p>
        </p:txBody>
      </p:sp>
      <p:pic>
        <p:nvPicPr>
          <p:cNvPr id="4" name="Picture 3">
            <a:extLst>
              <a:ext uri="{FF2B5EF4-FFF2-40B4-BE49-F238E27FC236}">
                <a16:creationId xmlns:a16="http://schemas.microsoft.com/office/drawing/2014/main" id="{8A294167-4CE3-749B-95B1-FF8D25326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graphicFrame>
        <p:nvGraphicFramePr>
          <p:cNvPr id="2" name="Table 1">
            <a:extLst>
              <a:ext uri="{FF2B5EF4-FFF2-40B4-BE49-F238E27FC236}">
                <a16:creationId xmlns:a16="http://schemas.microsoft.com/office/drawing/2014/main" id="{AE53EBED-56F6-7A40-2A07-790B94F08E8D}"/>
              </a:ext>
            </a:extLst>
          </p:cNvPr>
          <p:cNvGraphicFramePr>
            <a:graphicFrameLocks noGrp="1"/>
          </p:cNvGraphicFramePr>
          <p:nvPr>
            <p:extLst>
              <p:ext uri="{D42A27DB-BD31-4B8C-83A1-F6EECF244321}">
                <p14:modId xmlns:p14="http://schemas.microsoft.com/office/powerpoint/2010/main" val="561782552"/>
              </p:ext>
            </p:extLst>
          </p:nvPr>
        </p:nvGraphicFramePr>
        <p:xfrm>
          <a:off x="1214439" y="2082816"/>
          <a:ext cx="9794080" cy="4572000"/>
        </p:xfrm>
        <a:graphic>
          <a:graphicData uri="http://schemas.openxmlformats.org/drawingml/2006/table">
            <a:tbl>
              <a:tblPr firstRow="1" bandRow="1">
                <a:tableStyleId>{5C22544A-7EE6-4342-B048-85BDC9FD1C3A}</a:tableStyleId>
              </a:tblPr>
              <a:tblGrid>
                <a:gridCol w="4903250">
                  <a:extLst>
                    <a:ext uri="{9D8B030D-6E8A-4147-A177-3AD203B41FA5}">
                      <a16:colId xmlns:a16="http://schemas.microsoft.com/office/drawing/2014/main" val="3208627542"/>
                    </a:ext>
                  </a:extLst>
                </a:gridCol>
                <a:gridCol w="4890830">
                  <a:extLst>
                    <a:ext uri="{9D8B030D-6E8A-4147-A177-3AD203B41FA5}">
                      <a16:colId xmlns:a16="http://schemas.microsoft.com/office/drawing/2014/main" val="627797974"/>
                    </a:ext>
                  </a:extLst>
                </a:gridCol>
              </a:tblGrid>
              <a:tr h="2101842">
                <a:tc>
                  <a:txBody>
                    <a:bodyPr/>
                    <a:lstStyle/>
                    <a:p>
                      <a:pPr marL="0" lvl="0" indent="0">
                        <a:buFont typeface="Arial" panose="020B0604020202020204" pitchFamily="34" charset="0"/>
                        <a:buNone/>
                      </a:pPr>
                      <a:r>
                        <a:rPr lang="en-US" dirty="0">
                          <a:latin typeface="Blimone" panose="02000000000000000000" pitchFamily="2" charset="0"/>
                        </a:rPr>
                        <a:t>Situation – March 2020</a:t>
                      </a:r>
                    </a:p>
                    <a:p>
                      <a:pPr marL="742950" lvl="1" indent="-285750">
                        <a:buFont typeface="Arial" panose="020B0604020202020204" pitchFamily="34" charset="0"/>
                        <a:buChar char="•"/>
                      </a:pPr>
                      <a:r>
                        <a:rPr lang="en-US" dirty="0">
                          <a:latin typeface="Blimone" panose="02000000000000000000" pitchFamily="2" charset="0"/>
                        </a:rPr>
                        <a:t>Slow-to-deploy PCs</a:t>
                      </a:r>
                    </a:p>
                    <a:p>
                      <a:pPr marL="742950" lvl="1" indent="-285750">
                        <a:buFont typeface="Arial" panose="020B0604020202020204" pitchFamily="34" charset="0"/>
                        <a:buChar char="•"/>
                      </a:pPr>
                      <a:r>
                        <a:rPr lang="en-US" dirty="0">
                          <a:latin typeface="Blimone" panose="02000000000000000000" pitchFamily="2" charset="0"/>
                        </a:rPr>
                        <a:t>Stuck in time (W10 1607)</a:t>
                      </a:r>
                    </a:p>
                    <a:p>
                      <a:pPr marL="742950" lvl="1" indent="-285750">
                        <a:buFont typeface="Arial" panose="020B0604020202020204" pitchFamily="34" charset="0"/>
                        <a:buChar char="•"/>
                      </a:pPr>
                      <a:r>
                        <a:rPr lang="en-US" dirty="0">
                          <a:latin typeface="Blimone" panose="02000000000000000000" pitchFamily="2" charset="0"/>
                        </a:rPr>
                        <a:t>Rapidly had to buy laptops, build/configure/deliver to staff who were used to desktops</a:t>
                      </a:r>
                    </a:p>
                    <a:p>
                      <a:endParaRPr lang="en-AU" dirty="0">
                        <a:latin typeface="Blimone" panose="02000000000000000000" pitchFamily="2" charset="0"/>
                      </a:endParaRPr>
                    </a:p>
                  </a:txBody>
                  <a:tcPr>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limone" panose="02000000000000000000" pitchFamily="2" charset="0"/>
                        </a:rPr>
                        <a:t>Weaknesses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limone" panose="02000000000000000000" pitchFamily="2" charset="0"/>
                        </a:rPr>
                        <a:t>“skinny” (250Mbps) VPN, SCCM DP on-premises only.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limone" panose="02000000000000000000" pitchFamily="2" charset="0"/>
                        </a:rPr>
                        <a:t>Couldn’t get HP PCs fast enough, had many different models.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limone" panose="02000000000000000000" pitchFamily="2" charset="0"/>
                        </a:rPr>
                        <a:t>“Baked-in” SCCM image-based model couldn’t cope with fast change.</a:t>
                      </a:r>
                    </a:p>
                    <a:p>
                      <a:endParaRPr lang="en-AU" dirty="0">
                        <a:latin typeface="Blimone" panose="02000000000000000000" pitchFamily="2" charset="0"/>
                      </a:endParaRPr>
                    </a:p>
                  </a:txBody>
                  <a:tcPr>
                    <a:solidFill>
                      <a:schemeClr val="accent5">
                        <a:lumMod val="50000"/>
                      </a:schemeClr>
                    </a:solidFill>
                  </a:tcPr>
                </a:tc>
                <a:extLst>
                  <a:ext uri="{0D108BD9-81ED-4DB2-BD59-A6C34878D82A}">
                    <a16:rowId xmlns:a16="http://schemas.microsoft.com/office/drawing/2014/main" val="2359407279"/>
                  </a:ext>
                </a:extLst>
              </a:tr>
              <a:tr h="2101842">
                <a:tc>
                  <a:txBody>
                    <a:bodyPr/>
                    <a:lstStyle/>
                    <a:p>
                      <a:pPr marL="0" indent="0">
                        <a:buFont typeface="Arial" panose="020B0604020202020204" pitchFamily="34" charset="0"/>
                        <a:buNone/>
                      </a:pPr>
                      <a:r>
                        <a:rPr lang="en-US" b="1" dirty="0">
                          <a:latin typeface="Blimone" panose="02000000000000000000" pitchFamily="2" charset="0"/>
                        </a:rPr>
                        <a:t>Opportunities</a:t>
                      </a:r>
                    </a:p>
                    <a:p>
                      <a:pPr marL="742950" lvl="1" indent="-285750">
                        <a:buFont typeface="Arial" panose="020B0604020202020204" pitchFamily="34" charset="0"/>
                        <a:buChar char="•"/>
                      </a:pPr>
                      <a:r>
                        <a:rPr lang="en-US" b="0" dirty="0">
                          <a:latin typeface="Blimone" panose="02000000000000000000" pitchFamily="2" charset="0"/>
                        </a:rPr>
                        <a:t>C</a:t>
                      </a:r>
                      <a:r>
                        <a:rPr lang="en-US" dirty="0">
                          <a:latin typeface="Blimone" panose="02000000000000000000" pitchFamily="2" charset="0"/>
                        </a:rPr>
                        <a:t>hance to change user expectations and due to forced situation</a:t>
                      </a:r>
                    </a:p>
                    <a:p>
                      <a:pPr marL="742950" lvl="1" indent="-285750">
                        <a:buFont typeface="Arial" panose="020B0604020202020204" pitchFamily="34" charset="0"/>
                        <a:buChar char="•"/>
                      </a:pPr>
                      <a:r>
                        <a:rPr lang="en-US" dirty="0">
                          <a:latin typeface="Blimone" panose="02000000000000000000" pitchFamily="2" charset="0"/>
                        </a:rPr>
                        <a:t>Use partners to address capability gaps</a:t>
                      </a:r>
                    </a:p>
                    <a:p>
                      <a:pPr marL="742950" lvl="1" indent="-285750">
                        <a:buFont typeface="Arial" panose="020B0604020202020204" pitchFamily="34" charset="0"/>
                        <a:buChar char="•"/>
                      </a:pPr>
                      <a:r>
                        <a:rPr lang="en-US" dirty="0">
                          <a:latin typeface="Blimone" panose="02000000000000000000" pitchFamily="2" charset="0"/>
                        </a:rPr>
                        <a:t>Move to vendor-agnostic SOE, change Software delivery to Catalogue-driven (UX, Compliance benefit)</a:t>
                      </a:r>
                    </a:p>
                    <a:p>
                      <a:endParaRPr lang="en-AU" dirty="0">
                        <a:latin typeface="Blimone" panose="02000000000000000000" pitchFamily="2" charset="0"/>
                      </a:endParaRPr>
                    </a:p>
                  </a:txBody>
                  <a:tcPr>
                    <a:solidFill>
                      <a:schemeClr val="bg2">
                        <a:lumMod val="75000"/>
                      </a:schemeClr>
                    </a:solidFill>
                  </a:tcPr>
                </a:tc>
                <a:tc>
                  <a:txBody>
                    <a:bodyPr/>
                    <a:lstStyle/>
                    <a:p>
                      <a:r>
                        <a:rPr lang="en-US" b="1" dirty="0">
                          <a:latin typeface="Blimone" panose="02000000000000000000" pitchFamily="2" charset="0"/>
                        </a:rPr>
                        <a:t>Threats</a:t>
                      </a:r>
                    </a:p>
                    <a:p>
                      <a:pPr marL="285750" indent="-285750">
                        <a:buFont typeface="Arial" panose="020B0604020202020204" pitchFamily="34" charset="0"/>
                        <a:buChar char="•"/>
                      </a:pPr>
                      <a:r>
                        <a:rPr lang="en-US" b="0" dirty="0">
                          <a:latin typeface="Blimone" panose="02000000000000000000" pitchFamily="2" charset="0"/>
                        </a:rPr>
                        <a:t>Risk of reversion once pressure lifted</a:t>
                      </a:r>
                    </a:p>
                    <a:p>
                      <a:pPr marL="285750" indent="-285750">
                        <a:buFont typeface="Arial" panose="020B0604020202020204" pitchFamily="34" charset="0"/>
                        <a:buChar char="•"/>
                      </a:pPr>
                      <a:r>
                        <a:rPr lang="en-US" b="0" dirty="0">
                          <a:latin typeface="Blimone" panose="02000000000000000000" pitchFamily="2" charset="0"/>
                        </a:rPr>
                        <a:t>Technologies (SCCM, InTune/</a:t>
                      </a:r>
                      <a:r>
                        <a:rPr lang="en-US" b="0" dirty="0" err="1">
                          <a:latin typeface="Blimone" panose="02000000000000000000" pitchFamily="2" charset="0"/>
                        </a:rPr>
                        <a:t>AutoPilot</a:t>
                      </a:r>
                      <a:r>
                        <a:rPr lang="en-US" b="0" dirty="0">
                          <a:latin typeface="Blimone" panose="02000000000000000000" pitchFamily="2" charset="0"/>
                        </a:rPr>
                        <a:t>) not at feature-parity, limiting adoption potential</a:t>
                      </a:r>
                    </a:p>
                    <a:p>
                      <a:pPr marL="285750" indent="-285750">
                        <a:buFont typeface="Arial" panose="020B0604020202020204" pitchFamily="34" charset="0"/>
                        <a:buChar char="•"/>
                      </a:pPr>
                      <a:r>
                        <a:rPr lang="en-US" b="0" dirty="0">
                          <a:latin typeface="Blimone" panose="02000000000000000000" pitchFamily="2" charset="0"/>
                        </a:rPr>
                        <a:t>Internal resource limits – capability and capacity.</a:t>
                      </a:r>
                    </a:p>
                    <a:p>
                      <a:pPr marL="285750" indent="-285750">
                        <a:buFont typeface="Arial" panose="020B0604020202020204" pitchFamily="34" charset="0"/>
                        <a:buChar char="•"/>
                      </a:pPr>
                      <a:r>
                        <a:rPr lang="en-US" b="0" dirty="0">
                          <a:latin typeface="Blimone" panose="02000000000000000000" pitchFamily="2" charset="0"/>
                        </a:rPr>
                        <a:t>Exposed to poor “BS-detector”</a:t>
                      </a:r>
                    </a:p>
                    <a:p>
                      <a:pPr marL="285750" indent="-285750">
                        <a:buFont typeface="Arial" panose="020B0604020202020204" pitchFamily="34" charset="0"/>
                        <a:buChar char="•"/>
                      </a:pPr>
                      <a:endParaRPr lang="en-AU" b="0" dirty="0">
                        <a:latin typeface="Blimone" panose="02000000000000000000" pitchFamily="2" charset="0"/>
                      </a:endParaRPr>
                    </a:p>
                  </a:txBody>
                  <a:tcPr>
                    <a:solidFill>
                      <a:schemeClr val="bg2">
                        <a:lumMod val="75000"/>
                      </a:schemeClr>
                    </a:solidFill>
                  </a:tcPr>
                </a:tc>
                <a:extLst>
                  <a:ext uri="{0D108BD9-81ED-4DB2-BD59-A6C34878D82A}">
                    <a16:rowId xmlns:a16="http://schemas.microsoft.com/office/drawing/2014/main" val="3113352135"/>
                  </a:ext>
                </a:extLst>
              </a:tr>
            </a:tbl>
          </a:graphicData>
        </a:graphic>
      </p:graphicFrame>
    </p:spTree>
    <p:extLst>
      <p:ext uri="{BB962C8B-B14F-4D97-AF65-F5344CB8AC3E}">
        <p14:creationId xmlns:p14="http://schemas.microsoft.com/office/powerpoint/2010/main" val="159396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38498E-B801-C96A-A086-28F4C3078C7B}"/>
              </a:ext>
            </a:extLst>
          </p:cNvPr>
          <p:cNvPicPr>
            <a:picLocks noChangeAspect="1"/>
          </p:cNvPicPr>
          <p:nvPr/>
        </p:nvPicPr>
        <p:blipFill>
          <a:blip r:embed="rId3"/>
          <a:stretch>
            <a:fillRect/>
          </a:stretch>
        </p:blipFill>
        <p:spPr>
          <a:xfrm>
            <a:off x="8899626" y="225425"/>
            <a:ext cx="3065362" cy="582797"/>
          </a:xfrm>
          <a:prstGeom prst="rect">
            <a:avLst/>
          </a:prstGeom>
        </p:spPr>
      </p:pic>
      <p:sp>
        <p:nvSpPr>
          <p:cNvPr id="8" name="TextBox 7"/>
          <p:cNvSpPr txBox="1"/>
          <p:nvPr/>
        </p:nvSpPr>
        <p:spPr>
          <a:xfrm>
            <a:off x="993058" y="1518212"/>
            <a:ext cx="3769102" cy="2800767"/>
          </a:xfrm>
          <a:prstGeom prst="rect">
            <a:avLst/>
          </a:prstGeom>
        </p:spPr>
        <p:txBody>
          <a:bodyPr wrap="square" rtlCol="0">
            <a:spAutoFit/>
          </a:bodyPr>
          <a:lstStyle/>
          <a:p>
            <a:pPr marL="0" marR="0" lvl="0" indent="0" algn="l" defTabSz="878667" rtl="0" eaLnBrk="1" fontAlgn="auto" latinLnBrk="0" hangingPunct="1">
              <a:lnSpc>
                <a:spcPct val="100000"/>
              </a:lnSpc>
              <a:spcBef>
                <a:spcPts val="0"/>
              </a:spcBef>
              <a:spcAft>
                <a:spcPts val="0"/>
              </a:spcAft>
              <a:buClrTx/>
              <a:buSzTx/>
              <a:buFontTx/>
              <a:buNone/>
              <a:tabLst/>
              <a:defRPr/>
            </a:pPr>
            <a:r>
              <a:rPr lang="en-US" sz="4400" dirty="0">
                <a:solidFill>
                  <a:srgbClr val="978C86"/>
                </a:solidFill>
                <a:latin typeface="Blimone ExtraBold" panose="02000000000000000000" pitchFamily="2" charset="0"/>
              </a:rPr>
              <a:t>S</a:t>
            </a:r>
            <a:r>
              <a:rPr lang="en-AU" sz="4400" dirty="0">
                <a:solidFill>
                  <a:srgbClr val="978C86"/>
                </a:solidFill>
                <a:latin typeface="Blimone ExtraBold" panose="02000000000000000000" pitchFamily="2" charset="0"/>
              </a:rPr>
              <a:t>OMETHING HAD TO CHANGE, STARTING WITH THE STRATEGY</a:t>
            </a:r>
            <a:endParaRPr kumimoji="0" lang="en-AU" sz="4400" b="0" i="0" u="none" strike="noStrike" kern="1200" cap="none" spc="0" normalizeH="0" baseline="0" noProof="0" dirty="0">
              <a:ln>
                <a:noFill/>
              </a:ln>
              <a:solidFill>
                <a:srgbClr val="978C86"/>
              </a:solidFill>
              <a:effectLst/>
              <a:uLnTx/>
              <a:uFillTx/>
              <a:latin typeface="Blimone ExtraBold" panose="02000000000000000000" pitchFamily="2" charset="0"/>
              <a:ea typeface="+mn-ea"/>
              <a:cs typeface="+mn-cs"/>
            </a:endParaRPr>
          </a:p>
        </p:txBody>
      </p:sp>
      <p:cxnSp>
        <p:nvCxnSpPr>
          <p:cNvPr id="10" name="Straight Connector 9"/>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2B2D17-1733-594C-98AA-E59288766DD7}"/>
              </a:ext>
            </a:extLst>
          </p:cNvPr>
          <p:cNvSpPr txBox="1"/>
          <p:nvPr/>
        </p:nvSpPr>
        <p:spPr>
          <a:xfrm>
            <a:off x="5061402" y="1664316"/>
            <a:ext cx="6770380" cy="4516607"/>
          </a:xfrm>
          <a:prstGeom prst="rect">
            <a:avLst/>
          </a:prstGeom>
          <a:noFill/>
        </p:spPr>
        <p:txBody>
          <a:bodyPr wrap="square" lIns="68567" tIns="34283" rIns="68567" bIns="34283" numCol="2" spcCol="720000" rtlCol="0" anchor="t">
            <a:spAutoFit/>
          </a:bodyPr>
          <a:lstStyle/>
          <a:p>
            <a:pPr marL="342900" marR="0" lvl="0" indent="-342900" defTabSz="914400" rtl="0" eaLnBrk="1" fontAlgn="auto" latinLnBrk="0" hangingPunct="1">
              <a:lnSpc>
                <a:spcPct val="100000"/>
              </a:lnSpc>
              <a:spcBef>
                <a:spcPts val="600"/>
              </a:spcBef>
              <a:spcAft>
                <a:spcPts val="600"/>
              </a:spcAft>
              <a:buClrTx/>
              <a:buSzTx/>
              <a:buFont typeface="+mj-lt"/>
              <a:buAutoNum type="arabicPeriod"/>
              <a:tabLst/>
              <a:defRPr/>
            </a:pPr>
            <a:r>
              <a:rPr lang="en-AU" dirty="0">
                <a:solidFill>
                  <a:schemeClr val="tx1">
                    <a:lumMod val="50000"/>
                    <a:lumOff val="50000"/>
                  </a:schemeClr>
                </a:solidFill>
                <a:latin typeface="Blimone" panose="02000000000000000000" pitchFamily="2" charset="0"/>
              </a:rPr>
              <a:t>“take control” of SOE.</a:t>
            </a:r>
            <a:br>
              <a:rPr lang="en-AU" dirty="0">
                <a:solidFill>
                  <a:schemeClr val="tx1">
                    <a:lumMod val="50000"/>
                    <a:lumOff val="50000"/>
                  </a:schemeClr>
                </a:solidFill>
                <a:latin typeface="Blimone" panose="02000000000000000000" pitchFamily="2" charset="0"/>
              </a:rPr>
            </a:br>
            <a:r>
              <a:rPr lang="en-AU" dirty="0">
                <a:solidFill>
                  <a:schemeClr val="tx1">
                    <a:lumMod val="50000"/>
                    <a:lumOff val="50000"/>
                  </a:schemeClr>
                </a:solidFill>
                <a:latin typeface="Blimone" panose="02000000000000000000" pitchFamily="2" charset="0"/>
              </a:rPr>
              <a:t>(update to current W10). Resourcing impact. DaaS contract to help implement.</a:t>
            </a:r>
          </a:p>
          <a:p>
            <a:pPr marL="342900" marR="0" lvl="0" indent="-342900" defTabSz="914400" rtl="0" eaLnBrk="1" fontAlgn="auto" latinLnBrk="0" hangingPunct="1">
              <a:lnSpc>
                <a:spcPct val="100000"/>
              </a:lnSpc>
              <a:spcBef>
                <a:spcPts val="600"/>
              </a:spcBef>
              <a:spcAft>
                <a:spcPts val="600"/>
              </a:spcAft>
              <a:buClrTx/>
              <a:buSzTx/>
              <a:buFont typeface="+mj-lt"/>
              <a:buAutoNum type="arabicPeriod"/>
              <a:tabLst/>
              <a:defRPr/>
            </a:pPr>
            <a:r>
              <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rPr>
              <a:t>Fix </a:t>
            </a:r>
            <a:r>
              <a:rPr lang="en-AU" dirty="0">
                <a:solidFill>
                  <a:schemeClr val="tx1">
                    <a:lumMod val="50000"/>
                    <a:lumOff val="50000"/>
                  </a:schemeClr>
                </a:solidFill>
                <a:latin typeface="Blimone" panose="02000000000000000000" pitchFamily="2" charset="0"/>
              </a:rPr>
              <a:t>InTune for mobile devices (avert crisis)</a:t>
            </a:r>
          </a:p>
          <a:p>
            <a:pPr marL="342900" marR="0" lvl="0" indent="-342900" defTabSz="914400" rtl="0" eaLnBrk="1" fontAlgn="auto" latinLnBrk="0" hangingPunct="1">
              <a:lnSpc>
                <a:spcPct val="100000"/>
              </a:lnSpc>
              <a:spcBef>
                <a:spcPts val="600"/>
              </a:spcBef>
              <a:spcAft>
                <a:spcPts val="600"/>
              </a:spcAft>
              <a:buClrTx/>
              <a:buSzTx/>
              <a:buFont typeface="+mj-lt"/>
              <a:buAutoNum type="arabicPeriod"/>
              <a:tabLst/>
              <a:defRPr/>
            </a:pPr>
            <a:r>
              <a:rPr lang="en-AU" dirty="0">
                <a:solidFill>
                  <a:schemeClr val="tx1">
                    <a:lumMod val="50000"/>
                    <a:lumOff val="50000"/>
                  </a:schemeClr>
                </a:solidFill>
                <a:latin typeface="Blimone" panose="02000000000000000000" pitchFamily="2" charset="0"/>
              </a:rPr>
              <a:t>PC Fleet Refresh - must be able to use any brand, handle supply chain (COVID-19) issues.</a:t>
            </a:r>
          </a:p>
          <a:p>
            <a:pPr marL="342900" marR="0" lvl="0" indent="-342900" defTabSz="914400" rtl="0" eaLnBrk="1" fontAlgn="auto" latinLnBrk="0" hangingPunct="1">
              <a:lnSpc>
                <a:spcPct val="100000"/>
              </a:lnSpc>
              <a:spcBef>
                <a:spcPts val="600"/>
              </a:spcBef>
              <a:spcAft>
                <a:spcPts val="600"/>
              </a:spcAft>
              <a:buClrTx/>
              <a:buSzTx/>
              <a:buFont typeface="+mj-lt"/>
              <a:buAutoNum type="arabicPeriod"/>
              <a:tabLst/>
              <a:defRPr/>
            </a:pPr>
            <a:r>
              <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rPr>
              <a:t>Simplify toolset – whole-of-fleet management</a:t>
            </a:r>
            <a:endParaRPr kumimoji="0" lang="en-AU" b="1"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endParaRPr kumimoji="0" lang="en-AU" b="1" i="0" u="none" strike="noStrike" kern="1200" cap="none" spc="0" normalizeH="0" baseline="0" noProof="0" dirty="0">
              <a:ln>
                <a:noFill/>
              </a:ln>
              <a:solidFill>
                <a:schemeClr val="tx1">
                  <a:lumMod val="50000"/>
                  <a:lumOff val="50000"/>
                </a:schemeClr>
              </a:solidFill>
              <a:effectLst/>
              <a:uLnTx/>
              <a:uFillTx/>
              <a:latin typeface="Parramatta"/>
              <a:ea typeface="+mn-ea"/>
              <a:cs typeface="+mn-cs"/>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lang="en-AU" sz="3600" b="1" dirty="0">
                <a:solidFill>
                  <a:srgbClr val="978C86"/>
                </a:solidFill>
                <a:latin typeface="Blimone ExtraBold" pitchFamily="2" charset="77"/>
              </a:rPr>
              <a:t>GUIDING PRINCIPLES</a:t>
            </a:r>
            <a:endParaRPr kumimoji="0" lang="en-AU" sz="3600" b="1" i="0" u="none" strike="noStrike" kern="1200" cap="none" spc="0" normalizeH="0" baseline="0" noProof="0" dirty="0">
              <a:ln>
                <a:noFill/>
              </a:ln>
              <a:solidFill>
                <a:srgbClr val="978C86"/>
              </a:solidFill>
              <a:effectLst/>
              <a:uLnTx/>
              <a:uFillTx/>
              <a:latin typeface="Blimone ExtraBold" pitchFamily="2" charset="77"/>
              <a:ea typeface="+mn-ea"/>
              <a:cs typeface="+mn-cs"/>
            </a:endParaRP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dirty="0">
                <a:solidFill>
                  <a:schemeClr val="tx1">
                    <a:lumMod val="50000"/>
                    <a:lumOff val="50000"/>
                  </a:schemeClr>
                </a:solidFill>
                <a:latin typeface="Blimone" panose="02000000000000000000" pitchFamily="2" charset="0"/>
              </a:rPr>
              <a:t>Better User Experience</a:t>
            </a:r>
            <a:endPar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endParaRP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rPr>
              <a:t>Faster provisioning, “users self-deploy without needing Service Desk”.</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rPr>
              <a:t>Sustainable with our resources</a:t>
            </a:r>
          </a:p>
          <a:p>
            <a:pPr marL="180000" marR="0" lvl="0" indent="-1800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rPr>
              <a:t>Truly “Future-Forward”, Cloud-first where practical</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pic>
        <p:nvPicPr>
          <p:cNvPr id="3" name="Picture 2">
            <a:extLst>
              <a:ext uri="{FF2B5EF4-FFF2-40B4-BE49-F238E27FC236}">
                <a16:creationId xmlns:a16="http://schemas.microsoft.com/office/drawing/2014/main" id="{199E7D1D-FA1A-DC1F-9A6B-36945EDF430C}"/>
              </a:ext>
            </a:extLst>
          </p:cNvPr>
          <p:cNvPicPr>
            <a:picLocks noChangeAspect="1"/>
          </p:cNvPicPr>
          <p:nvPr/>
        </p:nvPicPr>
        <p:blipFill>
          <a:blip r:embed="rId5"/>
          <a:stretch>
            <a:fillRect/>
          </a:stretch>
        </p:blipFill>
        <p:spPr>
          <a:xfrm>
            <a:off x="993058" y="4445894"/>
            <a:ext cx="2847309" cy="2237607"/>
          </a:xfrm>
          <a:prstGeom prst="rect">
            <a:avLst/>
          </a:prstGeom>
        </p:spPr>
      </p:pic>
    </p:spTree>
    <p:extLst>
      <p:ext uri="{BB962C8B-B14F-4D97-AF65-F5344CB8AC3E}">
        <p14:creationId xmlns:p14="http://schemas.microsoft.com/office/powerpoint/2010/main" val="500692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D8359-14B6-ABE8-852A-B495A3B322A0}"/>
              </a:ext>
            </a:extLst>
          </p:cNvPr>
          <p:cNvPicPr>
            <a:picLocks noChangeAspect="1"/>
          </p:cNvPicPr>
          <p:nvPr/>
        </p:nvPicPr>
        <p:blipFill>
          <a:blip r:embed="rId2"/>
          <a:stretch>
            <a:fillRect/>
          </a:stretch>
        </p:blipFill>
        <p:spPr>
          <a:xfrm>
            <a:off x="8899626" y="225425"/>
            <a:ext cx="3065362" cy="582797"/>
          </a:xfrm>
          <a:prstGeom prst="rect">
            <a:avLst/>
          </a:prstGeom>
        </p:spPr>
      </p:pic>
      <p:cxnSp>
        <p:nvCxnSpPr>
          <p:cNvPr id="36" name="Straight Connector 35"/>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963" y="1195466"/>
            <a:ext cx="11522075" cy="707886"/>
          </a:xfrm>
          <a:prstGeom prst="rect">
            <a:avLst/>
          </a:prstGeom>
        </p:spPr>
        <p:txBody>
          <a:bodyPr wrap="square" rtlCol="0">
            <a:spAutoFit/>
          </a:bodyPr>
          <a:lstStyle/>
          <a:p>
            <a:pPr marL="0" marR="0" lvl="0" indent="0" algn="ctr" defTabSz="878667"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rPr>
              <a:t>First attempts</a:t>
            </a:r>
            <a:endParaRPr kumimoji="0" lang="en-AU" sz="36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endParaRPr>
          </a:p>
        </p:txBody>
      </p:sp>
      <p:sp>
        <p:nvSpPr>
          <p:cNvPr id="15" name="TextBox 14">
            <a:extLst>
              <a:ext uri="{FF2B5EF4-FFF2-40B4-BE49-F238E27FC236}">
                <a16:creationId xmlns:a16="http://schemas.microsoft.com/office/drawing/2014/main" id="{88FE0B9A-462A-49B2-9F94-60B967858569}"/>
              </a:ext>
            </a:extLst>
          </p:cNvPr>
          <p:cNvSpPr txBox="1"/>
          <p:nvPr/>
        </p:nvSpPr>
        <p:spPr>
          <a:xfrm>
            <a:off x="334963" y="2157305"/>
            <a:ext cx="11522075" cy="4301163"/>
          </a:xfrm>
          <a:prstGeom prst="rect">
            <a:avLst/>
          </a:prstGeom>
          <a:noFill/>
        </p:spPr>
        <p:txBody>
          <a:bodyPr wrap="square" lIns="68567" tIns="34283" rIns="68567" bIns="34283" numCol="1" spcCol="720000" rtlCol="0" anchor="t">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SCCM Cloud Management Gateway took pr</a:t>
            </a:r>
            <a:r>
              <a:rPr lang="en-US" sz="2000" dirty="0" err="1">
                <a:solidFill>
                  <a:schemeClr val="tx1">
                    <a:lumMod val="50000"/>
                    <a:lumOff val="50000"/>
                  </a:schemeClr>
                </a:solidFill>
                <a:latin typeface="Blimone" panose="02000000000000000000" pitchFamily="2" charset="0"/>
                <a:cs typeface="Arial" panose="020B0604020202020204" pitchFamily="34" charset="0"/>
              </a:rPr>
              <a:t>essure</a:t>
            </a:r>
            <a:r>
              <a:rPr lang="en-US" sz="2000" dirty="0">
                <a:solidFill>
                  <a:schemeClr val="tx1">
                    <a:lumMod val="50000"/>
                    <a:lumOff val="50000"/>
                  </a:schemeClr>
                </a:solidFill>
                <a:latin typeface="Blimone" panose="02000000000000000000" pitchFamily="2" charset="0"/>
                <a:cs typeface="Arial" panose="020B0604020202020204" pitchFamily="34" charset="0"/>
              </a:rPr>
              <a:t> off VPN (June 2020), DaaS contract solved build issues (2020), InTune mobile devices managed, (about March 2021). Began </a:t>
            </a:r>
            <a:r>
              <a:rPr lang="en-US" sz="2000" dirty="0" err="1">
                <a:solidFill>
                  <a:schemeClr val="tx1">
                    <a:lumMod val="50000"/>
                    <a:lumOff val="50000"/>
                  </a:schemeClr>
                </a:solidFill>
                <a:latin typeface="Blimone" panose="02000000000000000000" pitchFamily="2" charset="0"/>
                <a:cs typeface="Arial" panose="020B0604020202020204" pitchFamily="34" charset="0"/>
              </a:rPr>
              <a:t>AutoPilot</a:t>
            </a:r>
            <a:r>
              <a:rPr lang="en-US" sz="2000" dirty="0">
                <a:solidFill>
                  <a:schemeClr val="tx1">
                    <a:lumMod val="50000"/>
                    <a:lumOff val="50000"/>
                  </a:schemeClr>
                </a:solidFill>
                <a:latin typeface="Blimone" panose="02000000000000000000" pitchFamily="2" charset="0"/>
                <a:cs typeface="Arial" panose="020B0604020202020204" pitchFamily="34" charset="0"/>
              </a:rPr>
              <a:t> project using internal resources, leveraging prior AVD work that saved us during COVID-19.</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schemeClr val="tx1">
                    <a:lumMod val="50000"/>
                    <a:lumOff val="50000"/>
                  </a:schemeClr>
                </a:solidFill>
                <a:latin typeface="Blimone" panose="02000000000000000000" pitchFamily="2" charset="0"/>
                <a:cs typeface="Arial" panose="020B0604020202020204" pitchFamily="34" charset="0"/>
              </a:rPr>
              <a:t>Windows 10 (21H2) initially chosen for UX consistency but had to undo SCCM imaging with Cloud Recovery image. Windows app packaging is challenging. Discovered deadlocks, limitations and unexpected </a:t>
            </a:r>
            <a:r>
              <a:rPr lang="en-US" sz="2000" dirty="0" err="1">
                <a:solidFill>
                  <a:schemeClr val="tx1">
                    <a:lumMod val="50000"/>
                    <a:lumOff val="50000"/>
                  </a:schemeClr>
                </a:solidFill>
                <a:latin typeface="Blimone" panose="02000000000000000000" pitchFamily="2" charset="0"/>
                <a:cs typeface="Arial" panose="020B0604020202020204" pitchFamily="34" charset="0"/>
              </a:rPr>
              <a:t>behaviours</a:t>
            </a:r>
            <a:r>
              <a:rPr lang="en-US" sz="2000" dirty="0">
                <a:solidFill>
                  <a:schemeClr val="tx1">
                    <a:lumMod val="50000"/>
                    <a:lumOff val="50000"/>
                  </a:schemeClr>
                </a:solidFill>
                <a:latin typeface="Blimone" panose="02000000000000000000" pitchFamily="2" charset="0"/>
                <a:cs typeface="Arial" panose="020B0604020202020204" pitchFamily="34" charset="0"/>
              </a:rPr>
              <a:t> that are different to SCCM.</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schemeClr val="tx1">
                    <a:lumMod val="50000"/>
                    <a:lumOff val="50000"/>
                  </a:schemeClr>
                </a:solidFill>
                <a:latin typeface="Blimone" panose="02000000000000000000" pitchFamily="2" charset="0"/>
                <a:cs typeface="Arial" panose="020B0604020202020204" pitchFamily="34" charset="0"/>
              </a:rPr>
              <a:t>“</a:t>
            </a:r>
            <a:r>
              <a:rPr lang="en-US" sz="2000" b="1" dirty="0">
                <a:solidFill>
                  <a:schemeClr val="tx1">
                    <a:lumMod val="50000"/>
                    <a:lumOff val="50000"/>
                  </a:schemeClr>
                </a:solidFill>
                <a:latin typeface="Blimone" panose="02000000000000000000" pitchFamily="2" charset="0"/>
                <a:cs typeface="Arial" panose="020B0604020202020204" pitchFamily="34" charset="0"/>
              </a:rPr>
              <a:t>Azure AD Join</a:t>
            </a:r>
            <a:r>
              <a:rPr lang="en-US" sz="2000" dirty="0">
                <a:solidFill>
                  <a:schemeClr val="tx1">
                    <a:lumMod val="50000"/>
                    <a:lumOff val="50000"/>
                  </a:schemeClr>
                </a:solidFill>
                <a:latin typeface="Blimone" panose="02000000000000000000" pitchFamily="2" charset="0"/>
                <a:cs typeface="Arial" panose="020B0604020202020204" pitchFamily="34" charset="0"/>
              </a:rPr>
              <a:t>” enrolment – created Configuration profiles to mimic the branding, wallpaper and core apps (VPN client, End-point protection, M365 apps, Content Manager 9.4, InfoCouncil, Adobe and other COTS packages. TechOne Ci (2016 release) and Infor Pathway Smart Client not compatible – tried Remote Apps via AVD.</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b="1" i="1" dirty="0">
                <a:solidFill>
                  <a:schemeClr val="tx1">
                    <a:lumMod val="50000"/>
                    <a:lumOff val="50000"/>
                  </a:schemeClr>
                </a:solidFill>
                <a:latin typeface="Blimone" panose="02000000000000000000" pitchFamily="2" charset="0"/>
                <a:cs typeface="Arial" panose="020B0604020202020204" pitchFamily="34" charset="0"/>
              </a:rPr>
              <a:t>User experience mixed – users who did not need Pathway / TechOne Ci had good experience but about 50% of staff need them, so had to abandon for all users except </a:t>
            </a:r>
            <a:r>
              <a:rPr lang="en-US" sz="2000" b="1" i="1" dirty="0" err="1">
                <a:solidFill>
                  <a:schemeClr val="tx1">
                    <a:lumMod val="50000"/>
                    <a:lumOff val="50000"/>
                  </a:schemeClr>
                </a:solidFill>
                <a:latin typeface="Blimone" panose="02000000000000000000" pitchFamily="2" charset="0"/>
                <a:cs typeface="Arial" panose="020B0604020202020204" pitchFamily="34" charset="0"/>
              </a:rPr>
              <a:t>Councillors</a:t>
            </a:r>
            <a:r>
              <a:rPr lang="en-US" sz="2000" b="1" i="1" dirty="0">
                <a:solidFill>
                  <a:schemeClr val="tx1">
                    <a:lumMod val="50000"/>
                    <a:lumOff val="50000"/>
                  </a:schemeClr>
                </a:solidFill>
                <a:latin typeface="Blimone" panose="02000000000000000000" pitchFamily="2" charset="0"/>
                <a:cs typeface="Arial" panose="020B0604020202020204" pitchFamily="34" charset="0"/>
              </a:rPr>
              <a:t> for whom this style of profile is most suitable (M365 apps and end-point protection only)</a:t>
            </a:r>
          </a:p>
        </p:txBody>
      </p:sp>
      <p:pic>
        <p:nvPicPr>
          <p:cNvPr id="4" name="Picture 3">
            <a:extLst>
              <a:ext uri="{FF2B5EF4-FFF2-40B4-BE49-F238E27FC236}">
                <a16:creationId xmlns:a16="http://schemas.microsoft.com/office/drawing/2014/main" id="{8A294167-4CE3-749B-95B1-FF8D25326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spTree>
    <p:extLst>
      <p:ext uri="{BB962C8B-B14F-4D97-AF65-F5344CB8AC3E}">
        <p14:creationId xmlns:p14="http://schemas.microsoft.com/office/powerpoint/2010/main" val="25519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D8359-14B6-ABE8-852A-B495A3B322A0}"/>
              </a:ext>
            </a:extLst>
          </p:cNvPr>
          <p:cNvPicPr>
            <a:picLocks noChangeAspect="1"/>
          </p:cNvPicPr>
          <p:nvPr/>
        </p:nvPicPr>
        <p:blipFill>
          <a:blip r:embed="rId2"/>
          <a:stretch>
            <a:fillRect/>
          </a:stretch>
        </p:blipFill>
        <p:spPr>
          <a:xfrm>
            <a:off x="8899626" y="225425"/>
            <a:ext cx="3065362" cy="582797"/>
          </a:xfrm>
          <a:prstGeom prst="rect">
            <a:avLst/>
          </a:prstGeom>
        </p:spPr>
      </p:pic>
      <p:cxnSp>
        <p:nvCxnSpPr>
          <p:cNvPr id="36" name="Straight Connector 35"/>
          <p:cNvCxnSpPr/>
          <p:nvPr/>
        </p:nvCxnSpPr>
        <p:spPr>
          <a:xfrm flipH="1">
            <a:off x="227014" y="1016000"/>
            <a:ext cx="11737974" cy="0"/>
          </a:xfrm>
          <a:prstGeom prst="line">
            <a:avLst/>
          </a:prstGeom>
          <a:ln w="12700">
            <a:solidFill>
              <a:srgbClr val="002B4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963" y="1195466"/>
            <a:ext cx="11522075" cy="707886"/>
          </a:xfrm>
          <a:prstGeom prst="rect">
            <a:avLst/>
          </a:prstGeom>
        </p:spPr>
        <p:txBody>
          <a:bodyPr wrap="square" rtlCol="0">
            <a:spAutoFit/>
          </a:bodyPr>
          <a:lstStyle/>
          <a:p>
            <a:pPr marL="0" marR="0" lvl="0" indent="0" algn="ctr" defTabSz="878667"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rPr>
              <a:t>Further refinements</a:t>
            </a:r>
            <a:endParaRPr kumimoji="0" lang="en-AU" sz="3600" b="0" i="0" u="none" strike="noStrike" kern="1200" cap="none" spc="0" normalizeH="0" baseline="0" noProof="0" dirty="0">
              <a:ln>
                <a:noFill/>
              </a:ln>
              <a:solidFill>
                <a:srgbClr val="002B49"/>
              </a:solidFill>
              <a:effectLst/>
              <a:uLnTx/>
              <a:uFillTx/>
              <a:latin typeface="Blimone ExtraBold" panose="02000000000000000000" pitchFamily="2" charset="0"/>
              <a:ea typeface="+mn-ea"/>
              <a:cs typeface="+mn-cs"/>
            </a:endParaRPr>
          </a:p>
        </p:txBody>
      </p:sp>
      <p:sp>
        <p:nvSpPr>
          <p:cNvPr id="15" name="TextBox 14">
            <a:extLst>
              <a:ext uri="{FF2B5EF4-FFF2-40B4-BE49-F238E27FC236}">
                <a16:creationId xmlns:a16="http://schemas.microsoft.com/office/drawing/2014/main" id="{88FE0B9A-462A-49B2-9F94-60B967858569}"/>
              </a:ext>
            </a:extLst>
          </p:cNvPr>
          <p:cNvSpPr txBox="1"/>
          <p:nvPr/>
        </p:nvSpPr>
        <p:spPr>
          <a:xfrm>
            <a:off x="334963" y="2157305"/>
            <a:ext cx="11522075" cy="4147275"/>
          </a:xfrm>
          <a:prstGeom prst="rect">
            <a:avLst/>
          </a:prstGeom>
          <a:noFill/>
        </p:spPr>
        <p:txBody>
          <a:bodyPr wrap="square" lIns="68567" tIns="34283" rIns="68567" bIns="34283" numCol="1" spcCol="720000" rtlCol="0" anchor="t">
            <a:spAutoFit/>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New leadership (October 2022) – encouraged acceleration of </a:t>
            </a:r>
            <a:r>
              <a:rPr kumimoji="0" lang="en-AU" sz="2000" b="0" i="0" u="none" strike="noStrike" kern="1200" cap="none" spc="0" normalizeH="0" baseline="0" noProof="0" dirty="0" err="1">
                <a:ln>
                  <a:noFill/>
                </a:ln>
                <a:solidFill>
                  <a:schemeClr val="tx1">
                    <a:lumMod val="50000"/>
                    <a:lumOff val="50000"/>
                  </a:schemeClr>
                </a:solidFill>
                <a:effectLst/>
                <a:uLnTx/>
                <a:uFillTx/>
                <a:latin typeface="Blimone" panose="02000000000000000000" pitchFamily="2" charset="0"/>
                <a:cs typeface="Arial" panose="020B0604020202020204" pitchFamily="34" charset="0"/>
              </a:rPr>
              <a:t>AutoPilot</a:t>
            </a: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 approach and multi-vendor procurement.</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Key decision – Split-brain operations - SCCM for servers/ legacy Windows 10 devices only. No co-management. All new devices will be Windows 11 laptops and managed by Intune/</a:t>
            </a:r>
            <a:r>
              <a:rPr kumimoji="0" lang="en-AU" sz="2000" b="0" i="0" u="none" strike="noStrike" kern="1200" cap="none" spc="0" normalizeH="0" baseline="0" noProof="0" dirty="0" err="1">
                <a:ln>
                  <a:noFill/>
                </a:ln>
                <a:solidFill>
                  <a:schemeClr val="tx1">
                    <a:lumMod val="50000"/>
                    <a:lumOff val="50000"/>
                  </a:schemeClr>
                </a:solidFill>
                <a:effectLst/>
                <a:uLnTx/>
                <a:uFillTx/>
                <a:latin typeface="Blimone" panose="02000000000000000000" pitchFamily="2" charset="0"/>
                <a:cs typeface="Arial" panose="020B0604020202020204" pitchFamily="34" charset="0"/>
              </a:rPr>
              <a:t>AutoPilot</a:t>
            </a: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 only. Expect 100% fleet refresh by June 2024.</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First new devices came with Windows 11 – so “JFDI”. </a:t>
            </a:r>
            <a:r>
              <a:rPr lang="en-AU" sz="2000" dirty="0">
                <a:solidFill>
                  <a:schemeClr val="tx1">
                    <a:lumMod val="50000"/>
                    <a:lumOff val="50000"/>
                  </a:schemeClr>
                </a:solidFill>
                <a:latin typeface="Blimone" panose="02000000000000000000" pitchFamily="2" charset="0"/>
                <a:cs typeface="Arial" panose="020B0604020202020204" pitchFamily="34" charset="0"/>
              </a:rPr>
              <a:t>User experience – a better Win10, no significant compatibility issues (after we decided to go </a:t>
            </a:r>
            <a:r>
              <a:rPr lang="en-AU" sz="2000" b="1" i="1" dirty="0">
                <a:solidFill>
                  <a:schemeClr val="tx1">
                    <a:lumMod val="50000"/>
                    <a:lumOff val="50000"/>
                  </a:schemeClr>
                </a:solidFill>
                <a:latin typeface="Blimone" panose="02000000000000000000" pitchFamily="2" charset="0"/>
                <a:cs typeface="Arial" panose="020B0604020202020204" pitchFamily="34" charset="0"/>
              </a:rPr>
              <a:t>Hybrid AD Join </a:t>
            </a:r>
            <a:r>
              <a:rPr lang="en-AU" sz="2000" dirty="0">
                <a:solidFill>
                  <a:schemeClr val="tx1">
                    <a:lumMod val="50000"/>
                    <a:lumOff val="50000"/>
                  </a:schemeClr>
                </a:solidFill>
                <a:latin typeface="Blimone" panose="02000000000000000000" pitchFamily="2" charset="0"/>
                <a:cs typeface="Arial" panose="020B0604020202020204" pitchFamily="34" charset="0"/>
              </a:rPr>
              <a:t>enrolment profile.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AU" sz="2000" dirty="0">
                <a:solidFill>
                  <a:schemeClr val="tx1">
                    <a:lumMod val="50000"/>
                    <a:lumOff val="50000"/>
                  </a:schemeClr>
                </a:solidFill>
                <a:latin typeface="Blimone" panose="02000000000000000000" pitchFamily="2" charset="0"/>
                <a:cs typeface="Arial" panose="020B0604020202020204" pitchFamily="34" charset="0"/>
              </a:rPr>
              <a:t>Whilst the foundations were laid with AAD-joined device enrolment using internal resources, </a:t>
            </a:r>
            <a:r>
              <a:rPr lang="en-AU" sz="2000" b="1" i="1" dirty="0">
                <a:solidFill>
                  <a:schemeClr val="tx1">
                    <a:lumMod val="50000"/>
                    <a:lumOff val="50000"/>
                  </a:schemeClr>
                </a:solidFill>
                <a:latin typeface="Blimone" panose="02000000000000000000" pitchFamily="2" charset="0"/>
                <a:cs typeface="Arial" panose="020B0604020202020204" pitchFamily="34" charset="0"/>
              </a:rPr>
              <a:t>Hybrid AD Join </a:t>
            </a:r>
            <a:r>
              <a:rPr lang="en-AU" sz="2000" dirty="0">
                <a:solidFill>
                  <a:schemeClr val="tx1">
                    <a:lumMod val="50000"/>
                    <a:lumOff val="50000"/>
                  </a:schemeClr>
                </a:solidFill>
                <a:latin typeface="Blimone" panose="02000000000000000000" pitchFamily="2" charset="0"/>
                <a:cs typeface="Arial" panose="020B0604020202020204" pitchFamily="34" charset="0"/>
              </a:rPr>
              <a:t>is much more complex, internal resource constraint required finding the right partner to assist – in configuration and application packaging.</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chemeClr val="tx1">
                    <a:lumMod val="50000"/>
                    <a:lumOff val="50000"/>
                  </a:schemeClr>
                </a:solidFill>
                <a:effectLst/>
                <a:uLnTx/>
                <a:uFillTx/>
                <a:latin typeface="Blimone" panose="02000000000000000000" pitchFamily="2" charset="0"/>
                <a:cs typeface="Arial" panose="020B0604020202020204" pitchFamily="34" charset="0"/>
              </a:rPr>
              <a:t>This was most </a:t>
            </a:r>
            <a:r>
              <a:rPr lang="en-AU" sz="2000" dirty="0">
                <a:solidFill>
                  <a:schemeClr val="tx1">
                    <a:lumMod val="50000"/>
                    <a:lumOff val="50000"/>
                  </a:schemeClr>
                </a:solidFill>
                <a:latin typeface="Blimone" panose="02000000000000000000" pitchFamily="2" charset="0"/>
                <a:cs typeface="Arial" panose="020B0604020202020204" pitchFamily="34" charset="0"/>
              </a:rPr>
              <a:t>useful in complex apps that require scripted installers (e.g. TechOne has 6 packages), AutoCAD Civil3D has over 18!). Simple apps (with single MSI) deployed by internal resources. Now have developed “upgrade” capabilities with complex packages.</a:t>
            </a:r>
            <a:endParaRPr kumimoji="0" lang="en-AU" sz="2000" b="0" i="0" u="none" strike="noStrike" kern="1200" cap="none" spc="0" normalizeH="0" baseline="0" noProof="0" dirty="0">
              <a:ln>
                <a:noFill/>
              </a:ln>
              <a:solidFill>
                <a:srgbClr val="978C86"/>
              </a:solidFill>
              <a:effectLst/>
              <a:uLnTx/>
              <a:uFillTx/>
              <a:latin typeface="Blimone"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8A294167-4CE3-749B-95B1-FF8D25326A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567"/>
          <a:stretch/>
        </p:blipFill>
        <p:spPr>
          <a:xfrm>
            <a:off x="8899626" y="225425"/>
            <a:ext cx="1913783" cy="576000"/>
          </a:xfrm>
          <a:prstGeom prst="rect">
            <a:avLst/>
          </a:prstGeom>
        </p:spPr>
      </p:pic>
    </p:spTree>
    <p:extLst>
      <p:ext uri="{BB962C8B-B14F-4D97-AF65-F5344CB8AC3E}">
        <p14:creationId xmlns:p14="http://schemas.microsoft.com/office/powerpoint/2010/main" val="17661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P-Green">
  <a:themeElements>
    <a:clrScheme name="COP-Bright Green">
      <a:dk1>
        <a:sysClr val="windowText" lastClr="000000"/>
      </a:dk1>
      <a:lt1>
        <a:sysClr val="window" lastClr="FFFFFF"/>
      </a:lt1>
      <a:dk2>
        <a:srgbClr val="002B49"/>
      </a:dk2>
      <a:lt2>
        <a:srgbClr val="FFFFFF"/>
      </a:lt2>
      <a:accent1>
        <a:srgbClr val="002B49"/>
      </a:accent1>
      <a:accent2>
        <a:srgbClr val="00F658"/>
      </a:accent2>
      <a:accent3>
        <a:srgbClr val="00FBFE"/>
      </a:accent3>
      <a:accent4>
        <a:srgbClr val="A032FF"/>
      </a:accent4>
      <a:accent5>
        <a:srgbClr val="FF7E00"/>
      </a:accent5>
      <a:accent6>
        <a:srgbClr val="FF008D"/>
      </a:accent6>
      <a:hlink>
        <a:srgbClr val="00F658"/>
      </a:hlink>
      <a:folHlink>
        <a:srgbClr val="00FBFE"/>
      </a:folHlink>
    </a:clrScheme>
    <a:fontScheme name="COP">
      <a:majorFont>
        <a:latin typeface="Parramatta Extrabold"/>
        <a:ea typeface=""/>
        <a:cs typeface=""/>
      </a:majorFont>
      <a:minorFont>
        <a:latin typeface="Parramat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_DemographicProfile_16x9_Green_Introduction_0F" id="{89ED6BB9-64F5-4240-B9CB-4799EE3BF3D4}" vid="{DC5AE5CE-D029-6A44-954E-B6C15259F3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D68B7B5E30A54DBECF8FCF9CB74E35" ma:contentTypeVersion="9" ma:contentTypeDescription="Create a new document." ma:contentTypeScope="" ma:versionID="6365b4d7dba0e8d6307af2d1eb7e8d03">
  <xsd:schema xmlns:xsd="http://www.w3.org/2001/XMLSchema" xmlns:xs="http://www.w3.org/2001/XMLSchema" xmlns:p="http://schemas.microsoft.com/office/2006/metadata/properties" xmlns:ns2="557a69c6-702e-4dc0-9ad2-b9ddc862d204" xmlns:ns3="f87397f1-ca91-4620-a615-6413ae7bbbab" targetNamespace="http://schemas.microsoft.com/office/2006/metadata/properties" ma:root="true" ma:fieldsID="d844623393c49969f5cf424c7442b866" ns2:_="" ns3:_="">
    <xsd:import namespace="557a69c6-702e-4dc0-9ad2-b9ddc862d204"/>
    <xsd:import namespace="f87397f1-ca91-4620-a615-6413ae7bbb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a69c6-702e-4dc0-9ad2-b9ddc862d2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e8c0321-ff4a-49ad-badf-1a0976b7422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7397f1-ca91-4620-a615-6413ae7bbba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8ae545b-36c1-4bfe-9e47-c7534d099c6b}" ma:internalName="TaxCatchAll" ma:showField="CatchAllData" ma:web="f87397f1-ca91-4620-a615-6413ae7bbb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7a69c6-702e-4dc0-9ad2-b9ddc862d204">
      <Terms xmlns="http://schemas.microsoft.com/office/infopath/2007/PartnerControls"/>
    </lcf76f155ced4ddcb4097134ff3c332f>
    <TaxCatchAll xmlns="f87397f1-ca91-4620-a615-6413ae7bbb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624735-89EF-4845-9630-E2AD767BD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a69c6-702e-4dc0-9ad2-b9ddc862d204"/>
    <ds:schemaRef ds:uri="f87397f1-ca91-4620-a615-6413ae7bb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6D85BB-B780-4314-9D0A-1B4341CE6AED}">
  <ds:schemaRefs>
    <ds:schemaRef ds:uri="http://schemas.microsoft.com/office/2006/metadata/properties"/>
    <ds:schemaRef ds:uri="http://schemas.microsoft.com/office/infopath/2007/PartnerControls"/>
    <ds:schemaRef ds:uri="557a69c6-702e-4dc0-9ad2-b9ddc862d204"/>
    <ds:schemaRef ds:uri="f87397f1-ca91-4620-a615-6413ae7bbbab"/>
  </ds:schemaRefs>
</ds:datastoreItem>
</file>

<file path=customXml/itemProps3.xml><?xml version="1.0" encoding="utf-8"?>
<ds:datastoreItem xmlns:ds="http://schemas.openxmlformats.org/officeDocument/2006/customXml" ds:itemID="{7AE462BA-5B27-44FD-AA74-84DEC57BF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1007</TotalTime>
  <Words>1397</Words>
  <Application>Microsoft Office PowerPoint</Application>
  <PresentationFormat>Widescreen</PresentationFormat>
  <Paragraphs>113</Paragraphs>
  <Slides>13</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Blimone</vt:lpstr>
      <vt:lpstr>Blimone Bold</vt:lpstr>
      <vt:lpstr>Blimone ExtraBold</vt:lpstr>
      <vt:lpstr>Calibri</vt:lpstr>
      <vt:lpstr>Calibri Light</vt:lpstr>
      <vt:lpstr>Parramatta</vt:lpstr>
      <vt:lpstr>Parramatta Extrabold</vt:lpstr>
      <vt:lpstr>Times New Roman</vt:lpstr>
      <vt:lpstr>Office Theme</vt:lpstr>
      <vt:lpstr>COP-Green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Parramatta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Leandro Martins</dc:creator>
  <cp:lastModifiedBy>Les Pall</cp:lastModifiedBy>
  <cp:revision>105</cp:revision>
  <dcterms:created xsi:type="dcterms:W3CDTF">2022-06-03T04:24:03Z</dcterms:created>
  <dcterms:modified xsi:type="dcterms:W3CDTF">2023-11-20T04:02:26Z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0x010100A0D68B7B5E30A54DBECF8FCF9CB74E35</vt:lpwstr>
  </property>
</Properties>
</file>