
<file path=[Content_Types].xml><?xml version="1.0" encoding="utf-8"?>
<Types xmlns="http://schemas.openxmlformats.org/package/2006/content-types">
  <Default Extension="glb" ContentType="model/gltf.binary"/>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45" r:id="rId4"/>
    <p:sldMasterId id="2147483861" r:id="rId5"/>
    <p:sldMasterId id="2147483889" r:id="rId6"/>
    <p:sldMasterId id="2147483913" r:id="rId7"/>
    <p:sldMasterId id="2147483930" r:id="rId8"/>
    <p:sldMasterId id="2147483939" r:id="rId9"/>
    <p:sldMasterId id="2147483944" r:id="rId10"/>
    <p:sldMasterId id="2147483969" r:id="rId11"/>
    <p:sldMasterId id="2147483983" r:id="rId12"/>
  </p:sldMasterIdLst>
  <p:notesMasterIdLst>
    <p:notesMasterId r:id="rId40"/>
  </p:notesMasterIdLst>
  <p:handoutMasterIdLst>
    <p:handoutMasterId r:id="rId41"/>
  </p:handoutMasterIdLst>
  <p:sldIdLst>
    <p:sldId id="1948" r:id="rId13"/>
    <p:sldId id="8624" r:id="rId14"/>
    <p:sldId id="8636" r:id="rId15"/>
    <p:sldId id="256" r:id="rId16"/>
    <p:sldId id="8621" r:id="rId17"/>
    <p:sldId id="2519" r:id="rId18"/>
    <p:sldId id="2520" r:id="rId19"/>
    <p:sldId id="8625" r:id="rId20"/>
    <p:sldId id="8629" r:id="rId21"/>
    <p:sldId id="2514" r:id="rId22"/>
    <p:sldId id="2509" r:id="rId23"/>
    <p:sldId id="2522" r:id="rId24"/>
    <p:sldId id="1869" r:id="rId25"/>
    <p:sldId id="8643" r:id="rId26"/>
    <p:sldId id="8628" r:id="rId27"/>
    <p:sldId id="8632" r:id="rId28"/>
    <p:sldId id="8626" r:id="rId29"/>
    <p:sldId id="8627" r:id="rId30"/>
    <p:sldId id="8623" r:id="rId31"/>
    <p:sldId id="8634" r:id="rId32"/>
    <p:sldId id="8635" r:id="rId33"/>
    <p:sldId id="8631" r:id="rId34"/>
    <p:sldId id="8642" r:id="rId35"/>
    <p:sldId id="8637" r:id="rId36"/>
    <p:sldId id="8641" r:id="rId37"/>
    <p:sldId id="319" r:id="rId38"/>
    <p:sldId id="329" r:id="rId39"/>
  </p:sldIdLst>
  <p:sldSz cx="24384000" cy="13716000"/>
  <p:notesSz cx="7104063" cy="10234613"/>
  <p:defaultTextStyle>
    <a:lvl1pPr algn="ctr" defTabSz="825482">
      <a:defRPr sz="5700">
        <a:latin typeface="+mn-lt"/>
        <a:ea typeface="+mn-ea"/>
        <a:cs typeface="+mn-cs"/>
        <a:sym typeface="Gill Sans"/>
      </a:defRPr>
    </a:lvl1pPr>
    <a:lvl2pPr indent="342892" algn="ctr" defTabSz="825482">
      <a:defRPr sz="5700">
        <a:latin typeface="+mn-lt"/>
        <a:ea typeface="+mn-ea"/>
        <a:cs typeface="+mn-cs"/>
        <a:sym typeface="Gill Sans"/>
      </a:defRPr>
    </a:lvl2pPr>
    <a:lvl3pPr indent="685785" algn="ctr" defTabSz="825482">
      <a:defRPr sz="5700">
        <a:latin typeface="+mn-lt"/>
        <a:ea typeface="+mn-ea"/>
        <a:cs typeface="+mn-cs"/>
        <a:sym typeface="Gill Sans"/>
      </a:defRPr>
    </a:lvl3pPr>
    <a:lvl4pPr indent="1028677" algn="ctr" defTabSz="825482">
      <a:defRPr sz="5700">
        <a:latin typeface="+mn-lt"/>
        <a:ea typeface="+mn-ea"/>
        <a:cs typeface="+mn-cs"/>
        <a:sym typeface="Gill Sans"/>
      </a:defRPr>
    </a:lvl4pPr>
    <a:lvl5pPr indent="1371570" algn="ctr" defTabSz="825482">
      <a:defRPr sz="5700">
        <a:latin typeface="+mn-lt"/>
        <a:ea typeface="+mn-ea"/>
        <a:cs typeface="+mn-cs"/>
        <a:sym typeface="Gill Sans"/>
      </a:defRPr>
    </a:lvl5pPr>
    <a:lvl6pPr indent="1714462" algn="ctr" defTabSz="825482">
      <a:defRPr sz="5700">
        <a:latin typeface="+mn-lt"/>
        <a:ea typeface="+mn-ea"/>
        <a:cs typeface="+mn-cs"/>
        <a:sym typeface="Gill Sans"/>
      </a:defRPr>
    </a:lvl6pPr>
    <a:lvl7pPr indent="2057355" algn="ctr" defTabSz="825482">
      <a:defRPr sz="5700">
        <a:latin typeface="+mn-lt"/>
        <a:ea typeface="+mn-ea"/>
        <a:cs typeface="+mn-cs"/>
        <a:sym typeface="Gill Sans"/>
      </a:defRPr>
    </a:lvl7pPr>
    <a:lvl8pPr indent="2400247" algn="ctr" defTabSz="825482">
      <a:defRPr sz="5700">
        <a:latin typeface="+mn-lt"/>
        <a:ea typeface="+mn-ea"/>
        <a:cs typeface="+mn-cs"/>
        <a:sym typeface="Gill Sans"/>
      </a:defRPr>
    </a:lvl8pPr>
    <a:lvl9pPr indent="2743140" algn="ctr" defTabSz="825482">
      <a:defRPr sz="5700">
        <a:latin typeface="+mn-lt"/>
        <a:ea typeface="+mn-ea"/>
        <a:cs typeface="+mn-cs"/>
        <a:sym typeface="Gill San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15:guide id="1" orient="horz" pos="3225" userDrawn="1">
          <p15:clr>
            <a:srgbClr val="A4A3A4"/>
          </p15:clr>
        </p15:guide>
        <p15:guide id="2" pos="223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 O'Brien" initials="JO" lastIdx="1" clrIdx="0">
    <p:extLst>
      <p:ext uri="{19B8F6BF-5375-455C-9EA6-DF929625EA0E}">
        <p15:presenceInfo xmlns:p15="http://schemas.microsoft.com/office/powerpoint/2012/main" userId="S-1-12-1-1685349145-1205281554-1285496205-3752851108" providerId="AD"/>
      </p:ext>
    </p:extLst>
  </p:cmAuthor>
  <p:cmAuthor id="2" name="Sarah Eqbal" initials="SE" lastIdx="1" clrIdx="1">
    <p:extLst>
      <p:ext uri="{19B8F6BF-5375-455C-9EA6-DF929625EA0E}">
        <p15:presenceInfo xmlns:p15="http://schemas.microsoft.com/office/powerpoint/2012/main" userId="S::sarah@tmsoz.com::a8890bd9-8856-4344-a10e-d57f8397d276" providerId="AD"/>
      </p:ext>
    </p:extLst>
  </p:cmAuthor>
  <p:cmAuthor id="3" name="Jane O'Brien" initials="JO [2]" lastIdx="1" clrIdx="2">
    <p:extLst>
      <p:ext uri="{19B8F6BF-5375-455C-9EA6-DF929625EA0E}">
        <p15:presenceInfo xmlns:p15="http://schemas.microsoft.com/office/powerpoint/2012/main" userId="S::jane@tmsoz.com::64746319-2312-47d7-8d1d-9f4ca4f6af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4C74"/>
    <a:srgbClr val="9B5BA5"/>
    <a:srgbClr val="5B9BD5"/>
    <a:srgbClr val="008080"/>
    <a:srgbClr val="49BF64"/>
    <a:srgbClr val="52CAB8"/>
    <a:srgbClr val="00AEE7"/>
    <a:srgbClr val="ED008C"/>
    <a:srgbClr val="F9A13A"/>
    <a:srgbClr val="FFF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3445B0-0B36-458C-B6A0-48ED37D06634}" v="75" dt="2023-11-15T18:59:19.605"/>
  </p1510:revLst>
</p1510:revInfo>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40" autoAdjust="0"/>
  </p:normalViewPr>
  <p:slideViewPr>
    <p:cSldViewPr snapToGrid="0">
      <p:cViewPr varScale="1">
        <p:scale>
          <a:sx n="46" d="100"/>
          <a:sy n="46" d="100"/>
        </p:scale>
        <p:origin x="444" y="24"/>
      </p:cViewPr>
      <p:guideLst>
        <p:guide orient="horz" pos="4320"/>
        <p:guide pos="7680"/>
      </p:guideLst>
    </p:cSldViewPr>
  </p:slideViewPr>
  <p:notesTextViewPr>
    <p:cViewPr>
      <p:scale>
        <a:sx n="3" d="2"/>
        <a:sy n="3" d="2"/>
      </p:scale>
      <p:origin x="0" y="0"/>
    </p:cViewPr>
  </p:notesTextViewPr>
  <p:notesViewPr>
    <p:cSldViewPr snapToGrid="0">
      <p:cViewPr>
        <p:scale>
          <a:sx n="1" d="2"/>
          <a:sy n="1" d="2"/>
        </p:scale>
        <p:origin x="0" y="0"/>
      </p:cViewPr>
      <p:guideLst>
        <p:guide orient="horz" pos="3225"/>
        <p:guide pos="223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yde Neser" userId="089237a6bb3d7687" providerId="LiveId" clId="{D83445B0-0B36-458C-B6A0-48ED37D06634}"/>
    <pc:docChg chg="undo custSel addSld delSld modSld sldOrd delMainMaster">
      <pc:chgData name="Blyde Neser" userId="089237a6bb3d7687" providerId="LiveId" clId="{D83445B0-0B36-458C-B6A0-48ED37D06634}" dt="2023-11-15T19:09:26.254" v="460" actId="2696"/>
      <pc:docMkLst>
        <pc:docMk/>
      </pc:docMkLst>
      <pc:sldChg chg="add del setBg">
        <pc:chgData name="Blyde Neser" userId="089237a6bb3d7687" providerId="LiveId" clId="{D83445B0-0B36-458C-B6A0-48ED37D06634}" dt="2023-11-15T03:41:28.321" v="59"/>
        <pc:sldMkLst>
          <pc:docMk/>
          <pc:sldMk cId="0" sldId="256"/>
        </pc:sldMkLst>
      </pc:sldChg>
      <pc:sldChg chg="del">
        <pc:chgData name="Blyde Neser" userId="089237a6bb3d7687" providerId="LiveId" clId="{D83445B0-0B36-458C-B6A0-48ED37D06634}" dt="2023-11-15T06:07:41.512" v="272" actId="47"/>
        <pc:sldMkLst>
          <pc:docMk/>
          <pc:sldMk cId="0" sldId="257"/>
        </pc:sldMkLst>
      </pc:sldChg>
      <pc:sldChg chg="del">
        <pc:chgData name="Blyde Neser" userId="089237a6bb3d7687" providerId="LiveId" clId="{D83445B0-0B36-458C-B6A0-48ED37D06634}" dt="2023-11-15T06:07:43.737" v="273" actId="47"/>
        <pc:sldMkLst>
          <pc:docMk/>
          <pc:sldMk cId="0" sldId="258"/>
        </pc:sldMkLst>
      </pc:sldChg>
      <pc:sldChg chg="del">
        <pc:chgData name="Blyde Neser" userId="089237a6bb3d7687" providerId="LiveId" clId="{D83445B0-0B36-458C-B6A0-48ED37D06634}" dt="2023-11-15T19:09:26.254" v="460" actId="2696"/>
        <pc:sldMkLst>
          <pc:docMk/>
          <pc:sldMk cId="23361724" sldId="259"/>
        </pc:sldMkLst>
      </pc:sldChg>
      <pc:sldChg chg="add del">
        <pc:chgData name="Blyde Neser" userId="089237a6bb3d7687" providerId="LiveId" clId="{D83445B0-0B36-458C-B6A0-48ED37D06634}" dt="2023-11-15T07:28:05.455" v="333"/>
        <pc:sldMkLst>
          <pc:docMk/>
          <pc:sldMk cId="23361724" sldId="259"/>
        </pc:sldMkLst>
      </pc:sldChg>
      <pc:sldChg chg="add del">
        <pc:chgData name="Blyde Neser" userId="089237a6bb3d7687" providerId="LiveId" clId="{D83445B0-0B36-458C-B6A0-48ED37D06634}" dt="2023-11-15T19:01:21.717" v="457" actId="2696"/>
        <pc:sldMkLst>
          <pc:docMk/>
          <pc:sldMk cId="1685395730" sldId="266"/>
        </pc:sldMkLst>
      </pc:sldChg>
      <pc:sldChg chg="add del">
        <pc:chgData name="Blyde Neser" userId="089237a6bb3d7687" providerId="LiveId" clId="{D83445B0-0B36-458C-B6A0-48ED37D06634}" dt="2023-11-15T07:22:32.719" v="319"/>
        <pc:sldMkLst>
          <pc:docMk/>
          <pc:sldMk cId="3718759096" sldId="318"/>
        </pc:sldMkLst>
      </pc:sldChg>
      <pc:sldChg chg="addSp delSp modSp mod">
        <pc:chgData name="Blyde Neser" userId="089237a6bb3d7687" providerId="LiveId" clId="{D83445B0-0B36-458C-B6A0-48ED37D06634}" dt="2023-11-15T03:23:31.358" v="47" actId="1076"/>
        <pc:sldMkLst>
          <pc:docMk/>
          <pc:sldMk cId="0" sldId="319"/>
        </pc:sldMkLst>
        <pc:spChg chg="del">
          <ac:chgData name="Blyde Neser" userId="089237a6bb3d7687" providerId="LiveId" clId="{D83445B0-0B36-458C-B6A0-48ED37D06634}" dt="2023-11-15T02:47:28.103" v="7" actId="478"/>
          <ac:spMkLst>
            <pc:docMk/>
            <pc:sldMk cId="0" sldId="319"/>
            <ac:spMk id="4" creationId="{001FDB16-00A2-3A5E-D9AB-F0AD13F1A5DC}"/>
          </ac:spMkLst>
        </pc:spChg>
        <pc:grpChg chg="del">
          <ac:chgData name="Blyde Neser" userId="089237a6bb3d7687" providerId="LiveId" clId="{D83445B0-0B36-458C-B6A0-48ED37D06634}" dt="2023-11-15T03:21:40.440" v="29" actId="478"/>
          <ac:grpSpMkLst>
            <pc:docMk/>
            <pc:sldMk cId="0" sldId="319"/>
            <ac:grpSpMk id="2" creationId="{00000000-0000-0000-0000-000000000000}"/>
          </ac:grpSpMkLst>
        </pc:grpChg>
        <pc:grpChg chg="del">
          <ac:chgData name="Blyde Neser" userId="089237a6bb3d7687" providerId="LiveId" clId="{D83445B0-0B36-458C-B6A0-48ED37D06634}" dt="2023-11-15T03:21:42.412" v="30" actId="478"/>
          <ac:grpSpMkLst>
            <pc:docMk/>
            <pc:sldMk cId="0" sldId="319"/>
            <ac:grpSpMk id="7" creationId="{00000000-0000-0000-0000-000000000000}"/>
          </ac:grpSpMkLst>
        </pc:grpChg>
        <pc:graphicFrameChg chg="mod modGraphic">
          <ac:chgData name="Blyde Neser" userId="089237a6bb3d7687" providerId="LiveId" clId="{D83445B0-0B36-458C-B6A0-48ED37D06634}" dt="2023-11-15T03:23:31.358" v="47" actId="1076"/>
          <ac:graphicFrameMkLst>
            <pc:docMk/>
            <pc:sldMk cId="0" sldId="319"/>
            <ac:graphicFrameMk id="11" creationId="{A8740D05-1BA9-431D-71D8-8FBAC3A0F393}"/>
          </ac:graphicFrameMkLst>
        </pc:graphicFrameChg>
        <pc:picChg chg="add del mod">
          <ac:chgData name="Blyde Neser" userId="089237a6bb3d7687" providerId="LiveId" clId="{D83445B0-0B36-458C-B6A0-48ED37D06634}" dt="2023-11-15T03:14:31.230" v="28" actId="22"/>
          <ac:picMkLst>
            <pc:docMk/>
            <pc:sldMk cId="0" sldId="319"/>
            <ac:picMk id="6" creationId="{97094F28-EBE0-F9A1-B453-02CDEAB09A7A}"/>
          </ac:picMkLst>
        </pc:picChg>
      </pc:sldChg>
      <pc:sldChg chg="addSp modSp mod">
        <pc:chgData name="Blyde Neser" userId="089237a6bb3d7687" providerId="LiveId" clId="{D83445B0-0B36-458C-B6A0-48ED37D06634}" dt="2023-11-15T03:48:59.506" v="71" actId="404"/>
        <pc:sldMkLst>
          <pc:docMk/>
          <pc:sldMk cId="0" sldId="329"/>
        </pc:sldMkLst>
        <pc:spChg chg="mod">
          <ac:chgData name="Blyde Neser" userId="089237a6bb3d7687" providerId="LiveId" clId="{D83445B0-0B36-458C-B6A0-48ED37D06634}" dt="2023-11-15T03:48:59.506" v="71" actId="404"/>
          <ac:spMkLst>
            <pc:docMk/>
            <pc:sldMk cId="0" sldId="329"/>
            <ac:spMk id="7" creationId="{00000000-0000-0000-0000-000000000000}"/>
          </ac:spMkLst>
        </pc:spChg>
        <pc:picChg chg="add mod">
          <ac:chgData name="Blyde Neser" userId="089237a6bb3d7687" providerId="LiveId" clId="{D83445B0-0B36-458C-B6A0-48ED37D06634}" dt="2023-11-15T03:48:44.023" v="67" actId="1076"/>
          <ac:picMkLst>
            <pc:docMk/>
            <pc:sldMk cId="0" sldId="329"/>
            <ac:picMk id="5" creationId="{F63EDAD3-6E9B-8C07-3930-303F5253609D}"/>
          </ac:picMkLst>
        </pc:picChg>
      </pc:sldChg>
      <pc:sldChg chg="add del">
        <pc:chgData name="Blyde Neser" userId="089237a6bb3d7687" providerId="LiveId" clId="{D83445B0-0B36-458C-B6A0-48ED37D06634}" dt="2023-11-15T19:02:04.427" v="458" actId="47"/>
        <pc:sldMkLst>
          <pc:docMk/>
          <pc:sldMk cId="2843073858" sldId="380"/>
        </pc:sldMkLst>
      </pc:sldChg>
      <pc:sldChg chg="add del">
        <pc:chgData name="Blyde Neser" userId="089237a6bb3d7687" providerId="LiveId" clId="{D83445B0-0B36-458C-B6A0-48ED37D06634}" dt="2023-11-15T07:22:32.719" v="319"/>
        <pc:sldMkLst>
          <pc:docMk/>
          <pc:sldMk cId="3959564787" sldId="382"/>
        </pc:sldMkLst>
      </pc:sldChg>
      <pc:sldChg chg="del">
        <pc:chgData name="Blyde Neser" userId="089237a6bb3d7687" providerId="LiveId" clId="{D83445B0-0B36-458C-B6A0-48ED37D06634}" dt="2023-11-15T02:44:05.172" v="1" actId="47"/>
        <pc:sldMkLst>
          <pc:docMk/>
          <pc:sldMk cId="1657001752" sldId="1856"/>
        </pc:sldMkLst>
      </pc:sldChg>
      <pc:sldChg chg="del">
        <pc:chgData name="Blyde Neser" userId="089237a6bb3d7687" providerId="LiveId" clId="{D83445B0-0B36-458C-B6A0-48ED37D06634}" dt="2023-11-15T02:44:16.544" v="3" actId="47"/>
        <pc:sldMkLst>
          <pc:docMk/>
          <pc:sldMk cId="2341743074" sldId="1861"/>
        </pc:sldMkLst>
      </pc:sldChg>
      <pc:sldChg chg="del">
        <pc:chgData name="Blyde Neser" userId="089237a6bb3d7687" providerId="LiveId" clId="{D83445B0-0B36-458C-B6A0-48ED37D06634}" dt="2023-11-15T06:16:33.585" v="281" actId="47"/>
        <pc:sldMkLst>
          <pc:docMk/>
          <pc:sldMk cId="1394468550" sldId="1865"/>
        </pc:sldMkLst>
      </pc:sldChg>
      <pc:sldChg chg="del">
        <pc:chgData name="Blyde Neser" userId="089237a6bb3d7687" providerId="LiveId" clId="{D83445B0-0B36-458C-B6A0-48ED37D06634}" dt="2023-11-15T02:44:10.714" v="2" actId="47"/>
        <pc:sldMkLst>
          <pc:docMk/>
          <pc:sldMk cId="2405776331" sldId="1868"/>
        </pc:sldMkLst>
      </pc:sldChg>
      <pc:sldChg chg="addSp delSp modSp mod">
        <pc:chgData name="Blyde Neser" userId="089237a6bb3d7687" providerId="LiveId" clId="{D83445B0-0B36-458C-B6A0-48ED37D06634}" dt="2023-11-15T18:46:14.102" v="427" actId="2711"/>
        <pc:sldMkLst>
          <pc:docMk/>
          <pc:sldMk cId="3149481842" sldId="1869"/>
        </pc:sldMkLst>
        <pc:spChg chg="mod">
          <ac:chgData name="Blyde Neser" userId="089237a6bb3d7687" providerId="LiveId" clId="{D83445B0-0B36-458C-B6A0-48ED37D06634}" dt="2023-11-15T06:21:17.836" v="282" actId="26606"/>
          <ac:spMkLst>
            <pc:docMk/>
            <pc:sldMk cId="3149481842" sldId="1869"/>
            <ac:spMk id="3" creationId="{878C9F3A-8421-4899-905D-DDAE33C52FE2}"/>
          </ac:spMkLst>
        </pc:spChg>
        <pc:spChg chg="add mod">
          <ac:chgData name="Blyde Neser" userId="089237a6bb3d7687" providerId="LiveId" clId="{D83445B0-0B36-458C-B6A0-48ED37D06634}" dt="2023-11-15T18:46:14.102" v="427" actId="2711"/>
          <ac:spMkLst>
            <pc:docMk/>
            <pc:sldMk cId="3149481842" sldId="1869"/>
            <ac:spMk id="5" creationId="{CF3FEDA9-DECD-39BD-E9EC-95E3D4E2EC84}"/>
          </ac:spMkLst>
        </pc:spChg>
        <pc:spChg chg="del">
          <ac:chgData name="Blyde Neser" userId="089237a6bb3d7687" providerId="LiveId" clId="{D83445B0-0B36-458C-B6A0-48ED37D06634}" dt="2023-11-15T06:21:17.836" v="282" actId="26606"/>
          <ac:spMkLst>
            <pc:docMk/>
            <pc:sldMk cId="3149481842" sldId="1869"/>
            <ac:spMk id="11" creationId="{A2679492-7988-4050-9056-542444452411}"/>
          </ac:spMkLst>
        </pc:spChg>
        <pc:spChg chg="del">
          <ac:chgData name="Blyde Neser" userId="089237a6bb3d7687" providerId="LiveId" clId="{D83445B0-0B36-458C-B6A0-48ED37D06634}" dt="2023-11-15T06:21:17.836" v="282" actId="26606"/>
          <ac:spMkLst>
            <pc:docMk/>
            <pc:sldMk cId="3149481842" sldId="1869"/>
            <ac:spMk id="13" creationId="{B091B163-7D61-4891-ABCF-5C13D9C418D0}"/>
          </ac:spMkLst>
        </pc:spChg>
        <pc:spChg chg="add">
          <ac:chgData name="Blyde Neser" userId="089237a6bb3d7687" providerId="LiveId" clId="{D83445B0-0B36-458C-B6A0-48ED37D06634}" dt="2023-11-15T06:21:17.836" v="282" actId="26606"/>
          <ac:spMkLst>
            <pc:docMk/>
            <pc:sldMk cId="3149481842" sldId="1869"/>
            <ac:spMk id="20" creationId="{861AF017-741B-4CC0-B7C2-C9B94E5B81FF}"/>
          </ac:spMkLst>
        </pc:spChg>
        <pc:spChg chg="add">
          <ac:chgData name="Blyde Neser" userId="089237a6bb3d7687" providerId="LiveId" clId="{D83445B0-0B36-458C-B6A0-48ED37D06634}" dt="2023-11-15T06:21:17.836" v="282" actId="26606"/>
          <ac:spMkLst>
            <pc:docMk/>
            <pc:sldMk cId="3149481842" sldId="1869"/>
            <ac:spMk id="26" creationId="{5FC9E5C3-B8DC-4532-8C1F-4D5331C64C08}"/>
          </ac:spMkLst>
        </pc:spChg>
        <pc:grpChg chg="add">
          <ac:chgData name="Blyde Neser" userId="089237a6bb3d7687" providerId="LiveId" clId="{D83445B0-0B36-458C-B6A0-48ED37D06634}" dt="2023-11-15T06:21:17.836" v="282" actId="26606"/>
          <ac:grpSpMkLst>
            <pc:docMk/>
            <pc:sldMk cId="3149481842" sldId="1869"/>
            <ac:grpSpMk id="22" creationId="{D2A542E6-1924-4FE2-89D1-3CB19468C1F6}"/>
          </ac:grpSpMkLst>
        </pc:grpChg>
        <pc:picChg chg="mod">
          <ac:chgData name="Blyde Neser" userId="089237a6bb3d7687" providerId="LiveId" clId="{D83445B0-0B36-458C-B6A0-48ED37D06634}" dt="2023-11-15T06:21:17.836" v="282" actId="26606"/>
          <ac:picMkLst>
            <pc:docMk/>
            <pc:sldMk cId="3149481842" sldId="1869"/>
            <ac:picMk id="4" creationId="{1AEACD21-A0A8-812A-2EA7-9CAB9A26ACA5}"/>
          </ac:picMkLst>
        </pc:picChg>
        <pc:picChg chg="mod ord">
          <ac:chgData name="Blyde Neser" userId="089237a6bb3d7687" providerId="LiveId" clId="{D83445B0-0B36-458C-B6A0-48ED37D06634}" dt="2023-11-15T06:21:17.836" v="282" actId="26606"/>
          <ac:picMkLst>
            <pc:docMk/>
            <pc:sldMk cId="3149481842" sldId="1869"/>
            <ac:picMk id="6" creationId="{791EDAB3-1C44-CB13-3BFA-0A23546EBEE5}"/>
          </ac:picMkLst>
        </pc:picChg>
        <pc:cxnChg chg="del">
          <ac:chgData name="Blyde Neser" userId="089237a6bb3d7687" providerId="LiveId" clId="{D83445B0-0B36-458C-B6A0-48ED37D06634}" dt="2023-11-15T06:21:17.836" v="282" actId="26606"/>
          <ac:cxnSpMkLst>
            <pc:docMk/>
            <pc:sldMk cId="3149481842" sldId="1869"/>
            <ac:cxnSpMk id="15" creationId="{C49DA8F6-BCC1-4447-B54C-57856834B94B}"/>
          </ac:cxnSpMkLst>
        </pc:cxnChg>
      </pc:sldChg>
      <pc:sldChg chg="del">
        <pc:chgData name="Blyde Neser" userId="089237a6bb3d7687" providerId="LiveId" clId="{D83445B0-0B36-458C-B6A0-48ED37D06634}" dt="2023-11-15T03:43:55.742" v="61" actId="47"/>
        <pc:sldMkLst>
          <pc:docMk/>
          <pc:sldMk cId="3963991369" sldId="1870"/>
        </pc:sldMkLst>
      </pc:sldChg>
      <pc:sldChg chg="addSp delSp modSp mod setBg">
        <pc:chgData name="Blyde Neser" userId="089237a6bb3d7687" providerId="LiveId" clId="{D83445B0-0B36-458C-B6A0-48ED37D06634}" dt="2023-11-15T18:44:31.766" v="419" actId="16037"/>
        <pc:sldMkLst>
          <pc:docMk/>
          <pc:sldMk cId="370172553" sldId="1948"/>
        </pc:sldMkLst>
        <pc:spChg chg="add del mod">
          <ac:chgData name="Blyde Neser" userId="089237a6bb3d7687" providerId="LiveId" clId="{D83445B0-0B36-458C-B6A0-48ED37D06634}" dt="2023-11-15T05:41:09.099" v="207"/>
          <ac:spMkLst>
            <pc:docMk/>
            <pc:sldMk cId="370172553" sldId="1948"/>
            <ac:spMk id="4" creationId="{86105A1C-1D31-5C11-2BAD-09539F1465F6}"/>
          </ac:spMkLst>
        </pc:spChg>
        <pc:spChg chg="add del mod ord">
          <ac:chgData name="Blyde Neser" userId="089237a6bb3d7687" providerId="LiveId" clId="{D83445B0-0B36-458C-B6A0-48ED37D06634}" dt="2023-11-15T06:39:56.063" v="308" actId="962"/>
          <ac:spMkLst>
            <pc:docMk/>
            <pc:sldMk cId="370172553" sldId="1948"/>
            <ac:spMk id="5" creationId="{06EB85B9-528A-701B-E870-6E87B89695C6}"/>
          </ac:spMkLst>
        </pc:spChg>
        <pc:spChg chg="add mod">
          <ac:chgData name="Blyde Neser" userId="089237a6bb3d7687" providerId="LiveId" clId="{D83445B0-0B36-458C-B6A0-48ED37D06634}" dt="2023-11-15T18:44:31.766" v="419" actId="16037"/>
          <ac:spMkLst>
            <pc:docMk/>
            <pc:sldMk cId="370172553" sldId="1948"/>
            <ac:spMk id="7" creationId="{31383212-7EA7-3CF1-BB16-4971A90EFEF7}"/>
          </ac:spMkLst>
        </pc:spChg>
        <pc:spChg chg="del">
          <ac:chgData name="Blyde Neser" userId="089237a6bb3d7687" providerId="LiveId" clId="{D83445B0-0B36-458C-B6A0-48ED37D06634}" dt="2023-11-15T05:44:48.928" v="245" actId="21"/>
          <ac:spMkLst>
            <pc:docMk/>
            <pc:sldMk cId="370172553" sldId="1948"/>
            <ac:spMk id="8" creationId="{BE9F54AD-9CEE-3A09-F3B2-DC25DBBCB026}"/>
          </ac:spMkLst>
        </pc:spChg>
        <pc:picChg chg="add del mod ord modCrop">
          <ac:chgData name="Blyde Neser" userId="089237a6bb3d7687" providerId="LiveId" clId="{D83445B0-0B36-458C-B6A0-48ED37D06634}" dt="2023-11-15T05:46:16.767" v="259" actId="14100"/>
          <ac:picMkLst>
            <pc:docMk/>
            <pc:sldMk cId="370172553" sldId="1948"/>
            <ac:picMk id="3" creationId="{CFF2CFCB-1180-81D9-1735-FFE2330A9826}"/>
          </ac:picMkLst>
        </pc:picChg>
        <pc:picChg chg="del">
          <ac:chgData name="Blyde Neser" userId="089237a6bb3d7687" providerId="LiveId" clId="{D83445B0-0B36-458C-B6A0-48ED37D06634}" dt="2023-11-15T05:39:01.470" v="186" actId="478"/>
          <ac:picMkLst>
            <pc:docMk/>
            <pc:sldMk cId="370172553" sldId="1948"/>
            <ac:picMk id="6" creationId="{3F79B26B-DBFE-EC14-40EC-7A7630AD0567}"/>
          </ac:picMkLst>
        </pc:picChg>
        <pc:picChg chg="del">
          <ac:chgData name="Blyde Neser" userId="089237a6bb3d7687" providerId="LiveId" clId="{D83445B0-0B36-458C-B6A0-48ED37D06634}" dt="2023-11-15T05:44:50.633" v="246" actId="478"/>
          <ac:picMkLst>
            <pc:docMk/>
            <pc:sldMk cId="370172553" sldId="1948"/>
            <ac:picMk id="11" creationId="{D1B04074-42BF-E6BB-9361-C16A3A9B5AA0}"/>
          </ac:picMkLst>
        </pc:picChg>
        <pc:picChg chg="add mod">
          <ac:chgData name="Blyde Neser" userId="089237a6bb3d7687" providerId="LiveId" clId="{D83445B0-0B36-458C-B6A0-48ED37D06634}" dt="2023-11-15T05:46:22.843" v="260" actId="14100"/>
          <ac:picMkLst>
            <pc:docMk/>
            <pc:sldMk cId="370172553" sldId="1948"/>
            <ac:picMk id="13" creationId="{2BDC32A9-CBE8-F3A9-DECE-B95C5E8B83E0}"/>
          </ac:picMkLst>
        </pc:picChg>
      </pc:sldChg>
      <pc:sldChg chg="addSp delSp modSp del mod setBg">
        <pc:chgData name="Blyde Neser" userId="089237a6bb3d7687" providerId="LiveId" clId="{D83445B0-0B36-458C-B6A0-48ED37D06634}" dt="2023-11-15T03:41:42.880" v="60" actId="47"/>
        <pc:sldMkLst>
          <pc:docMk/>
          <pc:sldMk cId="1985343234" sldId="2496"/>
        </pc:sldMkLst>
        <pc:picChg chg="add mod">
          <ac:chgData name="Blyde Neser" userId="089237a6bb3d7687" providerId="LiveId" clId="{D83445B0-0B36-458C-B6A0-48ED37D06634}" dt="2023-11-15T03:33:14.871" v="57" actId="14100"/>
          <ac:picMkLst>
            <pc:docMk/>
            <pc:sldMk cId="1985343234" sldId="2496"/>
            <ac:picMk id="3" creationId="{2D227196-9F24-B76A-6F68-03DB384D19B5}"/>
          </ac:picMkLst>
        </pc:picChg>
        <pc:picChg chg="del">
          <ac:chgData name="Blyde Neser" userId="089237a6bb3d7687" providerId="LiveId" clId="{D83445B0-0B36-458C-B6A0-48ED37D06634}" dt="2023-11-15T03:27:50.758" v="48" actId="478"/>
          <ac:picMkLst>
            <pc:docMk/>
            <pc:sldMk cId="1985343234" sldId="2496"/>
            <ac:picMk id="4" creationId="{FF1319B6-1C4B-09EF-26D5-F18249C7D903}"/>
          </ac:picMkLst>
        </pc:picChg>
      </pc:sldChg>
      <pc:sldChg chg="addSp delSp modSp mod">
        <pc:chgData name="Blyde Neser" userId="089237a6bb3d7687" providerId="LiveId" clId="{D83445B0-0B36-458C-B6A0-48ED37D06634}" dt="2023-11-15T04:30:57.099" v="119" actId="478"/>
        <pc:sldMkLst>
          <pc:docMk/>
          <pc:sldMk cId="1416211458" sldId="2509"/>
        </pc:sldMkLst>
        <pc:spChg chg="add del mod">
          <ac:chgData name="Blyde Neser" userId="089237a6bb3d7687" providerId="LiveId" clId="{D83445B0-0B36-458C-B6A0-48ED37D06634}" dt="2023-11-15T04:30:56.169" v="118" actId="47"/>
          <ac:spMkLst>
            <pc:docMk/>
            <pc:sldMk cId="1416211458" sldId="2509"/>
            <ac:spMk id="4" creationId="{C39CF668-34C9-C25A-960D-64A8A6AA49C0}"/>
          </ac:spMkLst>
        </pc:spChg>
        <pc:picChg chg="add del mod">
          <ac:chgData name="Blyde Neser" userId="089237a6bb3d7687" providerId="LiveId" clId="{D83445B0-0B36-458C-B6A0-48ED37D06634}" dt="2023-11-15T04:30:57.099" v="119" actId="478"/>
          <ac:picMkLst>
            <pc:docMk/>
            <pc:sldMk cId="1416211458" sldId="2509"/>
            <ac:picMk id="3" creationId="{F0EFAFD6-ECC6-7A84-5B9D-4A9B1926D4D4}"/>
          </ac:picMkLst>
        </pc:picChg>
      </pc:sldChg>
      <pc:sldChg chg="del">
        <pc:chgData name="Blyde Neser" userId="089237a6bb3d7687" providerId="LiveId" clId="{D83445B0-0B36-458C-B6A0-48ED37D06634}" dt="2023-11-15T04:30:14.774" v="109" actId="47"/>
        <pc:sldMkLst>
          <pc:docMk/>
          <pc:sldMk cId="4182110912" sldId="2510"/>
        </pc:sldMkLst>
      </pc:sldChg>
      <pc:sldChg chg="del">
        <pc:chgData name="Blyde Neser" userId="089237a6bb3d7687" providerId="LiveId" clId="{D83445B0-0B36-458C-B6A0-48ED37D06634}" dt="2023-11-15T04:31:34.575" v="121" actId="47"/>
        <pc:sldMkLst>
          <pc:docMk/>
          <pc:sldMk cId="728619122" sldId="2513"/>
        </pc:sldMkLst>
      </pc:sldChg>
      <pc:sldChg chg="del">
        <pc:chgData name="Blyde Neser" userId="089237a6bb3d7687" providerId="LiveId" clId="{D83445B0-0B36-458C-B6A0-48ED37D06634}" dt="2023-11-15T04:31:07.742" v="120" actId="47"/>
        <pc:sldMkLst>
          <pc:docMk/>
          <pc:sldMk cId="508883335" sldId="2515"/>
        </pc:sldMkLst>
      </pc:sldChg>
      <pc:sldChg chg="del">
        <pc:chgData name="Blyde Neser" userId="089237a6bb3d7687" providerId="LiveId" clId="{D83445B0-0B36-458C-B6A0-48ED37D06634}" dt="2023-11-15T04:10:22.051" v="108" actId="47"/>
        <pc:sldMkLst>
          <pc:docMk/>
          <pc:sldMk cId="148694973" sldId="2521"/>
        </pc:sldMkLst>
      </pc:sldChg>
      <pc:sldChg chg="addSp delSp modSp del mod ord">
        <pc:chgData name="Blyde Neser" userId="089237a6bb3d7687" providerId="LiveId" clId="{D83445B0-0B36-458C-B6A0-48ED37D06634}" dt="2023-11-15T18:38:19.358" v="379" actId="47"/>
        <pc:sldMkLst>
          <pc:docMk/>
          <pc:sldMk cId="1483075968" sldId="2525"/>
        </pc:sldMkLst>
        <pc:spChg chg="mod ord">
          <ac:chgData name="Blyde Neser" userId="089237a6bb3d7687" providerId="LiveId" clId="{D83445B0-0B36-458C-B6A0-48ED37D06634}" dt="2023-11-15T18:34:44.115" v="351" actId="404"/>
          <ac:spMkLst>
            <pc:docMk/>
            <pc:sldMk cId="1483075968" sldId="2525"/>
            <ac:spMk id="2" creationId="{7F8E1208-C30B-4081-397B-38676230A27C}"/>
          </ac:spMkLst>
        </pc:spChg>
        <pc:spChg chg="del">
          <ac:chgData name="Blyde Neser" userId="089237a6bb3d7687" providerId="LiveId" clId="{D83445B0-0B36-458C-B6A0-48ED37D06634}" dt="2023-11-15T18:33:16.115" v="341" actId="478"/>
          <ac:spMkLst>
            <pc:docMk/>
            <pc:sldMk cId="1483075968" sldId="2525"/>
            <ac:spMk id="5" creationId="{9DF97903-CEE0-2CAC-534A-A8C457964DBF}"/>
          </ac:spMkLst>
        </pc:spChg>
        <pc:spChg chg="del">
          <ac:chgData name="Blyde Neser" userId="089237a6bb3d7687" providerId="LiveId" clId="{D83445B0-0B36-458C-B6A0-48ED37D06634}" dt="2023-11-15T18:34:22.287" v="348" actId="26606"/>
          <ac:spMkLst>
            <pc:docMk/>
            <pc:sldMk cId="1483075968" sldId="2525"/>
            <ac:spMk id="8" creationId="{A8384FB5-9ADC-4DDC-881B-597D56F5B15D}"/>
          </ac:spMkLst>
        </pc:spChg>
        <pc:spChg chg="del">
          <ac:chgData name="Blyde Neser" userId="089237a6bb3d7687" providerId="LiveId" clId="{D83445B0-0B36-458C-B6A0-48ED37D06634}" dt="2023-11-15T18:34:22.287" v="348" actId="26606"/>
          <ac:spMkLst>
            <pc:docMk/>
            <pc:sldMk cId="1483075968" sldId="2525"/>
            <ac:spMk id="10" creationId="{1199E1B1-A8C0-4FE8-A5A8-1CB41D69F857}"/>
          </ac:spMkLst>
        </pc:spChg>
        <pc:spChg chg="del">
          <ac:chgData name="Blyde Neser" userId="089237a6bb3d7687" providerId="LiveId" clId="{D83445B0-0B36-458C-B6A0-48ED37D06634}" dt="2023-11-15T18:34:22.287" v="348" actId="26606"/>
          <ac:spMkLst>
            <pc:docMk/>
            <pc:sldMk cId="1483075968" sldId="2525"/>
            <ac:spMk id="12" creationId="{84A8DE83-DE75-4B41-9DB4-A7EC0B0DEC0B}"/>
          </ac:spMkLst>
        </pc:spChg>
        <pc:spChg chg="del">
          <ac:chgData name="Blyde Neser" userId="089237a6bb3d7687" providerId="LiveId" clId="{D83445B0-0B36-458C-B6A0-48ED37D06634}" dt="2023-11-15T18:34:22.287" v="348" actId="26606"/>
          <ac:spMkLst>
            <pc:docMk/>
            <pc:sldMk cId="1483075968" sldId="2525"/>
            <ac:spMk id="14" creationId="{A7009A0A-BEF5-4EAC-AF15-E4F9F002E239}"/>
          </ac:spMkLst>
        </pc:spChg>
        <pc:spChg chg="add">
          <ac:chgData name="Blyde Neser" userId="089237a6bb3d7687" providerId="LiveId" clId="{D83445B0-0B36-458C-B6A0-48ED37D06634}" dt="2023-11-15T18:34:22.287" v="348" actId="26606"/>
          <ac:spMkLst>
            <pc:docMk/>
            <pc:sldMk cId="1483075968" sldId="2525"/>
            <ac:spMk id="19" creationId="{7B1AB9FE-36F5-4FD1-9850-DB5C5AD4828F}"/>
          </ac:spMkLst>
        </pc:spChg>
        <pc:spChg chg="add">
          <ac:chgData name="Blyde Neser" userId="089237a6bb3d7687" providerId="LiveId" clId="{D83445B0-0B36-458C-B6A0-48ED37D06634}" dt="2023-11-15T18:34:22.287" v="348" actId="26606"/>
          <ac:spMkLst>
            <pc:docMk/>
            <pc:sldMk cId="1483075968" sldId="2525"/>
            <ac:spMk id="21" creationId="{F489C2E0-4895-4B72-85EA-7EE9FAFFDC7E}"/>
          </ac:spMkLst>
        </pc:spChg>
        <pc:picChg chg="del">
          <ac:chgData name="Blyde Neser" userId="089237a6bb3d7687" providerId="LiveId" clId="{D83445B0-0B36-458C-B6A0-48ED37D06634}" dt="2023-11-15T18:33:07.318" v="338" actId="478"/>
          <ac:picMkLst>
            <pc:docMk/>
            <pc:sldMk cId="1483075968" sldId="2525"/>
            <ac:picMk id="3" creationId="{1D51C659-E552-0283-E1A3-92E9C53AE18B}"/>
          </ac:picMkLst>
        </pc:picChg>
        <pc:picChg chg="add del mod modCrop">
          <ac:chgData name="Blyde Neser" userId="089237a6bb3d7687" providerId="LiveId" clId="{D83445B0-0B36-458C-B6A0-48ED37D06634}" dt="2023-11-15T18:36:28.880" v="358" actId="21"/>
          <ac:picMkLst>
            <pc:docMk/>
            <pc:sldMk cId="1483075968" sldId="2525"/>
            <ac:picMk id="6" creationId="{52C27774-35F9-4C65-5244-788E4EC37869}"/>
          </ac:picMkLst>
        </pc:picChg>
      </pc:sldChg>
      <pc:sldChg chg="delSp modSp del mod">
        <pc:chgData name="Blyde Neser" userId="089237a6bb3d7687" providerId="LiveId" clId="{D83445B0-0B36-458C-B6A0-48ED37D06634}" dt="2023-11-15T02:51:30.156" v="22" actId="47"/>
        <pc:sldMkLst>
          <pc:docMk/>
          <pc:sldMk cId="4263344807" sldId="2526"/>
        </pc:sldMkLst>
        <pc:spChg chg="del mod">
          <ac:chgData name="Blyde Neser" userId="089237a6bb3d7687" providerId="LiveId" clId="{D83445B0-0B36-458C-B6A0-48ED37D06634}" dt="2023-11-15T02:50:22.305" v="10" actId="478"/>
          <ac:spMkLst>
            <pc:docMk/>
            <pc:sldMk cId="4263344807" sldId="2526"/>
            <ac:spMk id="3" creationId="{30908A8A-D933-0A90-31F8-D13F4DFAC840}"/>
          </ac:spMkLst>
        </pc:spChg>
        <pc:spChg chg="del">
          <ac:chgData name="Blyde Neser" userId="089237a6bb3d7687" providerId="LiveId" clId="{D83445B0-0B36-458C-B6A0-48ED37D06634}" dt="2023-11-15T02:50:18.634" v="8" actId="478"/>
          <ac:spMkLst>
            <pc:docMk/>
            <pc:sldMk cId="4263344807" sldId="2526"/>
            <ac:spMk id="41" creationId="{493F8FFD-EB59-4582-8937-F4B4A808FBFC}"/>
          </ac:spMkLst>
        </pc:spChg>
        <pc:grpChg chg="del">
          <ac:chgData name="Blyde Neser" userId="089237a6bb3d7687" providerId="LiveId" clId="{D83445B0-0B36-458C-B6A0-48ED37D06634}" dt="2023-11-15T02:50:30.353" v="11" actId="21"/>
          <ac:grpSpMkLst>
            <pc:docMk/>
            <pc:sldMk cId="4263344807" sldId="2526"/>
            <ac:grpSpMk id="31" creationId="{6A543E56-1A5A-4BFA-AE8C-63CBBDF2ECFD}"/>
          </ac:grpSpMkLst>
        </pc:grpChg>
      </pc:sldChg>
      <pc:sldChg chg="addSp delSp modSp mod ord setBg setClrOvrMap">
        <pc:chgData name="Blyde Neser" userId="089237a6bb3d7687" providerId="LiveId" clId="{D83445B0-0B36-458C-B6A0-48ED37D06634}" dt="2023-11-15T06:39:05.138" v="307" actId="20577"/>
        <pc:sldMkLst>
          <pc:docMk/>
          <pc:sldMk cId="3784261634" sldId="8621"/>
        </pc:sldMkLst>
        <pc:spChg chg="mod ord">
          <ac:chgData name="Blyde Neser" userId="089237a6bb3d7687" providerId="LiveId" clId="{D83445B0-0B36-458C-B6A0-48ED37D06634}" dt="2023-11-15T06:39:05.138" v="307" actId="20577"/>
          <ac:spMkLst>
            <pc:docMk/>
            <pc:sldMk cId="3784261634" sldId="8621"/>
            <ac:spMk id="2" creationId="{99FC29C9-4062-75D8-0158-557F699577DC}"/>
          </ac:spMkLst>
        </pc:spChg>
        <pc:spChg chg="del">
          <ac:chgData name="Blyde Neser" userId="089237a6bb3d7687" providerId="LiveId" clId="{D83445B0-0B36-458C-B6A0-48ED37D06634}" dt="2023-11-15T03:59:04.191" v="90" actId="26606"/>
          <ac:spMkLst>
            <pc:docMk/>
            <pc:sldMk cId="3784261634" sldId="8621"/>
            <ac:spMk id="29" creationId="{36C4118A-B523-45D9-B427-8E05B2DEA65C}"/>
          </ac:spMkLst>
        </pc:spChg>
        <pc:spChg chg="add del">
          <ac:chgData name="Blyde Neser" userId="089237a6bb3d7687" providerId="LiveId" clId="{D83445B0-0B36-458C-B6A0-48ED37D06634}" dt="2023-11-15T04:01:12.568" v="95" actId="26606"/>
          <ac:spMkLst>
            <pc:docMk/>
            <pc:sldMk cId="3784261634" sldId="8621"/>
            <ac:spMk id="34" creationId="{A34066D6-1B59-4642-A86D-39464CEE971B}"/>
          </ac:spMkLst>
        </pc:spChg>
        <pc:spChg chg="add del">
          <ac:chgData name="Blyde Neser" userId="089237a6bb3d7687" providerId="LiveId" clId="{D83445B0-0B36-458C-B6A0-48ED37D06634}" dt="2023-11-15T04:01:12.568" v="95" actId="26606"/>
          <ac:spMkLst>
            <pc:docMk/>
            <pc:sldMk cId="3784261634" sldId="8621"/>
            <ac:spMk id="36" creationId="{18E928D9-3091-4385-B979-265D55AD02CE}"/>
          </ac:spMkLst>
        </pc:spChg>
        <pc:spChg chg="add del">
          <ac:chgData name="Blyde Neser" userId="089237a6bb3d7687" providerId="LiveId" clId="{D83445B0-0B36-458C-B6A0-48ED37D06634}" dt="2023-11-15T04:01:12.568" v="95" actId="26606"/>
          <ac:spMkLst>
            <pc:docMk/>
            <pc:sldMk cId="3784261634" sldId="8621"/>
            <ac:spMk id="38" creationId="{7D602432-D774-4CF5-94E8-7D52D01059D2}"/>
          </ac:spMkLst>
        </pc:spChg>
        <pc:spChg chg="add del">
          <ac:chgData name="Blyde Neser" userId="089237a6bb3d7687" providerId="LiveId" clId="{D83445B0-0B36-458C-B6A0-48ED37D06634}" dt="2023-11-15T04:01:12.568" v="95" actId="26606"/>
          <ac:spMkLst>
            <pc:docMk/>
            <pc:sldMk cId="3784261634" sldId="8621"/>
            <ac:spMk id="40" creationId="{CBF9EBB4-5078-47B2-AAA0-DF4A88D8182A}"/>
          </ac:spMkLst>
        </pc:spChg>
        <pc:spChg chg="add del">
          <ac:chgData name="Blyde Neser" userId="089237a6bb3d7687" providerId="LiveId" clId="{D83445B0-0B36-458C-B6A0-48ED37D06634}" dt="2023-11-15T04:02:12.212" v="97" actId="26606"/>
          <ac:spMkLst>
            <pc:docMk/>
            <pc:sldMk cId="3784261634" sldId="8621"/>
            <ac:spMk id="46" creationId="{C8320351-9FA2-4A26-885B-BB8F3E4902D2}"/>
          </ac:spMkLst>
        </pc:spChg>
        <pc:spChg chg="add del">
          <ac:chgData name="Blyde Neser" userId="089237a6bb3d7687" providerId="LiveId" clId="{D83445B0-0B36-458C-B6A0-48ED37D06634}" dt="2023-11-15T04:02:12.212" v="97" actId="26606"/>
          <ac:spMkLst>
            <pc:docMk/>
            <pc:sldMk cId="3784261634" sldId="8621"/>
            <ac:spMk id="48" creationId="{68CD2EFB-78C2-4C6E-A6B9-4ED12FAD5B99}"/>
          </ac:spMkLst>
        </pc:spChg>
        <pc:spChg chg="add del">
          <ac:chgData name="Blyde Neser" userId="089237a6bb3d7687" providerId="LiveId" clId="{D83445B0-0B36-458C-B6A0-48ED37D06634}" dt="2023-11-15T06:27:29.448" v="297" actId="26606"/>
          <ac:spMkLst>
            <pc:docMk/>
            <pc:sldMk cId="3784261634" sldId="8621"/>
            <ac:spMk id="54" creationId="{F609FF9A-4FCE-468E-A86A-C9AB525EAE71}"/>
          </ac:spMkLst>
        </pc:spChg>
        <pc:spChg chg="add del">
          <ac:chgData name="Blyde Neser" userId="089237a6bb3d7687" providerId="LiveId" clId="{D83445B0-0B36-458C-B6A0-48ED37D06634}" dt="2023-11-15T06:27:29.448" v="297" actId="26606"/>
          <ac:spMkLst>
            <pc:docMk/>
            <pc:sldMk cId="3784261634" sldId="8621"/>
            <ac:spMk id="56" creationId="{021E12D4-3A88-428D-8E5E-AF1AFD923D63}"/>
          </ac:spMkLst>
        </pc:spChg>
        <pc:spChg chg="add del">
          <ac:chgData name="Blyde Neser" userId="089237a6bb3d7687" providerId="LiveId" clId="{D83445B0-0B36-458C-B6A0-48ED37D06634}" dt="2023-11-15T06:27:20.728" v="294" actId="26606"/>
          <ac:spMkLst>
            <pc:docMk/>
            <pc:sldMk cId="3784261634" sldId="8621"/>
            <ac:spMk id="61" creationId="{C1DD1A8A-57D5-4A81-AD04-532B043C5611}"/>
          </ac:spMkLst>
        </pc:spChg>
        <pc:spChg chg="add del">
          <ac:chgData name="Blyde Neser" userId="089237a6bb3d7687" providerId="LiveId" clId="{D83445B0-0B36-458C-B6A0-48ED37D06634}" dt="2023-11-15T06:27:20.728" v="294" actId="26606"/>
          <ac:spMkLst>
            <pc:docMk/>
            <pc:sldMk cId="3784261634" sldId="8621"/>
            <ac:spMk id="63" creationId="{007891EC-4501-44ED-A8C8-B11B6DB767AB}"/>
          </ac:spMkLst>
        </pc:spChg>
        <pc:spChg chg="add del">
          <ac:chgData name="Blyde Neser" userId="089237a6bb3d7687" providerId="LiveId" clId="{D83445B0-0B36-458C-B6A0-48ED37D06634}" dt="2023-11-15T06:27:29.417" v="296" actId="26606"/>
          <ac:spMkLst>
            <pc:docMk/>
            <pc:sldMk cId="3784261634" sldId="8621"/>
            <ac:spMk id="65" creationId="{71B2258F-86CA-4D4D-8270-BC05FCDEBFB3}"/>
          </ac:spMkLst>
        </pc:spChg>
        <pc:spChg chg="add del">
          <ac:chgData name="Blyde Neser" userId="089237a6bb3d7687" providerId="LiveId" clId="{D83445B0-0B36-458C-B6A0-48ED37D06634}" dt="2023-11-15T06:28:04.536" v="300" actId="26606"/>
          <ac:spMkLst>
            <pc:docMk/>
            <pc:sldMk cId="3784261634" sldId="8621"/>
            <ac:spMk id="67" creationId="{06DA9DF9-31F7-4056-B42E-878CC92417B8}"/>
          </ac:spMkLst>
        </pc:spChg>
        <pc:spChg chg="add del">
          <ac:chgData name="Blyde Neser" userId="089237a6bb3d7687" providerId="LiveId" clId="{D83445B0-0B36-458C-B6A0-48ED37D06634}" dt="2023-11-15T06:28:04.527" v="299" actId="26606"/>
          <ac:spMkLst>
            <pc:docMk/>
            <pc:sldMk cId="3784261634" sldId="8621"/>
            <ac:spMk id="72" creationId="{ECC07320-C2CA-4E29-8481-9D9E143C7788}"/>
          </ac:spMkLst>
        </pc:spChg>
        <pc:spChg chg="add del">
          <ac:chgData name="Blyde Neser" userId="089237a6bb3d7687" providerId="LiveId" clId="{D83445B0-0B36-458C-B6A0-48ED37D06634}" dt="2023-11-15T06:28:04.527" v="299" actId="26606"/>
          <ac:spMkLst>
            <pc:docMk/>
            <pc:sldMk cId="3784261634" sldId="8621"/>
            <ac:spMk id="74" creationId="{178FB36B-5BFE-42CA-BC60-1115E0D95EEC}"/>
          </ac:spMkLst>
        </pc:spChg>
        <pc:spChg chg="add">
          <ac:chgData name="Blyde Neser" userId="089237a6bb3d7687" providerId="LiveId" clId="{D83445B0-0B36-458C-B6A0-48ED37D06634}" dt="2023-11-15T06:28:04.536" v="300" actId="26606"/>
          <ac:spMkLst>
            <pc:docMk/>
            <pc:sldMk cId="3784261634" sldId="8621"/>
            <ac:spMk id="76" creationId="{4845A0EE-C4C8-4AE1-B3C6-1261368AC036}"/>
          </ac:spMkLst>
        </pc:spChg>
        <pc:picChg chg="del mod modCrop">
          <ac:chgData name="Blyde Neser" userId="089237a6bb3d7687" providerId="LiveId" clId="{D83445B0-0B36-458C-B6A0-48ED37D06634}" dt="2023-11-15T04:00:20.312" v="94" actId="478"/>
          <ac:picMkLst>
            <pc:docMk/>
            <pc:sldMk cId="3784261634" sldId="8621"/>
            <ac:picMk id="4" creationId="{21A8F038-8C27-BE8B-3FFB-CC8FEA042BF7}"/>
          </ac:picMkLst>
        </pc:picChg>
        <pc:picChg chg="add del">
          <ac:chgData name="Blyde Neser" userId="089237a6bb3d7687" providerId="LiveId" clId="{D83445B0-0B36-458C-B6A0-48ED37D06634}" dt="2023-11-15T04:01:23.099" v="96" actId="478"/>
          <ac:picMkLst>
            <pc:docMk/>
            <pc:sldMk cId="3784261634" sldId="8621"/>
            <ac:picMk id="42" creationId="{9051EAEE-981F-132B-9E69-9F53EDA44315}"/>
          </ac:picMkLst>
        </pc:picChg>
        <pc:picChg chg="add mod ord">
          <ac:chgData name="Blyde Neser" userId="089237a6bb3d7687" providerId="LiveId" clId="{D83445B0-0B36-458C-B6A0-48ED37D06634}" dt="2023-11-15T06:28:04.536" v="300" actId="26606"/>
          <ac:picMkLst>
            <pc:docMk/>
            <pc:sldMk cId="3784261634" sldId="8621"/>
            <ac:picMk id="50" creationId="{752241EF-1BBF-D651-6A25-CFDD3D8FAA31}"/>
          </ac:picMkLst>
        </pc:picChg>
      </pc:sldChg>
      <pc:sldChg chg="del">
        <pc:chgData name="Blyde Neser" userId="089237a6bb3d7687" providerId="LiveId" clId="{D83445B0-0B36-458C-B6A0-48ED37D06634}" dt="2023-11-15T02:43:32.073" v="0" actId="47"/>
        <pc:sldMkLst>
          <pc:docMk/>
          <pc:sldMk cId="2904485114" sldId="8622"/>
        </pc:sldMkLst>
      </pc:sldChg>
      <pc:sldChg chg="delSp modSp mod">
        <pc:chgData name="Blyde Neser" userId="089237a6bb3d7687" providerId="LiveId" clId="{D83445B0-0B36-458C-B6A0-48ED37D06634}" dt="2023-11-15T02:46:39.705" v="6" actId="1076"/>
        <pc:sldMkLst>
          <pc:docMk/>
          <pc:sldMk cId="329871136" sldId="8623"/>
        </pc:sldMkLst>
        <pc:spChg chg="del mod">
          <ac:chgData name="Blyde Neser" userId="089237a6bb3d7687" providerId="LiveId" clId="{D83445B0-0B36-458C-B6A0-48ED37D06634}" dt="2023-11-15T02:44:42.396" v="5" actId="478"/>
          <ac:spMkLst>
            <pc:docMk/>
            <pc:sldMk cId="329871136" sldId="8623"/>
            <ac:spMk id="3" creationId="{1E810440-525D-83AC-8991-F20DDEAC33B6}"/>
          </ac:spMkLst>
        </pc:spChg>
        <pc:picChg chg="mod">
          <ac:chgData name="Blyde Neser" userId="089237a6bb3d7687" providerId="LiveId" clId="{D83445B0-0B36-458C-B6A0-48ED37D06634}" dt="2023-11-15T02:46:39.705" v="6" actId="1076"/>
          <ac:picMkLst>
            <pc:docMk/>
            <pc:sldMk cId="329871136" sldId="8623"/>
            <ac:picMk id="2" creationId="{24D6228C-4B84-065A-738D-615B2ED4D3CF}"/>
          </ac:picMkLst>
        </pc:picChg>
      </pc:sldChg>
      <pc:sldChg chg="addSp modSp new mod">
        <pc:chgData name="Blyde Neser" userId="089237a6bb3d7687" providerId="LiveId" clId="{D83445B0-0B36-458C-B6A0-48ED37D06634}" dt="2023-11-15T02:51:14.729" v="21" actId="1076"/>
        <pc:sldMkLst>
          <pc:docMk/>
          <pc:sldMk cId="997862688" sldId="8625"/>
        </pc:sldMkLst>
        <pc:spChg chg="mod">
          <ac:chgData name="Blyde Neser" userId="089237a6bb3d7687" providerId="LiveId" clId="{D83445B0-0B36-458C-B6A0-48ED37D06634}" dt="2023-11-15T02:50:43.142" v="13"/>
          <ac:spMkLst>
            <pc:docMk/>
            <pc:sldMk cId="997862688" sldId="8625"/>
            <ac:spMk id="4" creationId="{FACEC1A0-408A-9E7E-1993-F3E4CE752DB8}"/>
          </ac:spMkLst>
        </pc:spChg>
        <pc:spChg chg="mod">
          <ac:chgData name="Blyde Neser" userId="089237a6bb3d7687" providerId="LiveId" clId="{D83445B0-0B36-458C-B6A0-48ED37D06634}" dt="2023-11-15T02:50:43.142" v="13"/>
          <ac:spMkLst>
            <pc:docMk/>
            <pc:sldMk cId="997862688" sldId="8625"/>
            <ac:spMk id="5" creationId="{8863BFFB-79C3-77E3-23DF-99EAFEAF94DB}"/>
          </ac:spMkLst>
        </pc:spChg>
        <pc:spChg chg="mod">
          <ac:chgData name="Blyde Neser" userId="089237a6bb3d7687" providerId="LiveId" clId="{D83445B0-0B36-458C-B6A0-48ED37D06634}" dt="2023-11-15T02:50:43.142" v="13"/>
          <ac:spMkLst>
            <pc:docMk/>
            <pc:sldMk cId="997862688" sldId="8625"/>
            <ac:spMk id="6" creationId="{9B5C2077-D0B4-139C-600E-0795F6A49349}"/>
          </ac:spMkLst>
        </pc:spChg>
        <pc:spChg chg="mod">
          <ac:chgData name="Blyde Neser" userId="089237a6bb3d7687" providerId="LiveId" clId="{D83445B0-0B36-458C-B6A0-48ED37D06634}" dt="2023-11-15T02:50:43.142" v="13"/>
          <ac:spMkLst>
            <pc:docMk/>
            <pc:sldMk cId="997862688" sldId="8625"/>
            <ac:spMk id="7" creationId="{48D338AE-124D-FE79-8EBF-5DA6251E821C}"/>
          </ac:spMkLst>
        </pc:spChg>
        <pc:spChg chg="mod">
          <ac:chgData name="Blyde Neser" userId="089237a6bb3d7687" providerId="LiveId" clId="{D83445B0-0B36-458C-B6A0-48ED37D06634}" dt="2023-11-15T02:50:43.142" v="13"/>
          <ac:spMkLst>
            <pc:docMk/>
            <pc:sldMk cId="997862688" sldId="8625"/>
            <ac:spMk id="9" creationId="{84F2BCC9-7A87-9D5B-F3BA-9BCFB4EC251D}"/>
          </ac:spMkLst>
        </pc:spChg>
        <pc:spChg chg="mod">
          <ac:chgData name="Blyde Neser" userId="089237a6bb3d7687" providerId="LiveId" clId="{D83445B0-0B36-458C-B6A0-48ED37D06634}" dt="2023-11-15T02:50:43.142" v="13"/>
          <ac:spMkLst>
            <pc:docMk/>
            <pc:sldMk cId="997862688" sldId="8625"/>
            <ac:spMk id="10" creationId="{38835436-B750-6590-1E65-EA47F3503D67}"/>
          </ac:spMkLst>
        </pc:spChg>
        <pc:spChg chg="mod">
          <ac:chgData name="Blyde Neser" userId="089237a6bb3d7687" providerId="LiveId" clId="{D83445B0-0B36-458C-B6A0-48ED37D06634}" dt="2023-11-15T02:50:43.142" v="13"/>
          <ac:spMkLst>
            <pc:docMk/>
            <pc:sldMk cId="997862688" sldId="8625"/>
            <ac:spMk id="11" creationId="{A4F27705-0043-31CC-480E-C0FC508CFF12}"/>
          </ac:spMkLst>
        </pc:spChg>
        <pc:spChg chg="mod">
          <ac:chgData name="Blyde Neser" userId="089237a6bb3d7687" providerId="LiveId" clId="{D83445B0-0B36-458C-B6A0-48ED37D06634}" dt="2023-11-15T02:50:43.142" v="13"/>
          <ac:spMkLst>
            <pc:docMk/>
            <pc:sldMk cId="997862688" sldId="8625"/>
            <ac:spMk id="12" creationId="{01E8504E-62DE-C8CC-2F6F-58AB9F3FC0B6}"/>
          </ac:spMkLst>
        </pc:spChg>
        <pc:spChg chg="mod">
          <ac:chgData name="Blyde Neser" userId="089237a6bb3d7687" providerId="LiveId" clId="{D83445B0-0B36-458C-B6A0-48ED37D06634}" dt="2023-11-15T02:50:43.142" v="13"/>
          <ac:spMkLst>
            <pc:docMk/>
            <pc:sldMk cId="997862688" sldId="8625"/>
            <ac:spMk id="13" creationId="{CEE08383-4803-AF68-A827-048313EBDCCF}"/>
          </ac:spMkLst>
        </pc:spChg>
        <pc:spChg chg="mod">
          <ac:chgData name="Blyde Neser" userId="089237a6bb3d7687" providerId="LiveId" clId="{D83445B0-0B36-458C-B6A0-48ED37D06634}" dt="2023-11-15T02:50:43.142" v="13"/>
          <ac:spMkLst>
            <pc:docMk/>
            <pc:sldMk cId="997862688" sldId="8625"/>
            <ac:spMk id="14" creationId="{80676ADF-36EF-5A68-CCAB-9FBEF29DBD4B}"/>
          </ac:spMkLst>
        </pc:spChg>
        <pc:spChg chg="mod">
          <ac:chgData name="Blyde Neser" userId="089237a6bb3d7687" providerId="LiveId" clId="{D83445B0-0B36-458C-B6A0-48ED37D06634}" dt="2023-11-15T02:50:43.142" v="13"/>
          <ac:spMkLst>
            <pc:docMk/>
            <pc:sldMk cId="997862688" sldId="8625"/>
            <ac:spMk id="15" creationId="{88D302EC-66E4-BA29-D446-31047B8B5792}"/>
          </ac:spMkLst>
        </pc:spChg>
        <pc:spChg chg="mod">
          <ac:chgData name="Blyde Neser" userId="089237a6bb3d7687" providerId="LiveId" clId="{D83445B0-0B36-458C-B6A0-48ED37D06634}" dt="2023-11-15T02:50:43.142" v="13"/>
          <ac:spMkLst>
            <pc:docMk/>
            <pc:sldMk cId="997862688" sldId="8625"/>
            <ac:spMk id="16" creationId="{D58C52C4-8335-9E12-BA1B-179984079B80}"/>
          </ac:spMkLst>
        </pc:spChg>
        <pc:spChg chg="mod">
          <ac:chgData name="Blyde Neser" userId="089237a6bb3d7687" providerId="LiveId" clId="{D83445B0-0B36-458C-B6A0-48ED37D06634}" dt="2023-11-15T02:50:43.142" v="13"/>
          <ac:spMkLst>
            <pc:docMk/>
            <pc:sldMk cId="997862688" sldId="8625"/>
            <ac:spMk id="17" creationId="{23C9AE01-60E0-8274-682E-BFFD11BC1ACA}"/>
          </ac:spMkLst>
        </pc:spChg>
        <pc:spChg chg="mod">
          <ac:chgData name="Blyde Neser" userId="089237a6bb3d7687" providerId="LiveId" clId="{D83445B0-0B36-458C-B6A0-48ED37D06634}" dt="2023-11-15T02:50:43.142" v="13"/>
          <ac:spMkLst>
            <pc:docMk/>
            <pc:sldMk cId="997862688" sldId="8625"/>
            <ac:spMk id="18" creationId="{4C488A03-39FF-4049-E3B5-BD2D75EDC7F9}"/>
          </ac:spMkLst>
        </pc:spChg>
        <pc:spChg chg="mod">
          <ac:chgData name="Blyde Neser" userId="089237a6bb3d7687" providerId="LiveId" clId="{D83445B0-0B36-458C-B6A0-48ED37D06634}" dt="2023-11-15T02:50:43.142" v="13"/>
          <ac:spMkLst>
            <pc:docMk/>
            <pc:sldMk cId="997862688" sldId="8625"/>
            <ac:spMk id="19" creationId="{00412918-87C8-C3B4-761A-8A06DA351E53}"/>
          </ac:spMkLst>
        </pc:spChg>
        <pc:spChg chg="mod">
          <ac:chgData name="Blyde Neser" userId="089237a6bb3d7687" providerId="LiveId" clId="{D83445B0-0B36-458C-B6A0-48ED37D06634}" dt="2023-11-15T02:50:43.142" v="13"/>
          <ac:spMkLst>
            <pc:docMk/>
            <pc:sldMk cId="997862688" sldId="8625"/>
            <ac:spMk id="20" creationId="{63DF1C5F-9A2B-A6EE-E8E9-CC4D66DBA0CE}"/>
          </ac:spMkLst>
        </pc:spChg>
        <pc:spChg chg="mod">
          <ac:chgData name="Blyde Neser" userId="089237a6bb3d7687" providerId="LiveId" clId="{D83445B0-0B36-458C-B6A0-48ED37D06634}" dt="2023-11-15T02:50:43.142" v="13"/>
          <ac:spMkLst>
            <pc:docMk/>
            <pc:sldMk cId="997862688" sldId="8625"/>
            <ac:spMk id="21" creationId="{4F5A8E2D-CE78-4C4B-C365-2019297C28F8}"/>
          </ac:spMkLst>
        </pc:spChg>
        <pc:spChg chg="mod">
          <ac:chgData name="Blyde Neser" userId="089237a6bb3d7687" providerId="LiveId" clId="{D83445B0-0B36-458C-B6A0-48ED37D06634}" dt="2023-11-15T02:50:43.142" v="13"/>
          <ac:spMkLst>
            <pc:docMk/>
            <pc:sldMk cId="997862688" sldId="8625"/>
            <ac:spMk id="23" creationId="{7A710070-D559-D037-AD1E-AE5A77106A1A}"/>
          </ac:spMkLst>
        </pc:spChg>
        <pc:spChg chg="mod">
          <ac:chgData name="Blyde Neser" userId="089237a6bb3d7687" providerId="LiveId" clId="{D83445B0-0B36-458C-B6A0-48ED37D06634}" dt="2023-11-15T02:50:43.142" v="13"/>
          <ac:spMkLst>
            <pc:docMk/>
            <pc:sldMk cId="997862688" sldId="8625"/>
            <ac:spMk id="24" creationId="{2B558D68-C30D-BA31-7F35-D2D9D72C3D51}"/>
          </ac:spMkLst>
        </pc:spChg>
        <pc:spChg chg="mod">
          <ac:chgData name="Blyde Neser" userId="089237a6bb3d7687" providerId="LiveId" clId="{D83445B0-0B36-458C-B6A0-48ED37D06634}" dt="2023-11-15T02:50:43.142" v="13"/>
          <ac:spMkLst>
            <pc:docMk/>
            <pc:sldMk cId="997862688" sldId="8625"/>
            <ac:spMk id="25" creationId="{BF6DE90B-694D-8CAD-BE08-5409F170A9F8}"/>
          </ac:spMkLst>
        </pc:spChg>
        <pc:spChg chg="mod">
          <ac:chgData name="Blyde Neser" userId="089237a6bb3d7687" providerId="LiveId" clId="{D83445B0-0B36-458C-B6A0-48ED37D06634}" dt="2023-11-15T02:50:43.142" v="13"/>
          <ac:spMkLst>
            <pc:docMk/>
            <pc:sldMk cId="997862688" sldId="8625"/>
            <ac:spMk id="26" creationId="{91A8744A-5325-DB09-DB83-826BFD3FCAF9}"/>
          </ac:spMkLst>
        </pc:spChg>
        <pc:spChg chg="mod">
          <ac:chgData name="Blyde Neser" userId="089237a6bb3d7687" providerId="LiveId" clId="{D83445B0-0B36-458C-B6A0-48ED37D06634}" dt="2023-11-15T02:50:43.142" v="13"/>
          <ac:spMkLst>
            <pc:docMk/>
            <pc:sldMk cId="997862688" sldId="8625"/>
            <ac:spMk id="27" creationId="{3F3BF350-4949-5E53-8824-5831F82DC7C0}"/>
          </ac:spMkLst>
        </pc:spChg>
        <pc:spChg chg="mod">
          <ac:chgData name="Blyde Neser" userId="089237a6bb3d7687" providerId="LiveId" clId="{D83445B0-0B36-458C-B6A0-48ED37D06634}" dt="2023-11-15T02:50:43.142" v="13"/>
          <ac:spMkLst>
            <pc:docMk/>
            <pc:sldMk cId="997862688" sldId="8625"/>
            <ac:spMk id="28" creationId="{A1AD90E4-95C3-2BE0-51E1-961C231F9BBA}"/>
          </ac:spMkLst>
        </pc:spChg>
        <pc:spChg chg="mod">
          <ac:chgData name="Blyde Neser" userId="089237a6bb3d7687" providerId="LiveId" clId="{D83445B0-0B36-458C-B6A0-48ED37D06634}" dt="2023-11-15T02:50:43.142" v="13"/>
          <ac:spMkLst>
            <pc:docMk/>
            <pc:sldMk cId="997862688" sldId="8625"/>
            <ac:spMk id="29" creationId="{70B70947-6B4A-BA88-F0E4-4AABBA279263}"/>
          </ac:spMkLst>
        </pc:spChg>
        <pc:spChg chg="mod">
          <ac:chgData name="Blyde Neser" userId="089237a6bb3d7687" providerId="LiveId" clId="{D83445B0-0B36-458C-B6A0-48ED37D06634}" dt="2023-11-15T02:50:43.142" v="13"/>
          <ac:spMkLst>
            <pc:docMk/>
            <pc:sldMk cId="997862688" sldId="8625"/>
            <ac:spMk id="30" creationId="{533159C7-1593-2F80-EAA6-1CF43988961B}"/>
          </ac:spMkLst>
        </pc:spChg>
        <pc:spChg chg="mod">
          <ac:chgData name="Blyde Neser" userId="089237a6bb3d7687" providerId="LiveId" clId="{D83445B0-0B36-458C-B6A0-48ED37D06634}" dt="2023-11-15T02:50:43.142" v="13"/>
          <ac:spMkLst>
            <pc:docMk/>
            <pc:sldMk cId="997862688" sldId="8625"/>
            <ac:spMk id="31" creationId="{AC435604-1689-2553-9E61-8AF8FE156D8D}"/>
          </ac:spMkLst>
        </pc:spChg>
        <pc:spChg chg="mod">
          <ac:chgData name="Blyde Neser" userId="089237a6bb3d7687" providerId="LiveId" clId="{D83445B0-0B36-458C-B6A0-48ED37D06634}" dt="2023-11-15T02:50:43.142" v="13"/>
          <ac:spMkLst>
            <pc:docMk/>
            <pc:sldMk cId="997862688" sldId="8625"/>
            <ac:spMk id="32" creationId="{CAEBCF03-B4B0-949F-CB16-FE7B5ECC9B4F}"/>
          </ac:spMkLst>
        </pc:spChg>
        <pc:spChg chg="mod">
          <ac:chgData name="Blyde Neser" userId="089237a6bb3d7687" providerId="LiveId" clId="{D83445B0-0B36-458C-B6A0-48ED37D06634}" dt="2023-11-15T02:50:43.142" v="13"/>
          <ac:spMkLst>
            <pc:docMk/>
            <pc:sldMk cId="997862688" sldId="8625"/>
            <ac:spMk id="33" creationId="{38E3F76C-C51F-AC5F-A21F-44FBE2439FCB}"/>
          </ac:spMkLst>
        </pc:spChg>
        <pc:spChg chg="mod">
          <ac:chgData name="Blyde Neser" userId="089237a6bb3d7687" providerId="LiveId" clId="{D83445B0-0B36-458C-B6A0-48ED37D06634}" dt="2023-11-15T02:50:43.142" v="13"/>
          <ac:spMkLst>
            <pc:docMk/>
            <pc:sldMk cId="997862688" sldId="8625"/>
            <ac:spMk id="34" creationId="{6344D3C4-8E1A-9590-C998-8A98CCD42FAC}"/>
          </ac:spMkLst>
        </pc:spChg>
        <pc:spChg chg="mod">
          <ac:chgData name="Blyde Neser" userId="089237a6bb3d7687" providerId="LiveId" clId="{D83445B0-0B36-458C-B6A0-48ED37D06634}" dt="2023-11-15T02:50:43.142" v="13"/>
          <ac:spMkLst>
            <pc:docMk/>
            <pc:sldMk cId="997862688" sldId="8625"/>
            <ac:spMk id="35" creationId="{C5C0E806-A594-07E3-08FA-A157C6BAA208}"/>
          </ac:spMkLst>
        </pc:spChg>
        <pc:spChg chg="mod">
          <ac:chgData name="Blyde Neser" userId="089237a6bb3d7687" providerId="LiveId" clId="{D83445B0-0B36-458C-B6A0-48ED37D06634}" dt="2023-11-15T02:50:43.142" v="13"/>
          <ac:spMkLst>
            <pc:docMk/>
            <pc:sldMk cId="997862688" sldId="8625"/>
            <ac:spMk id="36" creationId="{6DBFCA35-DA10-0356-F2E5-7C8BB7882777}"/>
          </ac:spMkLst>
        </pc:spChg>
        <pc:spChg chg="mod">
          <ac:chgData name="Blyde Neser" userId="089237a6bb3d7687" providerId="LiveId" clId="{D83445B0-0B36-458C-B6A0-48ED37D06634}" dt="2023-11-15T02:50:43.142" v="13"/>
          <ac:spMkLst>
            <pc:docMk/>
            <pc:sldMk cId="997862688" sldId="8625"/>
            <ac:spMk id="37" creationId="{B435EF03-002E-998D-EC98-2BC7E5E63B5D}"/>
          </ac:spMkLst>
        </pc:spChg>
        <pc:spChg chg="mod">
          <ac:chgData name="Blyde Neser" userId="089237a6bb3d7687" providerId="LiveId" clId="{D83445B0-0B36-458C-B6A0-48ED37D06634}" dt="2023-11-15T02:50:43.142" v="13"/>
          <ac:spMkLst>
            <pc:docMk/>
            <pc:sldMk cId="997862688" sldId="8625"/>
            <ac:spMk id="38" creationId="{3A6773C4-7918-1629-CC30-CC91653FE03B}"/>
          </ac:spMkLst>
        </pc:spChg>
        <pc:spChg chg="mod">
          <ac:chgData name="Blyde Neser" userId="089237a6bb3d7687" providerId="LiveId" clId="{D83445B0-0B36-458C-B6A0-48ED37D06634}" dt="2023-11-15T02:50:43.142" v="13"/>
          <ac:spMkLst>
            <pc:docMk/>
            <pc:sldMk cId="997862688" sldId="8625"/>
            <ac:spMk id="39" creationId="{850C0232-78EB-D01A-177A-D38F463C8C9C}"/>
          </ac:spMkLst>
        </pc:spChg>
        <pc:grpChg chg="add mod">
          <ac:chgData name="Blyde Neser" userId="089237a6bb3d7687" providerId="LiveId" clId="{D83445B0-0B36-458C-B6A0-48ED37D06634}" dt="2023-11-15T02:51:14.729" v="21" actId="1076"/>
          <ac:grpSpMkLst>
            <pc:docMk/>
            <pc:sldMk cId="997862688" sldId="8625"/>
            <ac:grpSpMk id="2" creationId="{440B8345-3167-E673-B389-6E7FB1CCC14F}"/>
          </ac:grpSpMkLst>
        </pc:grpChg>
        <pc:grpChg chg="mod">
          <ac:chgData name="Blyde Neser" userId="089237a6bb3d7687" providerId="LiveId" clId="{D83445B0-0B36-458C-B6A0-48ED37D06634}" dt="2023-11-15T02:50:43.142" v="13"/>
          <ac:grpSpMkLst>
            <pc:docMk/>
            <pc:sldMk cId="997862688" sldId="8625"/>
            <ac:grpSpMk id="3" creationId="{684EBCB2-5972-81B9-C1E1-364759A7D16E}"/>
          </ac:grpSpMkLst>
        </pc:grpChg>
        <pc:grpChg chg="mod">
          <ac:chgData name="Blyde Neser" userId="089237a6bb3d7687" providerId="LiveId" clId="{D83445B0-0B36-458C-B6A0-48ED37D06634}" dt="2023-11-15T02:50:43.142" v="13"/>
          <ac:grpSpMkLst>
            <pc:docMk/>
            <pc:sldMk cId="997862688" sldId="8625"/>
            <ac:grpSpMk id="8" creationId="{4FAA6DBC-137D-6661-F28B-43A513CCF0E2}"/>
          </ac:grpSpMkLst>
        </pc:grpChg>
        <pc:grpChg chg="mod">
          <ac:chgData name="Blyde Neser" userId="089237a6bb3d7687" providerId="LiveId" clId="{D83445B0-0B36-458C-B6A0-48ED37D06634}" dt="2023-11-15T02:50:43.142" v="13"/>
          <ac:grpSpMkLst>
            <pc:docMk/>
            <pc:sldMk cId="997862688" sldId="8625"/>
            <ac:grpSpMk id="22" creationId="{93D3130C-7A3A-19B2-9687-7946D827F4F2}"/>
          </ac:grpSpMkLst>
        </pc:grpChg>
      </pc:sldChg>
      <pc:sldChg chg="addSp modSp new mod ord setBg">
        <pc:chgData name="Blyde Neser" userId="089237a6bb3d7687" providerId="LiveId" clId="{D83445B0-0B36-458C-B6A0-48ED37D06634}" dt="2023-11-15T05:57:56.175" v="262"/>
        <pc:sldMkLst>
          <pc:docMk/>
          <pc:sldMk cId="3634349563" sldId="8626"/>
        </pc:sldMkLst>
        <pc:spChg chg="add">
          <ac:chgData name="Blyde Neser" userId="089237a6bb3d7687" providerId="LiveId" clId="{D83445B0-0B36-458C-B6A0-48ED37D06634}" dt="2023-11-15T03:52:49.282" v="75" actId="26606"/>
          <ac:spMkLst>
            <pc:docMk/>
            <pc:sldMk cId="3634349563" sldId="8626"/>
            <ac:spMk id="8" creationId="{42A4FC2C-047E-45A5-965D-8E1E3BF09BC6}"/>
          </ac:spMkLst>
        </pc:spChg>
        <pc:picChg chg="add mod">
          <ac:chgData name="Blyde Neser" userId="089237a6bb3d7687" providerId="LiveId" clId="{D83445B0-0B36-458C-B6A0-48ED37D06634}" dt="2023-11-15T03:52:49.282" v="75" actId="26606"/>
          <ac:picMkLst>
            <pc:docMk/>
            <pc:sldMk cId="3634349563" sldId="8626"/>
            <ac:picMk id="3" creationId="{BC273C93-13AF-37F1-B7ED-09D09581763C}"/>
          </ac:picMkLst>
        </pc:picChg>
      </pc:sldChg>
      <pc:sldChg chg="addSp delSp modSp new mod ord setBg">
        <pc:chgData name="Blyde Neser" userId="089237a6bb3d7687" providerId="LiveId" clId="{D83445B0-0B36-458C-B6A0-48ED37D06634}" dt="2023-11-15T18:55:47.268" v="444" actId="1076"/>
        <pc:sldMkLst>
          <pc:docMk/>
          <pc:sldMk cId="3212893170" sldId="8627"/>
        </pc:sldMkLst>
        <pc:spChg chg="add del">
          <ac:chgData name="Blyde Neser" userId="089237a6bb3d7687" providerId="LiveId" clId="{D83445B0-0B36-458C-B6A0-48ED37D06634}" dt="2023-11-15T18:55:21.796" v="440" actId="26606"/>
          <ac:spMkLst>
            <pc:docMk/>
            <pc:sldMk cId="3212893170" sldId="8627"/>
            <ac:spMk id="8" creationId="{42A4FC2C-047E-45A5-965D-8E1E3BF09BC6}"/>
          </ac:spMkLst>
        </pc:spChg>
        <pc:spChg chg="add del">
          <ac:chgData name="Blyde Neser" userId="089237a6bb3d7687" providerId="LiveId" clId="{D83445B0-0B36-458C-B6A0-48ED37D06634}" dt="2023-11-15T18:55:21.796" v="440" actId="26606"/>
          <ac:spMkLst>
            <pc:docMk/>
            <pc:sldMk cId="3212893170" sldId="8627"/>
            <ac:spMk id="13" creationId="{A9F529C3-C941-49FD-8C67-82F134F64BDB}"/>
          </ac:spMkLst>
        </pc:spChg>
        <pc:spChg chg="add del">
          <ac:chgData name="Blyde Neser" userId="089237a6bb3d7687" providerId="LiveId" clId="{D83445B0-0B36-458C-B6A0-48ED37D06634}" dt="2023-11-15T18:55:21.796" v="440" actId="26606"/>
          <ac:spMkLst>
            <pc:docMk/>
            <pc:sldMk cId="3212893170" sldId="8627"/>
            <ac:spMk id="15" creationId="{20586029-32A0-47E5-9AEC-AE3ABA6B94D0}"/>
          </ac:spMkLst>
        </pc:spChg>
        <pc:picChg chg="add mod">
          <ac:chgData name="Blyde Neser" userId="089237a6bb3d7687" providerId="LiveId" clId="{D83445B0-0B36-458C-B6A0-48ED37D06634}" dt="2023-11-15T18:55:43.711" v="443" actId="1076"/>
          <ac:picMkLst>
            <pc:docMk/>
            <pc:sldMk cId="3212893170" sldId="8627"/>
            <ac:picMk id="3" creationId="{4B8A1BF7-6A99-97FA-65D6-BB1473C81B25}"/>
          </ac:picMkLst>
        </pc:picChg>
        <pc:picChg chg="add del mod">
          <ac:chgData name="Blyde Neser" userId="089237a6bb3d7687" providerId="LiveId" clId="{D83445B0-0B36-458C-B6A0-48ED37D06634}" dt="2023-11-15T18:54:13.781" v="434" actId="931"/>
          <ac:picMkLst>
            <pc:docMk/>
            <pc:sldMk cId="3212893170" sldId="8627"/>
            <ac:picMk id="4" creationId="{6FE809B9-7029-AB6D-EDC0-16C9E7A7C5B6}"/>
          </ac:picMkLst>
        </pc:picChg>
        <pc:picChg chg="add mod">
          <ac:chgData name="Blyde Neser" userId="089237a6bb3d7687" providerId="LiveId" clId="{D83445B0-0B36-458C-B6A0-48ED37D06634}" dt="2023-11-15T18:55:47.268" v="444" actId="1076"/>
          <ac:picMkLst>
            <pc:docMk/>
            <pc:sldMk cId="3212893170" sldId="8627"/>
            <ac:picMk id="6" creationId="{699A742E-FC04-02A5-5EF5-9378C33292FD}"/>
          </ac:picMkLst>
        </pc:picChg>
        <pc:cxnChg chg="add del">
          <ac:chgData name="Blyde Neser" userId="089237a6bb3d7687" providerId="LiveId" clId="{D83445B0-0B36-458C-B6A0-48ED37D06634}" dt="2023-11-15T18:55:21.796" v="440" actId="26606"/>
          <ac:cxnSpMkLst>
            <pc:docMk/>
            <pc:sldMk cId="3212893170" sldId="8627"/>
            <ac:cxnSpMk id="17" creationId="{8C730EAB-A532-4295-A302-FB4B90DB9F5E}"/>
          </ac:cxnSpMkLst>
        </pc:cxnChg>
      </pc:sldChg>
      <pc:sldChg chg="addSp delSp modSp new mod setBg delAnim modAnim">
        <pc:chgData name="Blyde Neser" userId="089237a6bb3d7687" providerId="LiveId" clId="{D83445B0-0B36-458C-B6A0-48ED37D06634}" dt="2023-11-15T18:52:05.809" v="432" actId="14100"/>
        <pc:sldMkLst>
          <pc:docMk/>
          <pc:sldMk cId="2534605834" sldId="8628"/>
        </pc:sldMkLst>
        <pc:spChg chg="add">
          <ac:chgData name="Blyde Neser" userId="089237a6bb3d7687" providerId="LiveId" clId="{D83445B0-0B36-458C-B6A0-48ED37D06634}" dt="2023-11-15T03:57:23.505" v="89" actId="26606"/>
          <ac:spMkLst>
            <pc:docMk/>
            <pc:sldMk cId="2534605834" sldId="8628"/>
            <ac:spMk id="10" creationId="{42A4FC2C-047E-45A5-965D-8E1E3BF09BC6}"/>
          </ac:spMkLst>
        </pc:spChg>
        <pc:picChg chg="add del mod">
          <ac:chgData name="Blyde Neser" userId="089237a6bb3d7687" providerId="LiveId" clId="{D83445B0-0B36-458C-B6A0-48ED37D06634}" dt="2023-11-15T03:56:21.467" v="86" actId="478"/>
          <ac:picMkLst>
            <pc:docMk/>
            <pc:sldMk cId="2534605834" sldId="8628"/>
            <ac:picMk id="3" creationId="{2B006441-4477-DC5D-FEEE-01F67BB04FB5}"/>
          </ac:picMkLst>
        </pc:picChg>
        <pc:picChg chg="add mod">
          <ac:chgData name="Blyde Neser" userId="089237a6bb3d7687" providerId="LiveId" clId="{D83445B0-0B36-458C-B6A0-48ED37D06634}" dt="2023-11-15T18:52:05.809" v="432" actId="14100"/>
          <ac:picMkLst>
            <pc:docMk/>
            <pc:sldMk cId="2534605834" sldId="8628"/>
            <ac:picMk id="5" creationId="{3FFA77E9-A35E-21A7-D4FD-2F8043E94551}"/>
          </ac:picMkLst>
        </pc:picChg>
      </pc:sldChg>
      <pc:sldChg chg="addSp delSp modSp new mod modAnim">
        <pc:chgData name="Blyde Neser" userId="089237a6bb3d7687" providerId="LiveId" clId="{D83445B0-0B36-458C-B6A0-48ED37D06634}" dt="2023-11-15T04:10:08.454" v="107" actId="14100"/>
        <pc:sldMkLst>
          <pc:docMk/>
          <pc:sldMk cId="3362395854" sldId="8629"/>
        </pc:sldMkLst>
        <pc:spChg chg="add del">
          <ac:chgData name="Blyde Neser" userId="089237a6bb3d7687" providerId="LiveId" clId="{D83445B0-0B36-458C-B6A0-48ED37D06634}" dt="2023-11-15T04:06:54.514" v="100" actId="21"/>
          <ac:spMkLst>
            <pc:docMk/>
            <pc:sldMk cId="3362395854" sldId="8629"/>
            <ac:spMk id="3" creationId="{B8264CBF-C6BA-E4AA-CECA-3947B6F58FC1}"/>
          </ac:spMkLst>
        </pc:spChg>
        <pc:spChg chg="add del mod">
          <ac:chgData name="Blyde Neser" userId="089237a6bb3d7687" providerId="LiveId" clId="{D83445B0-0B36-458C-B6A0-48ED37D06634}" dt="2023-11-15T04:09:21.950" v="104" actId="21"/>
          <ac:spMkLst>
            <pc:docMk/>
            <pc:sldMk cId="3362395854" sldId="8629"/>
            <ac:spMk id="5" creationId="{EE6F16BD-4866-5A4A-386B-F69190820381}"/>
          </ac:spMkLst>
        </pc:spChg>
        <pc:picChg chg="add mod">
          <ac:chgData name="Blyde Neser" userId="089237a6bb3d7687" providerId="LiveId" clId="{D83445B0-0B36-458C-B6A0-48ED37D06634}" dt="2023-11-15T04:10:08.454" v="107" actId="14100"/>
          <ac:picMkLst>
            <pc:docMk/>
            <pc:sldMk cId="3362395854" sldId="8629"/>
            <ac:picMk id="6" creationId="{F25DCA19-F9A6-2E7E-C3D5-220840CDD393}"/>
          </ac:picMkLst>
        </pc:picChg>
      </pc:sldChg>
      <pc:sldChg chg="addSp delSp modSp new del mod setBg">
        <pc:chgData name="Blyde Neser" userId="089237a6bb3d7687" providerId="LiveId" clId="{D83445B0-0B36-458C-B6A0-48ED37D06634}" dt="2023-11-15T18:45:33.226" v="421" actId="2696"/>
        <pc:sldMkLst>
          <pc:docMk/>
          <pc:sldMk cId="3535632955" sldId="8630"/>
        </pc:sldMkLst>
        <pc:spChg chg="add mod">
          <ac:chgData name="Blyde Neser" userId="089237a6bb3d7687" providerId="LiveId" clId="{D83445B0-0B36-458C-B6A0-48ED37D06634}" dt="2023-11-15T18:45:07.592" v="420" actId="21"/>
          <ac:spMkLst>
            <pc:docMk/>
            <pc:sldMk cId="3535632955" sldId="8630"/>
            <ac:spMk id="3" creationId="{D2CF53AE-4776-08B3-8162-E96A012D6B9D}"/>
          </ac:spMkLst>
        </pc:spChg>
        <pc:spChg chg="add">
          <ac:chgData name="Blyde Neser" userId="089237a6bb3d7687" providerId="LiveId" clId="{D83445B0-0B36-458C-B6A0-48ED37D06634}" dt="2023-11-15T04:33:19.657" v="181" actId="26606"/>
          <ac:spMkLst>
            <pc:docMk/>
            <pc:sldMk cId="3535632955" sldId="8630"/>
            <ac:spMk id="9" creationId="{56688E73-49B9-4052-A836-D248C825D70D}"/>
          </ac:spMkLst>
        </pc:spChg>
        <pc:spChg chg="add">
          <ac:chgData name="Blyde Neser" userId="089237a6bb3d7687" providerId="LiveId" clId="{D83445B0-0B36-458C-B6A0-48ED37D06634}" dt="2023-11-15T04:33:19.657" v="181" actId="26606"/>
          <ac:spMkLst>
            <pc:docMk/>
            <pc:sldMk cId="3535632955" sldId="8630"/>
            <ac:spMk id="11" creationId="{5B6AEE0C-07FE-4154-BC7C-2F20530BC556}"/>
          </ac:spMkLst>
        </pc:spChg>
        <pc:picChg chg="add del">
          <ac:chgData name="Blyde Neser" userId="089237a6bb3d7687" providerId="LiveId" clId="{D83445B0-0B36-458C-B6A0-48ED37D06634}" dt="2023-11-15T04:33:50.105" v="182" actId="478"/>
          <ac:picMkLst>
            <pc:docMk/>
            <pc:sldMk cId="3535632955" sldId="8630"/>
            <ac:picMk id="5" creationId="{BA9A6280-5A88-E206-05CA-7E8B9655C6B3}"/>
          </ac:picMkLst>
        </pc:picChg>
      </pc:sldChg>
      <pc:sldChg chg="addSp modSp new mod">
        <pc:chgData name="Blyde Neser" userId="089237a6bb3d7687" providerId="LiveId" clId="{D83445B0-0B36-458C-B6A0-48ED37D06634}" dt="2023-11-15T06:06:16.779" v="271" actId="14100"/>
        <pc:sldMkLst>
          <pc:docMk/>
          <pc:sldMk cId="2300834581" sldId="8631"/>
        </pc:sldMkLst>
        <pc:picChg chg="add mod">
          <ac:chgData name="Blyde Neser" userId="089237a6bb3d7687" providerId="LiveId" clId="{D83445B0-0B36-458C-B6A0-48ED37D06634}" dt="2023-11-15T06:06:16.779" v="271" actId="14100"/>
          <ac:picMkLst>
            <pc:docMk/>
            <pc:sldMk cId="2300834581" sldId="8631"/>
            <ac:picMk id="3" creationId="{734BCA1B-8A5B-F197-E8F3-EEEB990B487E}"/>
          </ac:picMkLst>
        </pc:picChg>
      </pc:sldChg>
      <pc:sldChg chg="addSp modSp new mod setBg">
        <pc:chgData name="Blyde Neser" userId="089237a6bb3d7687" providerId="LiveId" clId="{D83445B0-0B36-458C-B6A0-48ED37D06634}" dt="2023-11-15T06:10:57.569" v="277" actId="26606"/>
        <pc:sldMkLst>
          <pc:docMk/>
          <pc:sldMk cId="3317737399" sldId="8632"/>
        </pc:sldMkLst>
        <pc:spChg chg="add">
          <ac:chgData name="Blyde Neser" userId="089237a6bb3d7687" providerId="LiveId" clId="{D83445B0-0B36-458C-B6A0-48ED37D06634}" dt="2023-11-15T06:10:57.569" v="277" actId="26606"/>
          <ac:spMkLst>
            <pc:docMk/>
            <pc:sldMk cId="3317737399" sldId="8632"/>
            <ac:spMk id="8" creationId="{42A4FC2C-047E-45A5-965D-8E1E3BF09BC6}"/>
          </ac:spMkLst>
        </pc:spChg>
        <pc:picChg chg="add mod">
          <ac:chgData name="Blyde Neser" userId="089237a6bb3d7687" providerId="LiveId" clId="{D83445B0-0B36-458C-B6A0-48ED37D06634}" dt="2023-11-15T06:10:57.569" v="277" actId="26606"/>
          <ac:picMkLst>
            <pc:docMk/>
            <pc:sldMk cId="3317737399" sldId="8632"/>
            <ac:picMk id="3" creationId="{EE9DEFAB-055C-11E7-500D-B0C9469D73CD}"/>
          </ac:picMkLst>
        </pc:picChg>
      </pc:sldChg>
      <pc:sldChg chg="addSp modSp new del mod ord setBg">
        <pc:chgData name="Blyde Neser" userId="089237a6bb3d7687" providerId="LiveId" clId="{D83445B0-0B36-458C-B6A0-48ED37D06634}" dt="2023-11-15T18:56:36.970" v="447" actId="47"/>
        <pc:sldMkLst>
          <pc:docMk/>
          <pc:sldMk cId="1967625116" sldId="8633"/>
        </pc:sldMkLst>
        <pc:spChg chg="add">
          <ac:chgData name="Blyde Neser" userId="089237a6bb3d7687" providerId="LiveId" clId="{D83445B0-0B36-458C-B6A0-48ED37D06634}" dt="2023-11-15T06:16:27.521" v="280" actId="26606"/>
          <ac:spMkLst>
            <pc:docMk/>
            <pc:sldMk cId="1967625116" sldId="8633"/>
            <ac:spMk id="8" creationId="{42A4FC2C-047E-45A5-965D-8E1E3BF09BC6}"/>
          </ac:spMkLst>
        </pc:spChg>
        <pc:picChg chg="add mod">
          <ac:chgData name="Blyde Neser" userId="089237a6bb3d7687" providerId="LiveId" clId="{D83445B0-0B36-458C-B6A0-48ED37D06634}" dt="2023-11-15T06:16:27.521" v="280" actId="26606"/>
          <ac:picMkLst>
            <pc:docMk/>
            <pc:sldMk cId="1967625116" sldId="8633"/>
            <ac:picMk id="3" creationId="{9C57086F-B1FE-6041-9F29-AAAFC31C282A}"/>
          </ac:picMkLst>
        </pc:picChg>
      </pc:sldChg>
      <pc:sldChg chg="addSp modSp new mod setBg">
        <pc:chgData name="Blyde Neser" userId="089237a6bb3d7687" providerId="LiveId" clId="{D83445B0-0B36-458C-B6A0-48ED37D06634}" dt="2023-11-15T06:22:57.399" v="289" actId="27614"/>
        <pc:sldMkLst>
          <pc:docMk/>
          <pc:sldMk cId="2078533587" sldId="8634"/>
        </pc:sldMkLst>
        <pc:picChg chg="add mod">
          <ac:chgData name="Blyde Neser" userId="089237a6bb3d7687" providerId="LiveId" clId="{D83445B0-0B36-458C-B6A0-48ED37D06634}" dt="2023-11-15T06:22:57.399" v="289" actId="27614"/>
          <ac:picMkLst>
            <pc:docMk/>
            <pc:sldMk cId="2078533587" sldId="8634"/>
            <ac:picMk id="3" creationId="{4497C609-296A-90F3-DB16-153FD733F24F}"/>
          </ac:picMkLst>
        </pc:picChg>
      </pc:sldChg>
      <pc:sldChg chg="addSp modSp new mod setBg">
        <pc:chgData name="Blyde Neser" userId="089237a6bb3d7687" providerId="LiveId" clId="{D83445B0-0B36-458C-B6A0-48ED37D06634}" dt="2023-11-15T06:26:23.317" v="292" actId="26606"/>
        <pc:sldMkLst>
          <pc:docMk/>
          <pc:sldMk cId="2526032966" sldId="8635"/>
        </pc:sldMkLst>
        <pc:spChg chg="add">
          <ac:chgData name="Blyde Neser" userId="089237a6bb3d7687" providerId="LiveId" clId="{D83445B0-0B36-458C-B6A0-48ED37D06634}" dt="2023-11-15T06:26:23.317" v="292" actId="26606"/>
          <ac:spMkLst>
            <pc:docMk/>
            <pc:sldMk cId="2526032966" sldId="8635"/>
            <ac:spMk id="8" creationId="{42A4FC2C-047E-45A5-965D-8E1E3BF09BC6}"/>
          </ac:spMkLst>
        </pc:spChg>
        <pc:picChg chg="add mod">
          <ac:chgData name="Blyde Neser" userId="089237a6bb3d7687" providerId="LiveId" clId="{D83445B0-0B36-458C-B6A0-48ED37D06634}" dt="2023-11-15T06:26:23.317" v="292" actId="26606"/>
          <ac:picMkLst>
            <pc:docMk/>
            <pc:sldMk cId="2526032966" sldId="8635"/>
            <ac:picMk id="3" creationId="{F943C39D-F822-97D5-184D-97EF8FF9C7B2}"/>
          </ac:picMkLst>
        </pc:picChg>
      </pc:sldChg>
      <pc:sldChg chg="addSp modSp new mod setBg">
        <pc:chgData name="Blyde Neser" userId="089237a6bb3d7687" providerId="LiveId" clId="{D83445B0-0B36-458C-B6A0-48ED37D06634}" dt="2023-11-15T06:35:05.255" v="304" actId="27614"/>
        <pc:sldMkLst>
          <pc:docMk/>
          <pc:sldMk cId="3018714225" sldId="8636"/>
        </pc:sldMkLst>
        <pc:spChg chg="add">
          <ac:chgData name="Blyde Neser" userId="089237a6bb3d7687" providerId="LiveId" clId="{D83445B0-0B36-458C-B6A0-48ED37D06634}" dt="2023-11-15T06:34:41.903" v="303" actId="26606"/>
          <ac:spMkLst>
            <pc:docMk/>
            <pc:sldMk cId="3018714225" sldId="8636"/>
            <ac:spMk id="8" creationId="{42A4FC2C-047E-45A5-965D-8E1E3BF09BC6}"/>
          </ac:spMkLst>
        </pc:spChg>
        <pc:picChg chg="add mod">
          <ac:chgData name="Blyde Neser" userId="089237a6bb3d7687" providerId="LiveId" clId="{D83445B0-0B36-458C-B6A0-48ED37D06634}" dt="2023-11-15T06:35:05.255" v="304" actId="27614"/>
          <ac:picMkLst>
            <pc:docMk/>
            <pc:sldMk cId="3018714225" sldId="8636"/>
            <ac:picMk id="3" creationId="{F666D820-4B63-E6DA-385F-E97B91A9F764}"/>
          </ac:picMkLst>
        </pc:picChg>
      </pc:sldChg>
      <pc:sldChg chg="addSp delSp modSp new mod">
        <pc:chgData name="Blyde Neser" userId="089237a6bb3d7687" providerId="LiveId" clId="{D83445B0-0B36-458C-B6A0-48ED37D06634}" dt="2023-11-15T18:59:19.602" v="450" actId="1076"/>
        <pc:sldMkLst>
          <pc:docMk/>
          <pc:sldMk cId="1311554832" sldId="8637"/>
        </pc:sldMkLst>
        <pc:graphicFrameChg chg="add mod modGraphic">
          <ac:chgData name="Blyde Neser" userId="089237a6bb3d7687" providerId="LiveId" clId="{D83445B0-0B36-458C-B6A0-48ED37D06634}" dt="2023-11-15T18:41:42.183" v="418" actId="1076"/>
          <ac:graphicFrameMkLst>
            <pc:docMk/>
            <pc:sldMk cId="1311554832" sldId="8637"/>
            <ac:graphicFrameMk id="3" creationId="{61389868-E379-755F-BB94-8F1C0DD1E06D}"/>
          </ac:graphicFrameMkLst>
        </pc:graphicFrameChg>
        <pc:picChg chg="add mod">
          <ac:chgData name="Blyde Neser" userId="089237a6bb3d7687" providerId="LiveId" clId="{D83445B0-0B36-458C-B6A0-48ED37D06634}" dt="2023-11-15T18:59:19.602" v="450" actId="1076"/>
          <ac:picMkLst>
            <pc:docMk/>
            <pc:sldMk cId="1311554832" sldId="8637"/>
            <ac:picMk id="2" creationId="{6ABC6EAE-7BB3-E6CD-4B42-0CF8FE713CB7}"/>
          </ac:picMkLst>
        </pc:picChg>
        <pc:picChg chg="add del mod">
          <ac:chgData name="Blyde Neser" userId="089237a6bb3d7687" providerId="LiveId" clId="{D83445B0-0B36-458C-B6A0-48ED37D06634}" dt="2023-11-15T07:25:01.190" v="330" actId="478"/>
          <ac:picMkLst>
            <pc:docMk/>
            <pc:sldMk cId="1311554832" sldId="8637"/>
            <ac:picMk id="2" creationId="{F3692CAC-2EB3-4F09-7259-5705C0407C9E}"/>
          </ac:picMkLst>
        </pc:picChg>
      </pc:sldChg>
      <pc:sldChg chg="new del">
        <pc:chgData name="Blyde Neser" userId="089237a6bb3d7687" providerId="LiveId" clId="{D83445B0-0B36-458C-B6A0-48ED37D06634}" dt="2023-11-15T19:01:18.585" v="456" actId="2696"/>
        <pc:sldMkLst>
          <pc:docMk/>
          <pc:sldMk cId="2892518067" sldId="8638"/>
        </pc:sldMkLst>
      </pc:sldChg>
      <pc:sldChg chg="new del">
        <pc:chgData name="Blyde Neser" userId="089237a6bb3d7687" providerId="LiveId" clId="{D83445B0-0B36-458C-B6A0-48ED37D06634}" dt="2023-11-15T19:02:05.801" v="459" actId="47"/>
        <pc:sldMkLst>
          <pc:docMk/>
          <pc:sldMk cId="1758194590" sldId="8639"/>
        </pc:sldMkLst>
      </pc:sldChg>
      <pc:sldChg chg="addSp modSp new del mod ord setBg">
        <pc:chgData name="Blyde Neser" userId="089237a6bb3d7687" providerId="LiveId" clId="{D83445B0-0B36-458C-B6A0-48ED37D06634}" dt="2023-11-15T18:59:12.812" v="448" actId="2696"/>
        <pc:sldMkLst>
          <pc:docMk/>
          <pc:sldMk cId="1600565625" sldId="8640"/>
        </pc:sldMkLst>
        <pc:spChg chg="add mod">
          <ac:chgData name="Blyde Neser" userId="089237a6bb3d7687" providerId="LiveId" clId="{D83445B0-0B36-458C-B6A0-48ED37D06634}" dt="2023-11-15T07:23:46.051" v="326" actId="26606"/>
          <ac:spMkLst>
            <pc:docMk/>
            <pc:sldMk cId="1600565625" sldId="8640"/>
            <ac:spMk id="2" creationId="{2E1F01D8-F40F-636C-4B2A-067CB3E40B31}"/>
          </ac:spMkLst>
        </pc:spChg>
        <pc:spChg chg="add">
          <ac:chgData name="Blyde Neser" userId="089237a6bb3d7687" providerId="LiveId" clId="{D83445B0-0B36-458C-B6A0-48ED37D06634}" dt="2023-11-15T07:23:46.051" v="326" actId="26606"/>
          <ac:spMkLst>
            <pc:docMk/>
            <pc:sldMk cId="1600565625" sldId="8640"/>
            <ac:spMk id="8" creationId="{F0A604E4-7307-451C-93BE-F1F7E1BF3BF8}"/>
          </ac:spMkLst>
        </pc:spChg>
        <pc:spChg chg="add">
          <ac:chgData name="Blyde Neser" userId="089237a6bb3d7687" providerId="LiveId" clId="{D83445B0-0B36-458C-B6A0-48ED37D06634}" dt="2023-11-15T07:23:46.051" v="326" actId="26606"/>
          <ac:spMkLst>
            <pc:docMk/>
            <pc:sldMk cId="1600565625" sldId="8640"/>
            <ac:spMk id="10" creationId="{F7F3A0AA-35E5-4085-942B-737839030604}"/>
          </ac:spMkLst>
        </pc:spChg>
        <pc:spChg chg="add">
          <ac:chgData name="Blyde Neser" userId="089237a6bb3d7687" providerId="LiveId" clId="{D83445B0-0B36-458C-B6A0-48ED37D06634}" dt="2023-11-15T07:23:46.051" v="326" actId="26606"/>
          <ac:spMkLst>
            <pc:docMk/>
            <pc:sldMk cId="1600565625" sldId="8640"/>
            <ac:spMk id="12" creationId="{402F5C38-C747-4173-ABBF-656E39E82130}"/>
          </ac:spMkLst>
        </pc:spChg>
        <pc:spChg chg="add">
          <ac:chgData name="Blyde Neser" userId="089237a6bb3d7687" providerId="LiveId" clId="{D83445B0-0B36-458C-B6A0-48ED37D06634}" dt="2023-11-15T07:23:46.051" v="326" actId="26606"/>
          <ac:spMkLst>
            <pc:docMk/>
            <pc:sldMk cId="1600565625" sldId="8640"/>
            <ac:spMk id="14" creationId="{E37EECFC-A684-4391-AE85-4CDAF5565F61}"/>
          </ac:spMkLst>
        </pc:spChg>
        <pc:picChg chg="add mod">
          <ac:chgData name="Blyde Neser" userId="089237a6bb3d7687" providerId="LiveId" clId="{D83445B0-0B36-458C-B6A0-48ED37D06634}" dt="2023-11-15T07:23:46.051" v="326" actId="26606"/>
          <ac:picMkLst>
            <pc:docMk/>
            <pc:sldMk cId="1600565625" sldId="8640"/>
            <ac:picMk id="3" creationId="{A0C60ABB-5801-5E42-4637-6388E68EDBEA}"/>
          </ac:picMkLst>
        </pc:picChg>
      </pc:sldChg>
      <pc:sldChg chg="modSp mod">
        <pc:chgData name="Blyde Neser" userId="089237a6bb3d7687" providerId="LiveId" clId="{D83445B0-0B36-458C-B6A0-48ED37D06634}" dt="2023-11-15T19:00:27.555" v="455" actId="14100"/>
        <pc:sldMkLst>
          <pc:docMk/>
          <pc:sldMk cId="2028179870" sldId="8641"/>
        </pc:sldMkLst>
        <pc:spChg chg="mod">
          <ac:chgData name="Blyde Neser" userId="089237a6bb3d7687" providerId="LiveId" clId="{D83445B0-0B36-458C-B6A0-48ED37D06634}" dt="2023-11-15T19:00:27.555" v="455" actId="14100"/>
          <ac:spMkLst>
            <pc:docMk/>
            <pc:sldMk cId="2028179870" sldId="8641"/>
            <ac:spMk id="4" creationId="{00000000-0000-0000-0000-000000000000}"/>
          </ac:spMkLst>
        </pc:spChg>
      </pc:sldChg>
      <pc:sldChg chg="add del">
        <pc:chgData name="Blyde Neser" userId="089237a6bb3d7687" providerId="LiveId" clId="{D83445B0-0B36-458C-B6A0-48ED37D06634}" dt="2023-11-15T07:29:27.261" v="337"/>
        <pc:sldMkLst>
          <pc:docMk/>
          <pc:sldMk cId="3746139345" sldId="8641"/>
        </pc:sldMkLst>
      </pc:sldChg>
      <pc:sldChg chg="addSp delSp modSp new mod modNotesTx">
        <pc:chgData name="Blyde Neser" userId="089237a6bb3d7687" providerId="LiveId" clId="{D83445B0-0B36-458C-B6A0-48ED37D06634}" dt="2023-11-15T18:40:28.315" v="407" actId="207"/>
        <pc:sldMkLst>
          <pc:docMk/>
          <pc:sldMk cId="4063980509" sldId="8642"/>
        </pc:sldMkLst>
        <pc:spChg chg="add del mod">
          <ac:chgData name="Blyde Neser" userId="089237a6bb3d7687" providerId="LiveId" clId="{D83445B0-0B36-458C-B6A0-48ED37D06634}" dt="2023-11-15T18:37:12.749" v="366" actId="21"/>
          <ac:spMkLst>
            <pc:docMk/>
            <pc:sldMk cId="4063980509" sldId="8642"/>
            <ac:spMk id="3" creationId="{201FA589-5850-2FD1-22EE-1A821C2E67B4}"/>
          </ac:spMkLst>
        </pc:spChg>
        <pc:spChg chg="add del mod">
          <ac:chgData name="Blyde Neser" userId="089237a6bb3d7687" providerId="LiveId" clId="{D83445B0-0B36-458C-B6A0-48ED37D06634}" dt="2023-11-15T18:37:52.002" v="374" actId="478"/>
          <ac:spMkLst>
            <pc:docMk/>
            <pc:sldMk cId="4063980509" sldId="8642"/>
            <ac:spMk id="5" creationId="{6B7EFF7D-F703-A76C-6EB8-FEE11FB62416}"/>
          </ac:spMkLst>
        </pc:spChg>
        <pc:spChg chg="add del mod">
          <ac:chgData name="Blyde Neser" userId="089237a6bb3d7687" providerId="LiveId" clId="{D83445B0-0B36-458C-B6A0-48ED37D06634}" dt="2023-11-15T18:39:45.243" v="395" actId="478"/>
          <ac:spMkLst>
            <pc:docMk/>
            <pc:sldMk cId="4063980509" sldId="8642"/>
            <ac:spMk id="7" creationId="{586EC59D-83A1-7AFF-A2F9-F0E8652067EF}"/>
          </ac:spMkLst>
        </pc:spChg>
        <pc:spChg chg="add mod">
          <ac:chgData name="Blyde Neser" userId="089237a6bb3d7687" providerId="LiveId" clId="{D83445B0-0B36-458C-B6A0-48ED37D06634}" dt="2023-11-15T18:40:28.315" v="407" actId="207"/>
          <ac:spMkLst>
            <pc:docMk/>
            <pc:sldMk cId="4063980509" sldId="8642"/>
            <ac:spMk id="8" creationId="{7B3D532B-2AC6-2DFE-C16A-B6739FBA1764}"/>
          </ac:spMkLst>
        </pc:spChg>
        <pc:picChg chg="add mod modCrop">
          <ac:chgData name="Blyde Neser" userId="089237a6bb3d7687" providerId="LiveId" clId="{D83445B0-0B36-458C-B6A0-48ED37D06634}" dt="2023-11-15T18:39:32.364" v="393" actId="732"/>
          <ac:picMkLst>
            <pc:docMk/>
            <pc:sldMk cId="4063980509" sldId="8642"/>
            <ac:picMk id="4" creationId="{C56A0810-F790-B960-7442-EF326CA4F4D2}"/>
          </ac:picMkLst>
        </pc:picChg>
      </pc:sldChg>
      <pc:sldChg chg="addSp modSp new mod setBg">
        <pc:chgData name="Blyde Neser" userId="089237a6bb3d7687" providerId="LiveId" clId="{D83445B0-0B36-458C-B6A0-48ED37D06634}" dt="2023-11-15T18:49:06.069" v="431" actId="26606"/>
        <pc:sldMkLst>
          <pc:docMk/>
          <pc:sldMk cId="1993331923" sldId="8643"/>
        </pc:sldMkLst>
        <pc:spChg chg="add">
          <ac:chgData name="Blyde Neser" userId="089237a6bb3d7687" providerId="LiveId" clId="{D83445B0-0B36-458C-B6A0-48ED37D06634}" dt="2023-11-15T18:49:06.069" v="431" actId="26606"/>
          <ac:spMkLst>
            <pc:docMk/>
            <pc:sldMk cId="1993331923" sldId="8643"/>
            <ac:spMk id="8" creationId="{42A4FC2C-047E-45A5-965D-8E1E3BF09BC6}"/>
          </ac:spMkLst>
        </pc:spChg>
        <pc:picChg chg="add mod">
          <ac:chgData name="Blyde Neser" userId="089237a6bb3d7687" providerId="LiveId" clId="{D83445B0-0B36-458C-B6A0-48ED37D06634}" dt="2023-11-15T18:49:06.069" v="431" actId="26606"/>
          <ac:picMkLst>
            <pc:docMk/>
            <pc:sldMk cId="1993331923" sldId="8643"/>
            <ac:picMk id="3" creationId="{EE46FFDC-C346-3A92-8648-16A847F3C63D}"/>
          </ac:picMkLst>
        </pc:picChg>
      </pc:sldChg>
      <pc:sldMasterChg chg="delSldLayout">
        <pc:chgData name="Blyde Neser" userId="089237a6bb3d7687" providerId="LiveId" clId="{D83445B0-0B36-458C-B6A0-48ED37D06634}" dt="2023-11-15T19:09:26.254" v="460" actId="2696"/>
        <pc:sldMasterMkLst>
          <pc:docMk/>
          <pc:sldMasterMk cId="2403957984" sldId="2147483944"/>
        </pc:sldMasterMkLst>
        <pc:sldLayoutChg chg="del">
          <pc:chgData name="Blyde Neser" userId="089237a6bb3d7687" providerId="LiveId" clId="{D83445B0-0B36-458C-B6A0-48ED37D06634}" dt="2023-11-15T06:16:33.585" v="281" actId="47"/>
          <pc:sldLayoutMkLst>
            <pc:docMk/>
            <pc:sldMasterMk cId="2403957984" sldId="2147483944"/>
            <pc:sldLayoutMk cId="4089987740" sldId="2147483968"/>
          </pc:sldLayoutMkLst>
        </pc:sldLayoutChg>
        <pc:sldLayoutChg chg="del">
          <pc:chgData name="Blyde Neser" userId="089237a6bb3d7687" providerId="LiveId" clId="{D83445B0-0B36-458C-B6A0-48ED37D06634}" dt="2023-11-15T02:44:10.714" v="2" actId="47"/>
          <pc:sldLayoutMkLst>
            <pc:docMk/>
            <pc:sldMasterMk cId="2403957984" sldId="2147483944"/>
            <pc:sldLayoutMk cId="4181933676" sldId="2147483969"/>
          </pc:sldLayoutMkLst>
        </pc:sldLayoutChg>
        <pc:sldLayoutChg chg="del">
          <pc:chgData name="Blyde Neser" userId="089237a6bb3d7687" providerId="LiveId" clId="{D83445B0-0B36-458C-B6A0-48ED37D06634}" dt="2023-11-15T19:09:26.254" v="460" actId="2696"/>
          <pc:sldLayoutMkLst>
            <pc:docMk/>
            <pc:sldMasterMk cId="2403957984" sldId="2147483944"/>
            <pc:sldLayoutMk cId="2263146265" sldId="2147483981"/>
          </pc:sldLayoutMkLst>
        </pc:sldLayoutChg>
        <pc:sldLayoutChg chg="del">
          <pc:chgData name="Blyde Neser" userId="089237a6bb3d7687" providerId="LiveId" clId="{D83445B0-0B36-458C-B6A0-48ED37D06634}" dt="2023-11-15T19:02:04.427" v="458" actId="47"/>
          <pc:sldLayoutMkLst>
            <pc:docMk/>
            <pc:sldMasterMk cId="2403957984" sldId="2147483944"/>
            <pc:sldLayoutMk cId="719487939" sldId="2147483982"/>
          </pc:sldLayoutMkLst>
        </pc:sldLayoutChg>
      </pc:sldMasterChg>
      <pc:sldMasterChg chg="del delSldLayout">
        <pc:chgData name="Blyde Neser" userId="089237a6bb3d7687" providerId="LiveId" clId="{D83445B0-0B36-458C-B6A0-48ED37D06634}" dt="2023-11-15T06:07:44.682" v="274" actId="47"/>
        <pc:sldMasterMkLst>
          <pc:docMk/>
          <pc:sldMasterMk cId="227672665" sldId="2147483956"/>
        </pc:sldMasterMkLst>
        <pc:sldLayoutChg chg="del">
          <pc:chgData name="Blyde Neser" userId="089237a6bb3d7687" providerId="LiveId" clId="{D83445B0-0B36-458C-B6A0-48ED37D06634}" dt="2023-11-15T06:07:44.682" v="274" actId="47"/>
          <pc:sldLayoutMkLst>
            <pc:docMk/>
            <pc:sldMasterMk cId="227672665" sldId="2147483956"/>
            <pc:sldLayoutMk cId="825709496" sldId="2147483957"/>
          </pc:sldLayoutMkLst>
        </pc:sldLayoutChg>
        <pc:sldLayoutChg chg="del">
          <pc:chgData name="Blyde Neser" userId="089237a6bb3d7687" providerId="LiveId" clId="{D83445B0-0B36-458C-B6A0-48ED37D06634}" dt="2023-11-15T06:07:44.682" v="274" actId="47"/>
          <pc:sldLayoutMkLst>
            <pc:docMk/>
            <pc:sldMasterMk cId="227672665" sldId="2147483956"/>
            <pc:sldLayoutMk cId="4270079636" sldId="2147483958"/>
          </pc:sldLayoutMkLst>
        </pc:sldLayoutChg>
        <pc:sldLayoutChg chg="del">
          <pc:chgData name="Blyde Neser" userId="089237a6bb3d7687" providerId="LiveId" clId="{D83445B0-0B36-458C-B6A0-48ED37D06634}" dt="2023-11-15T06:07:44.682" v="274" actId="47"/>
          <pc:sldLayoutMkLst>
            <pc:docMk/>
            <pc:sldMasterMk cId="227672665" sldId="2147483956"/>
            <pc:sldLayoutMk cId="2150265666" sldId="2147483959"/>
          </pc:sldLayoutMkLst>
        </pc:sldLayoutChg>
        <pc:sldLayoutChg chg="del">
          <pc:chgData name="Blyde Neser" userId="089237a6bb3d7687" providerId="LiveId" clId="{D83445B0-0B36-458C-B6A0-48ED37D06634}" dt="2023-11-15T06:07:44.682" v="274" actId="47"/>
          <pc:sldLayoutMkLst>
            <pc:docMk/>
            <pc:sldMasterMk cId="227672665" sldId="2147483956"/>
            <pc:sldLayoutMk cId="869013622" sldId="2147483960"/>
          </pc:sldLayoutMkLst>
        </pc:sldLayoutChg>
        <pc:sldLayoutChg chg="del">
          <pc:chgData name="Blyde Neser" userId="089237a6bb3d7687" providerId="LiveId" clId="{D83445B0-0B36-458C-B6A0-48ED37D06634}" dt="2023-11-15T06:07:44.682" v="274" actId="47"/>
          <pc:sldLayoutMkLst>
            <pc:docMk/>
            <pc:sldMasterMk cId="227672665" sldId="2147483956"/>
            <pc:sldLayoutMk cId="2940977664" sldId="2147483961"/>
          </pc:sldLayoutMkLst>
        </pc:sldLayoutChg>
        <pc:sldLayoutChg chg="del">
          <pc:chgData name="Blyde Neser" userId="089237a6bb3d7687" providerId="LiveId" clId="{D83445B0-0B36-458C-B6A0-48ED37D06634}" dt="2023-11-15T06:07:44.682" v="274" actId="47"/>
          <pc:sldLayoutMkLst>
            <pc:docMk/>
            <pc:sldMasterMk cId="227672665" sldId="2147483956"/>
            <pc:sldLayoutMk cId="425455259" sldId="2147483962"/>
          </pc:sldLayoutMkLst>
        </pc:sldLayoutChg>
        <pc:sldLayoutChg chg="del">
          <pc:chgData name="Blyde Neser" userId="089237a6bb3d7687" providerId="LiveId" clId="{D83445B0-0B36-458C-B6A0-48ED37D06634}" dt="2023-11-15T06:07:44.682" v="274" actId="47"/>
          <pc:sldLayoutMkLst>
            <pc:docMk/>
            <pc:sldMasterMk cId="227672665" sldId="2147483956"/>
            <pc:sldLayoutMk cId="4200089365" sldId="2147483963"/>
          </pc:sldLayoutMkLst>
        </pc:sldLayoutChg>
        <pc:sldLayoutChg chg="del">
          <pc:chgData name="Blyde Neser" userId="089237a6bb3d7687" providerId="LiveId" clId="{D83445B0-0B36-458C-B6A0-48ED37D06634}" dt="2023-11-15T06:07:44.682" v="274" actId="47"/>
          <pc:sldLayoutMkLst>
            <pc:docMk/>
            <pc:sldMasterMk cId="227672665" sldId="2147483956"/>
            <pc:sldLayoutMk cId="1128089544" sldId="2147483964"/>
          </pc:sldLayoutMkLst>
        </pc:sldLayoutChg>
        <pc:sldLayoutChg chg="del">
          <pc:chgData name="Blyde Neser" userId="089237a6bb3d7687" providerId="LiveId" clId="{D83445B0-0B36-458C-B6A0-48ED37D06634}" dt="2023-11-15T06:07:44.682" v="274" actId="47"/>
          <pc:sldLayoutMkLst>
            <pc:docMk/>
            <pc:sldMasterMk cId="227672665" sldId="2147483956"/>
            <pc:sldLayoutMk cId="376413850" sldId="2147483965"/>
          </pc:sldLayoutMkLst>
        </pc:sldLayoutChg>
        <pc:sldLayoutChg chg="del">
          <pc:chgData name="Blyde Neser" userId="089237a6bb3d7687" providerId="LiveId" clId="{D83445B0-0B36-458C-B6A0-48ED37D06634}" dt="2023-11-15T06:07:44.682" v="274" actId="47"/>
          <pc:sldLayoutMkLst>
            <pc:docMk/>
            <pc:sldMasterMk cId="227672665" sldId="2147483956"/>
            <pc:sldLayoutMk cId="294032635" sldId="2147483966"/>
          </pc:sldLayoutMkLst>
        </pc:sldLayoutChg>
        <pc:sldLayoutChg chg="del">
          <pc:chgData name="Blyde Neser" userId="089237a6bb3d7687" providerId="LiveId" clId="{D83445B0-0B36-458C-B6A0-48ED37D06634}" dt="2023-11-15T06:07:44.682" v="274" actId="47"/>
          <pc:sldLayoutMkLst>
            <pc:docMk/>
            <pc:sldMasterMk cId="227672665" sldId="2147483956"/>
            <pc:sldLayoutMk cId="2720573239" sldId="214748396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A0AD1C-C3A4-4003-9EBE-277864C171DB}" type="doc">
      <dgm:prSet loTypeId="urn:microsoft.com/office/officeart/2005/8/layout/process1" loCatId="process" qsTypeId="urn:microsoft.com/office/officeart/2005/8/quickstyle/simple1" qsCatId="simple" csTypeId="urn:microsoft.com/office/officeart/2005/8/colors/accent1_2" csCatId="accent1" phldr="1"/>
      <dgm:spPr/>
    </dgm:pt>
    <dgm:pt modelId="{AD3B8224-7A09-428F-AEDD-3D5501C5D2FF}">
      <dgm:prSet phldrT="[Text]"/>
      <dgm:spPr/>
      <dgm:t>
        <a:bodyPr/>
        <a:lstStyle/>
        <a:p>
          <a:r>
            <a:rPr lang="en-AU" dirty="0"/>
            <a:t>Employer Branding</a:t>
          </a:r>
        </a:p>
      </dgm:t>
    </dgm:pt>
    <dgm:pt modelId="{5D818D89-72AF-4E48-BFA7-0B5A5B7EB77A}" type="parTrans" cxnId="{FA39234F-3A46-4CF9-9E78-6A0DF11279F8}">
      <dgm:prSet/>
      <dgm:spPr/>
      <dgm:t>
        <a:bodyPr/>
        <a:lstStyle/>
        <a:p>
          <a:endParaRPr lang="en-AU"/>
        </a:p>
      </dgm:t>
    </dgm:pt>
    <dgm:pt modelId="{5B678EF1-213F-4CB5-98BD-FB2F89D5BEE6}" type="sibTrans" cxnId="{FA39234F-3A46-4CF9-9E78-6A0DF11279F8}">
      <dgm:prSet/>
      <dgm:spPr/>
      <dgm:t>
        <a:bodyPr/>
        <a:lstStyle/>
        <a:p>
          <a:endParaRPr lang="en-AU"/>
        </a:p>
      </dgm:t>
    </dgm:pt>
    <dgm:pt modelId="{7C050080-6F95-4E32-B81E-756378E6AAC9}">
      <dgm:prSet phldrT="[Text]"/>
      <dgm:spPr/>
      <dgm:t>
        <a:bodyPr/>
        <a:lstStyle/>
        <a:p>
          <a:r>
            <a:rPr lang="en-AU" dirty="0"/>
            <a:t>Attract</a:t>
          </a:r>
        </a:p>
      </dgm:t>
    </dgm:pt>
    <dgm:pt modelId="{20550852-D267-487C-860E-269ED27578EB}" type="parTrans" cxnId="{FE896D09-FBE5-4E96-8188-DC9C90DBD459}">
      <dgm:prSet/>
      <dgm:spPr/>
      <dgm:t>
        <a:bodyPr/>
        <a:lstStyle/>
        <a:p>
          <a:endParaRPr lang="en-AU"/>
        </a:p>
      </dgm:t>
    </dgm:pt>
    <dgm:pt modelId="{820B9A23-5BA3-4CA7-9F41-585A7F347152}" type="sibTrans" cxnId="{FE896D09-FBE5-4E96-8188-DC9C90DBD459}">
      <dgm:prSet/>
      <dgm:spPr/>
      <dgm:t>
        <a:bodyPr/>
        <a:lstStyle/>
        <a:p>
          <a:endParaRPr lang="en-AU"/>
        </a:p>
      </dgm:t>
    </dgm:pt>
    <dgm:pt modelId="{836F7871-EBCE-452C-97A6-CE8D817B2E78}">
      <dgm:prSet phldrT="[Text]"/>
      <dgm:spPr/>
      <dgm:t>
        <a:bodyPr/>
        <a:lstStyle/>
        <a:p>
          <a:r>
            <a:rPr lang="en-AU" dirty="0"/>
            <a:t>Recruit</a:t>
          </a:r>
        </a:p>
      </dgm:t>
    </dgm:pt>
    <dgm:pt modelId="{57B8AE29-8D1A-4C5E-8153-400D1932B3DD}" type="parTrans" cxnId="{F0B16285-C553-431D-A24B-ED131CBA8877}">
      <dgm:prSet/>
      <dgm:spPr/>
      <dgm:t>
        <a:bodyPr/>
        <a:lstStyle/>
        <a:p>
          <a:endParaRPr lang="en-AU"/>
        </a:p>
      </dgm:t>
    </dgm:pt>
    <dgm:pt modelId="{701A0556-6A60-4F81-98E6-BA19ECCDF04E}" type="sibTrans" cxnId="{F0B16285-C553-431D-A24B-ED131CBA8877}">
      <dgm:prSet/>
      <dgm:spPr/>
      <dgm:t>
        <a:bodyPr/>
        <a:lstStyle/>
        <a:p>
          <a:endParaRPr lang="en-AU"/>
        </a:p>
      </dgm:t>
    </dgm:pt>
    <dgm:pt modelId="{37AC8270-8C42-4F6E-A8E6-8776F2777210}">
      <dgm:prSet/>
      <dgm:spPr>
        <a:solidFill>
          <a:srgbClr val="9B5BA5"/>
        </a:solidFill>
      </dgm:spPr>
      <dgm:t>
        <a:bodyPr/>
        <a:lstStyle/>
        <a:p>
          <a:r>
            <a:rPr lang="en-AU" dirty="0"/>
            <a:t>Onboard</a:t>
          </a:r>
        </a:p>
      </dgm:t>
    </dgm:pt>
    <dgm:pt modelId="{89625EEC-296D-4319-9B2A-347FF8005336}" type="parTrans" cxnId="{C67DEFD7-DAFB-442B-AC84-C511B146C3E1}">
      <dgm:prSet/>
      <dgm:spPr/>
      <dgm:t>
        <a:bodyPr/>
        <a:lstStyle/>
        <a:p>
          <a:endParaRPr lang="en-AU"/>
        </a:p>
      </dgm:t>
    </dgm:pt>
    <dgm:pt modelId="{05D19F27-1D8C-4E14-B963-31CBF78F3CE5}" type="sibTrans" cxnId="{C67DEFD7-DAFB-442B-AC84-C511B146C3E1}">
      <dgm:prSet/>
      <dgm:spPr/>
      <dgm:t>
        <a:bodyPr/>
        <a:lstStyle/>
        <a:p>
          <a:endParaRPr lang="en-AU"/>
        </a:p>
      </dgm:t>
    </dgm:pt>
    <dgm:pt modelId="{8EBE2FC8-4B55-4049-A8A2-72FEE0E0248F}">
      <dgm:prSet/>
      <dgm:spPr/>
      <dgm:t>
        <a:bodyPr/>
        <a:lstStyle/>
        <a:p>
          <a:r>
            <a:rPr lang="en-AU" dirty="0"/>
            <a:t>Engage</a:t>
          </a:r>
        </a:p>
      </dgm:t>
    </dgm:pt>
    <dgm:pt modelId="{290A7E55-58B0-4A16-B023-DAEA3A485057}" type="parTrans" cxnId="{F0C6C154-ECA5-40E1-AF19-A2D3B3BA890F}">
      <dgm:prSet/>
      <dgm:spPr/>
      <dgm:t>
        <a:bodyPr/>
        <a:lstStyle/>
        <a:p>
          <a:endParaRPr lang="en-AU"/>
        </a:p>
      </dgm:t>
    </dgm:pt>
    <dgm:pt modelId="{48D3A853-0819-4B17-A48C-62965533088B}" type="sibTrans" cxnId="{F0C6C154-ECA5-40E1-AF19-A2D3B3BA890F}">
      <dgm:prSet/>
      <dgm:spPr/>
      <dgm:t>
        <a:bodyPr/>
        <a:lstStyle/>
        <a:p>
          <a:endParaRPr lang="en-AU"/>
        </a:p>
      </dgm:t>
    </dgm:pt>
    <dgm:pt modelId="{1B26EF74-D0A9-49B4-8480-66DF96063AC5}">
      <dgm:prSet/>
      <dgm:spPr/>
      <dgm:t>
        <a:bodyPr/>
        <a:lstStyle/>
        <a:p>
          <a:r>
            <a:rPr lang="en-AU" dirty="0"/>
            <a:t>Offboard</a:t>
          </a:r>
        </a:p>
      </dgm:t>
    </dgm:pt>
    <dgm:pt modelId="{D642390F-4D0A-41CF-83EF-6CB66DFB292C}" type="parTrans" cxnId="{F83C4540-0979-4ADF-B8B4-EE4C09CF0CA2}">
      <dgm:prSet/>
      <dgm:spPr/>
      <dgm:t>
        <a:bodyPr/>
        <a:lstStyle/>
        <a:p>
          <a:endParaRPr lang="en-AU"/>
        </a:p>
      </dgm:t>
    </dgm:pt>
    <dgm:pt modelId="{B4115119-BF65-4D22-B433-4AC301333C53}" type="sibTrans" cxnId="{F83C4540-0979-4ADF-B8B4-EE4C09CF0CA2}">
      <dgm:prSet/>
      <dgm:spPr/>
      <dgm:t>
        <a:bodyPr/>
        <a:lstStyle/>
        <a:p>
          <a:endParaRPr lang="en-AU"/>
        </a:p>
      </dgm:t>
    </dgm:pt>
    <dgm:pt modelId="{E0DA0A3E-B466-4427-89BD-2A97AD83106E}" type="pres">
      <dgm:prSet presAssocID="{F6A0AD1C-C3A4-4003-9EBE-277864C171DB}" presName="Name0" presStyleCnt="0">
        <dgm:presLayoutVars>
          <dgm:dir/>
          <dgm:resizeHandles val="exact"/>
        </dgm:presLayoutVars>
      </dgm:prSet>
      <dgm:spPr/>
    </dgm:pt>
    <dgm:pt modelId="{C2C23857-A265-40ED-8167-6E4D0F72BC84}" type="pres">
      <dgm:prSet presAssocID="{AD3B8224-7A09-428F-AEDD-3D5501C5D2FF}" presName="node" presStyleLbl="node1" presStyleIdx="0" presStyleCnt="6">
        <dgm:presLayoutVars>
          <dgm:bulletEnabled val="1"/>
        </dgm:presLayoutVars>
      </dgm:prSet>
      <dgm:spPr/>
    </dgm:pt>
    <dgm:pt modelId="{4AFDB621-554E-405A-8226-063C4E68E08E}" type="pres">
      <dgm:prSet presAssocID="{5B678EF1-213F-4CB5-98BD-FB2F89D5BEE6}" presName="sibTrans" presStyleLbl="sibTrans2D1" presStyleIdx="0" presStyleCnt="5"/>
      <dgm:spPr/>
    </dgm:pt>
    <dgm:pt modelId="{9F4C4980-C6FC-4D3E-AF37-27D9E7C33AB9}" type="pres">
      <dgm:prSet presAssocID="{5B678EF1-213F-4CB5-98BD-FB2F89D5BEE6}" presName="connectorText" presStyleLbl="sibTrans2D1" presStyleIdx="0" presStyleCnt="5"/>
      <dgm:spPr/>
    </dgm:pt>
    <dgm:pt modelId="{71FD37E0-3155-4107-8DDD-B2BFCA002026}" type="pres">
      <dgm:prSet presAssocID="{7C050080-6F95-4E32-B81E-756378E6AAC9}" presName="node" presStyleLbl="node1" presStyleIdx="1" presStyleCnt="6">
        <dgm:presLayoutVars>
          <dgm:bulletEnabled val="1"/>
        </dgm:presLayoutVars>
      </dgm:prSet>
      <dgm:spPr/>
    </dgm:pt>
    <dgm:pt modelId="{03F7CDEE-7A82-47DC-BE51-2FF47899D0E9}" type="pres">
      <dgm:prSet presAssocID="{820B9A23-5BA3-4CA7-9F41-585A7F347152}" presName="sibTrans" presStyleLbl="sibTrans2D1" presStyleIdx="1" presStyleCnt="5"/>
      <dgm:spPr/>
    </dgm:pt>
    <dgm:pt modelId="{9A972296-8F10-42C2-85E4-0B3E4D731894}" type="pres">
      <dgm:prSet presAssocID="{820B9A23-5BA3-4CA7-9F41-585A7F347152}" presName="connectorText" presStyleLbl="sibTrans2D1" presStyleIdx="1" presStyleCnt="5"/>
      <dgm:spPr/>
    </dgm:pt>
    <dgm:pt modelId="{5360C616-18DB-4AEB-BC90-2181456687D8}" type="pres">
      <dgm:prSet presAssocID="{836F7871-EBCE-452C-97A6-CE8D817B2E78}" presName="node" presStyleLbl="node1" presStyleIdx="2" presStyleCnt="6">
        <dgm:presLayoutVars>
          <dgm:bulletEnabled val="1"/>
        </dgm:presLayoutVars>
      </dgm:prSet>
      <dgm:spPr/>
    </dgm:pt>
    <dgm:pt modelId="{1B13B42F-14AC-40E6-8A57-89C0F8B864B4}" type="pres">
      <dgm:prSet presAssocID="{701A0556-6A60-4F81-98E6-BA19ECCDF04E}" presName="sibTrans" presStyleLbl="sibTrans2D1" presStyleIdx="2" presStyleCnt="5"/>
      <dgm:spPr/>
    </dgm:pt>
    <dgm:pt modelId="{75A22BE5-E8AB-4325-A6AE-2660B8BDB1B8}" type="pres">
      <dgm:prSet presAssocID="{701A0556-6A60-4F81-98E6-BA19ECCDF04E}" presName="connectorText" presStyleLbl="sibTrans2D1" presStyleIdx="2" presStyleCnt="5"/>
      <dgm:spPr/>
    </dgm:pt>
    <dgm:pt modelId="{649985B4-084A-41C4-9EC7-D33A63A8C490}" type="pres">
      <dgm:prSet presAssocID="{37AC8270-8C42-4F6E-A8E6-8776F2777210}" presName="node" presStyleLbl="node1" presStyleIdx="3" presStyleCnt="6">
        <dgm:presLayoutVars>
          <dgm:bulletEnabled val="1"/>
        </dgm:presLayoutVars>
      </dgm:prSet>
      <dgm:spPr/>
    </dgm:pt>
    <dgm:pt modelId="{A2D2B5B7-936A-4762-A444-ABFB1A0E2BD2}" type="pres">
      <dgm:prSet presAssocID="{05D19F27-1D8C-4E14-B963-31CBF78F3CE5}" presName="sibTrans" presStyleLbl="sibTrans2D1" presStyleIdx="3" presStyleCnt="5"/>
      <dgm:spPr/>
    </dgm:pt>
    <dgm:pt modelId="{EDDEC1B2-E093-433F-8AB0-27C476F9D175}" type="pres">
      <dgm:prSet presAssocID="{05D19F27-1D8C-4E14-B963-31CBF78F3CE5}" presName="connectorText" presStyleLbl="sibTrans2D1" presStyleIdx="3" presStyleCnt="5"/>
      <dgm:spPr/>
    </dgm:pt>
    <dgm:pt modelId="{9E3CEDE1-2891-4C10-A529-79A0D86FB21A}" type="pres">
      <dgm:prSet presAssocID="{8EBE2FC8-4B55-4049-A8A2-72FEE0E0248F}" presName="node" presStyleLbl="node1" presStyleIdx="4" presStyleCnt="6">
        <dgm:presLayoutVars>
          <dgm:bulletEnabled val="1"/>
        </dgm:presLayoutVars>
      </dgm:prSet>
      <dgm:spPr/>
    </dgm:pt>
    <dgm:pt modelId="{56D9E79F-4676-4C5B-9E6E-CE55168AC1D9}" type="pres">
      <dgm:prSet presAssocID="{48D3A853-0819-4B17-A48C-62965533088B}" presName="sibTrans" presStyleLbl="sibTrans2D1" presStyleIdx="4" presStyleCnt="5"/>
      <dgm:spPr/>
    </dgm:pt>
    <dgm:pt modelId="{0D6D7B44-219A-415F-BB07-45A370D055C9}" type="pres">
      <dgm:prSet presAssocID="{48D3A853-0819-4B17-A48C-62965533088B}" presName="connectorText" presStyleLbl="sibTrans2D1" presStyleIdx="4" presStyleCnt="5"/>
      <dgm:spPr/>
    </dgm:pt>
    <dgm:pt modelId="{3A434383-76D6-41B8-A941-3D87C4C91EF7}" type="pres">
      <dgm:prSet presAssocID="{1B26EF74-D0A9-49B4-8480-66DF96063AC5}" presName="node" presStyleLbl="node1" presStyleIdx="5" presStyleCnt="6">
        <dgm:presLayoutVars>
          <dgm:bulletEnabled val="1"/>
        </dgm:presLayoutVars>
      </dgm:prSet>
      <dgm:spPr/>
    </dgm:pt>
  </dgm:ptLst>
  <dgm:cxnLst>
    <dgm:cxn modelId="{E270C402-792E-445D-977B-1D3C77E91DA7}" type="presOf" srcId="{37AC8270-8C42-4F6E-A8E6-8776F2777210}" destId="{649985B4-084A-41C4-9EC7-D33A63A8C490}" srcOrd="0" destOrd="0" presId="urn:microsoft.com/office/officeart/2005/8/layout/process1"/>
    <dgm:cxn modelId="{FE896D09-FBE5-4E96-8188-DC9C90DBD459}" srcId="{F6A0AD1C-C3A4-4003-9EBE-277864C171DB}" destId="{7C050080-6F95-4E32-B81E-756378E6AAC9}" srcOrd="1" destOrd="0" parTransId="{20550852-D267-487C-860E-269ED27578EB}" sibTransId="{820B9A23-5BA3-4CA7-9F41-585A7F347152}"/>
    <dgm:cxn modelId="{857D650E-7144-4A27-8F76-262F9CE3693C}" type="presOf" srcId="{820B9A23-5BA3-4CA7-9F41-585A7F347152}" destId="{9A972296-8F10-42C2-85E4-0B3E4D731894}" srcOrd="1" destOrd="0" presId="urn:microsoft.com/office/officeart/2005/8/layout/process1"/>
    <dgm:cxn modelId="{B2B2AE11-11AD-4A50-8F6B-DFB40CC36982}" type="presOf" srcId="{8EBE2FC8-4B55-4049-A8A2-72FEE0E0248F}" destId="{9E3CEDE1-2891-4C10-A529-79A0D86FB21A}" srcOrd="0" destOrd="0" presId="urn:microsoft.com/office/officeart/2005/8/layout/process1"/>
    <dgm:cxn modelId="{071CE015-9C26-46A6-9306-AB568E5F7457}" type="presOf" srcId="{836F7871-EBCE-452C-97A6-CE8D817B2E78}" destId="{5360C616-18DB-4AEB-BC90-2181456687D8}" srcOrd="0" destOrd="0" presId="urn:microsoft.com/office/officeart/2005/8/layout/process1"/>
    <dgm:cxn modelId="{B2D80525-1A6A-4300-AB33-23CE58D73EB3}" type="presOf" srcId="{820B9A23-5BA3-4CA7-9F41-585A7F347152}" destId="{03F7CDEE-7A82-47DC-BE51-2FF47899D0E9}" srcOrd="0" destOrd="0" presId="urn:microsoft.com/office/officeart/2005/8/layout/process1"/>
    <dgm:cxn modelId="{9C316A32-7C06-4A36-908B-E9EE032DD660}" type="presOf" srcId="{1B26EF74-D0A9-49B4-8480-66DF96063AC5}" destId="{3A434383-76D6-41B8-A941-3D87C4C91EF7}" srcOrd="0" destOrd="0" presId="urn:microsoft.com/office/officeart/2005/8/layout/process1"/>
    <dgm:cxn modelId="{F83C4540-0979-4ADF-B8B4-EE4C09CF0CA2}" srcId="{F6A0AD1C-C3A4-4003-9EBE-277864C171DB}" destId="{1B26EF74-D0A9-49B4-8480-66DF96063AC5}" srcOrd="5" destOrd="0" parTransId="{D642390F-4D0A-41CF-83EF-6CB66DFB292C}" sibTransId="{B4115119-BF65-4D22-B433-4AC301333C53}"/>
    <dgm:cxn modelId="{7400EB67-A372-4855-B3D0-4D2CC0E60482}" type="presOf" srcId="{48D3A853-0819-4B17-A48C-62965533088B}" destId="{0D6D7B44-219A-415F-BB07-45A370D055C9}" srcOrd="1" destOrd="0" presId="urn:microsoft.com/office/officeart/2005/8/layout/process1"/>
    <dgm:cxn modelId="{FA39234F-3A46-4CF9-9E78-6A0DF11279F8}" srcId="{F6A0AD1C-C3A4-4003-9EBE-277864C171DB}" destId="{AD3B8224-7A09-428F-AEDD-3D5501C5D2FF}" srcOrd="0" destOrd="0" parTransId="{5D818D89-72AF-4E48-BFA7-0B5A5B7EB77A}" sibTransId="{5B678EF1-213F-4CB5-98BD-FB2F89D5BEE6}"/>
    <dgm:cxn modelId="{F0C6C154-ECA5-40E1-AF19-A2D3B3BA890F}" srcId="{F6A0AD1C-C3A4-4003-9EBE-277864C171DB}" destId="{8EBE2FC8-4B55-4049-A8A2-72FEE0E0248F}" srcOrd="4" destOrd="0" parTransId="{290A7E55-58B0-4A16-B023-DAEA3A485057}" sibTransId="{48D3A853-0819-4B17-A48C-62965533088B}"/>
    <dgm:cxn modelId="{F0B16285-C553-431D-A24B-ED131CBA8877}" srcId="{F6A0AD1C-C3A4-4003-9EBE-277864C171DB}" destId="{836F7871-EBCE-452C-97A6-CE8D817B2E78}" srcOrd="2" destOrd="0" parTransId="{57B8AE29-8D1A-4C5E-8153-400D1932B3DD}" sibTransId="{701A0556-6A60-4F81-98E6-BA19ECCDF04E}"/>
    <dgm:cxn modelId="{2D2C7E87-5308-4362-B012-D3A84E4648E0}" type="presOf" srcId="{F6A0AD1C-C3A4-4003-9EBE-277864C171DB}" destId="{E0DA0A3E-B466-4427-89BD-2A97AD83106E}" srcOrd="0" destOrd="0" presId="urn:microsoft.com/office/officeart/2005/8/layout/process1"/>
    <dgm:cxn modelId="{907F1288-1205-4AF7-8CFC-AF1D32653AA7}" type="presOf" srcId="{AD3B8224-7A09-428F-AEDD-3D5501C5D2FF}" destId="{C2C23857-A265-40ED-8167-6E4D0F72BC84}" srcOrd="0" destOrd="0" presId="urn:microsoft.com/office/officeart/2005/8/layout/process1"/>
    <dgm:cxn modelId="{9768019B-A06D-4FB1-A928-79D52E2DD4BF}" type="presOf" srcId="{701A0556-6A60-4F81-98E6-BA19ECCDF04E}" destId="{1B13B42F-14AC-40E6-8A57-89C0F8B864B4}" srcOrd="0" destOrd="0" presId="urn:microsoft.com/office/officeart/2005/8/layout/process1"/>
    <dgm:cxn modelId="{6D18479D-8C04-4F6B-95C6-98F5C42D2968}" type="presOf" srcId="{05D19F27-1D8C-4E14-B963-31CBF78F3CE5}" destId="{EDDEC1B2-E093-433F-8AB0-27C476F9D175}" srcOrd="1" destOrd="0" presId="urn:microsoft.com/office/officeart/2005/8/layout/process1"/>
    <dgm:cxn modelId="{C5A692AA-9BAA-4761-9E97-392F6FB0D99A}" type="presOf" srcId="{7C050080-6F95-4E32-B81E-756378E6AAC9}" destId="{71FD37E0-3155-4107-8DDD-B2BFCA002026}" srcOrd="0" destOrd="0" presId="urn:microsoft.com/office/officeart/2005/8/layout/process1"/>
    <dgm:cxn modelId="{E4CF40AC-8E7C-4C22-8E75-30DDF112BB43}" type="presOf" srcId="{5B678EF1-213F-4CB5-98BD-FB2F89D5BEE6}" destId="{9F4C4980-C6FC-4D3E-AF37-27D9E7C33AB9}" srcOrd="1" destOrd="0" presId="urn:microsoft.com/office/officeart/2005/8/layout/process1"/>
    <dgm:cxn modelId="{849FF0BE-23E2-4763-B9A8-C40A8765E7AC}" type="presOf" srcId="{48D3A853-0819-4B17-A48C-62965533088B}" destId="{56D9E79F-4676-4C5B-9E6E-CE55168AC1D9}" srcOrd="0" destOrd="0" presId="urn:microsoft.com/office/officeart/2005/8/layout/process1"/>
    <dgm:cxn modelId="{AB36A6C9-0A96-4E1C-8044-E3E617D64D0B}" type="presOf" srcId="{05D19F27-1D8C-4E14-B963-31CBF78F3CE5}" destId="{A2D2B5B7-936A-4762-A444-ABFB1A0E2BD2}" srcOrd="0" destOrd="0" presId="urn:microsoft.com/office/officeart/2005/8/layout/process1"/>
    <dgm:cxn modelId="{D09C49CD-F083-4DDD-ABF9-B747D89A2C03}" type="presOf" srcId="{701A0556-6A60-4F81-98E6-BA19ECCDF04E}" destId="{75A22BE5-E8AB-4325-A6AE-2660B8BDB1B8}" srcOrd="1" destOrd="0" presId="urn:microsoft.com/office/officeart/2005/8/layout/process1"/>
    <dgm:cxn modelId="{C67DEFD7-DAFB-442B-AC84-C511B146C3E1}" srcId="{F6A0AD1C-C3A4-4003-9EBE-277864C171DB}" destId="{37AC8270-8C42-4F6E-A8E6-8776F2777210}" srcOrd="3" destOrd="0" parTransId="{89625EEC-296D-4319-9B2A-347FF8005336}" sibTransId="{05D19F27-1D8C-4E14-B963-31CBF78F3CE5}"/>
    <dgm:cxn modelId="{FEACFFF9-6A56-45B4-B30E-DE0CCFBAFB4C}" type="presOf" srcId="{5B678EF1-213F-4CB5-98BD-FB2F89D5BEE6}" destId="{4AFDB621-554E-405A-8226-063C4E68E08E}" srcOrd="0" destOrd="0" presId="urn:microsoft.com/office/officeart/2005/8/layout/process1"/>
    <dgm:cxn modelId="{0DAFE2D0-38E7-4914-8DA9-68545E9C3EFC}" type="presParOf" srcId="{E0DA0A3E-B466-4427-89BD-2A97AD83106E}" destId="{C2C23857-A265-40ED-8167-6E4D0F72BC84}" srcOrd="0" destOrd="0" presId="urn:microsoft.com/office/officeart/2005/8/layout/process1"/>
    <dgm:cxn modelId="{D655B1EA-611A-4090-975F-325D1D6D402A}" type="presParOf" srcId="{E0DA0A3E-B466-4427-89BD-2A97AD83106E}" destId="{4AFDB621-554E-405A-8226-063C4E68E08E}" srcOrd="1" destOrd="0" presId="urn:microsoft.com/office/officeart/2005/8/layout/process1"/>
    <dgm:cxn modelId="{CA86C372-4765-46A0-8701-394BF3EB8B0B}" type="presParOf" srcId="{4AFDB621-554E-405A-8226-063C4E68E08E}" destId="{9F4C4980-C6FC-4D3E-AF37-27D9E7C33AB9}" srcOrd="0" destOrd="0" presId="urn:microsoft.com/office/officeart/2005/8/layout/process1"/>
    <dgm:cxn modelId="{D487301B-C15D-44A4-9C6F-B6269EE9B789}" type="presParOf" srcId="{E0DA0A3E-B466-4427-89BD-2A97AD83106E}" destId="{71FD37E0-3155-4107-8DDD-B2BFCA002026}" srcOrd="2" destOrd="0" presId="urn:microsoft.com/office/officeart/2005/8/layout/process1"/>
    <dgm:cxn modelId="{273B3D38-D67C-4698-AFE1-EB51E3BE4CF1}" type="presParOf" srcId="{E0DA0A3E-B466-4427-89BD-2A97AD83106E}" destId="{03F7CDEE-7A82-47DC-BE51-2FF47899D0E9}" srcOrd="3" destOrd="0" presId="urn:microsoft.com/office/officeart/2005/8/layout/process1"/>
    <dgm:cxn modelId="{379832D1-DC46-4D6D-8114-C9A70D2A9F1A}" type="presParOf" srcId="{03F7CDEE-7A82-47DC-BE51-2FF47899D0E9}" destId="{9A972296-8F10-42C2-85E4-0B3E4D731894}" srcOrd="0" destOrd="0" presId="urn:microsoft.com/office/officeart/2005/8/layout/process1"/>
    <dgm:cxn modelId="{F578230C-5DF2-4ACD-A8FB-A0998E6B780C}" type="presParOf" srcId="{E0DA0A3E-B466-4427-89BD-2A97AD83106E}" destId="{5360C616-18DB-4AEB-BC90-2181456687D8}" srcOrd="4" destOrd="0" presId="urn:microsoft.com/office/officeart/2005/8/layout/process1"/>
    <dgm:cxn modelId="{3B0CF3F7-8D2A-4207-8068-0BAF04B37634}" type="presParOf" srcId="{E0DA0A3E-B466-4427-89BD-2A97AD83106E}" destId="{1B13B42F-14AC-40E6-8A57-89C0F8B864B4}" srcOrd="5" destOrd="0" presId="urn:microsoft.com/office/officeart/2005/8/layout/process1"/>
    <dgm:cxn modelId="{8604957C-9970-47FF-B455-75B90323EE90}" type="presParOf" srcId="{1B13B42F-14AC-40E6-8A57-89C0F8B864B4}" destId="{75A22BE5-E8AB-4325-A6AE-2660B8BDB1B8}" srcOrd="0" destOrd="0" presId="urn:microsoft.com/office/officeart/2005/8/layout/process1"/>
    <dgm:cxn modelId="{A5D63737-D820-4004-BD04-43D4241892DA}" type="presParOf" srcId="{E0DA0A3E-B466-4427-89BD-2A97AD83106E}" destId="{649985B4-084A-41C4-9EC7-D33A63A8C490}" srcOrd="6" destOrd="0" presId="urn:microsoft.com/office/officeart/2005/8/layout/process1"/>
    <dgm:cxn modelId="{6B728BA6-64F0-4F75-96AD-9F1E24A6EC85}" type="presParOf" srcId="{E0DA0A3E-B466-4427-89BD-2A97AD83106E}" destId="{A2D2B5B7-936A-4762-A444-ABFB1A0E2BD2}" srcOrd="7" destOrd="0" presId="urn:microsoft.com/office/officeart/2005/8/layout/process1"/>
    <dgm:cxn modelId="{54AD27B7-37AB-4467-95CA-70189A0385D3}" type="presParOf" srcId="{A2D2B5B7-936A-4762-A444-ABFB1A0E2BD2}" destId="{EDDEC1B2-E093-433F-8AB0-27C476F9D175}" srcOrd="0" destOrd="0" presId="urn:microsoft.com/office/officeart/2005/8/layout/process1"/>
    <dgm:cxn modelId="{97F1B844-D726-4AFF-A6DB-2119EBD3BDD3}" type="presParOf" srcId="{E0DA0A3E-B466-4427-89BD-2A97AD83106E}" destId="{9E3CEDE1-2891-4C10-A529-79A0D86FB21A}" srcOrd="8" destOrd="0" presId="urn:microsoft.com/office/officeart/2005/8/layout/process1"/>
    <dgm:cxn modelId="{6EFD3D43-46D4-4BBF-9109-968E2316A51C}" type="presParOf" srcId="{E0DA0A3E-B466-4427-89BD-2A97AD83106E}" destId="{56D9E79F-4676-4C5B-9E6E-CE55168AC1D9}" srcOrd="9" destOrd="0" presId="urn:microsoft.com/office/officeart/2005/8/layout/process1"/>
    <dgm:cxn modelId="{55F7613D-D17A-4AA3-8390-D0EFEC3BA331}" type="presParOf" srcId="{56D9E79F-4676-4C5B-9E6E-CE55168AC1D9}" destId="{0D6D7B44-219A-415F-BB07-45A370D055C9}" srcOrd="0" destOrd="0" presId="urn:microsoft.com/office/officeart/2005/8/layout/process1"/>
    <dgm:cxn modelId="{EFA7079C-3A34-4828-A227-113A86F5E2FD}" type="presParOf" srcId="{E0DA0A3E-B466-4427-89BD-2A97AD83106E}" destId="{3A434383-76D6-41B8-A941-3D87C4C91EF7}" srcOrd="1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A0AD1C-C3A4-4003-9EBE-277864C171DB}" type="doc">
      <dgm:prSet loTypeId="urn:microsoft.com/office/officeart/2005/8/layout/process1" loCatId="process" qsTypeId="urn:microsoft.com/office/officeart/2005/8/quickstyle/simple1" qsCatId="simple" csTypeId="urn:microsoft.com/office/officeart/2005/8/colors/accent1_2" csCatId="accent1" phldr="1"/>
      <dgm:spPr/>
    </dgm:pt>
    <dgm:pt modelId="{836F7871-EBCE-452C-97A6-CE8D817B2E78}">
      <dgm:prSet phldrT="[Text]"/>
      <dgm:spPr/>
      <dgm:t>
        <a:bodyPr/>
        <a:lstStyle/>
        <a:p>
          <a:r>
            <a:rPr lang="en-AU" dirty="0"/>
            <a:t>Before Start</a:t>
          </a:r>
        </a:p>
      </dgm:t>
    </dgm:pt>
    <dgm:pt modelId="{57B8AE29-8D1A-4C5E-8153-400D1932B3DD}" type="parTrans" cxnId="{F0B16285-C553-431D-A24B-ED131CBA8877}">
      <dgm:prSet/>
      <dgm:spPr/>
      <dgm:t>
        <a:bodyPr/>
        <a:lstStyle/>
        <a:p>
          <a:endParaRPr lang="en-AU"/>
        </a:p>
      </dgm:t>
    </dgm:pt>
    <dgm:pt modelId="{701A0556-6A60-4F81-98E6-BA19ECCDF04E}" type="sibTrans" cxnId="{F0B16285-C553-431D-A24B-ED131CBA8877}">
      <dgm:prSet/>
      <dgm:spPr/>
      <dgm:t>
        <a:bodyPr/>
        <a:lstStyle/>
        <a:p>
          <a:endParaRPr lang="en-AU"/>
        </a:p>
      </dgm:t>
    </dgm:pt>
    <dgm:pt modelId="{37AC8270-8C42-4F6E-A8E6-8776F2777210}">
      <dgm:prSet/>
      <dgm:spPr/>
      <dgm:t>
        <a:bodyPr/>
        <a:lstStyle/>
        <a:p>
          <a:r>
            <a:rPr lang="en-AU" dirty="0"/>
            <a:t>Day 1</a:t>
          </a:r>
        </a:p>
      </dgm:t>
    </dgm:pt>
    <dgm:pt modelId="{89625EEC-296D-4319-9B2A-347FF8005336}" type="parTrans" cxnId="{C67DEFD7-DAFB-442B-AC84-C511B146C3E1}">
      <dgm:prSet/>
      <dgm:spPr/>
      <dgm:t>
        <a:bodyPr/>
        <a:lstStyle/>
        <a:p>
          <a:endParaRPr lang="en-AU"/>
        </a:p>
      </dgm:t>
    </dgm:pt>
    <dgm:pt modelId="{05D19F27-1D8C-4E14-B963-31CBF78F3CE5}" type="sibTrans" cxnId="{C67DEFD7-DAFB-442B-AC84-C511B146C3E1}">
      <dgm:prSet/>
      <dgm:spPr/>
      <dgm:t>
        <a:bodyPr/>
        <a:lstStyle/>
        <a:p>
          <a:endParaRPr lang="en-AU"/>
        </a:p>
      </dgm:t>
    </dgm:pt>
    <dgm:pt modelId="{8EBE2FC8-4B55-4049-A8A2-72FEE0E0248F}">
      <dgm:prSet/>
      <dgm:spPr/>
      <dgm:t>
        <a:bodyPr/>
        <a:lstStyle/>
        <a:p>
          <a:r>
            <a:rPr lang="en-AU" dirty="0"/>
            <a:t>Week 1</a:t>
          </a:r>
        </a:p>
      </dgm:t>
    </dgm:pt>
    <dgm:pt modelId="{290A7E55-58B0-4A16-B023-DAEA3A485057}" type="parTrans" cxnId="{F0C6C154-ECA5-40E1-AF19-A2D3B3BA890F}">
      <dgm:prSet/>
      <dgm:spPr/>
      <dgm:t>
        <a:bodyPr/>
        <a:lstStyle/>
        <a:p>
          <a:endParaRPr lang="en-AU"/>
        </a:p>
      </dgm:t>
    </dgm:pt>
    <dgm:pt modelId="{48D3A853-0819-4B17-A48C-62965533088B}" type="sibTrans" cxnId="{F0C6C154-ECA5-40E1-AF19-A2D3B3BA890F}">
      <dgm:prSet/>
      <dgm:spPr/>
      <dgm:t>
        <a:bodyPr/>
        <a:lstStyle/>
        <a:p>
          <a:endParaRPr lang="en-AU"/>
        </a:p>
      </dgm:t>
    </dgm:pt>
    <dgm:pt modelId="{1B26EF74-D0A9-49B4-8480-66DF96063AC5}">
      <dgm:prSet/>
      <dgm:spPr/>
      <dgm:t>
        <a:bodyPr/>
        <a:lstStyle/>
        <a:p>
          <a:r>
            <a:rPr lang="en-AU" dirty="0"/>
            <a:t>90 days</a:t>
          </a:r>
        </a:p>
      </dgm:t>
    </dgm:pt>
    <dgm:pt modelId="{D642390F-4D0A-41CF-83EF-6CB66DFB292C}" type="parTrans" cxnId="{F83C4540-0979-4ADF-B8B4-EE4C09CF0CA2}">
      <dgm:prSet/>
      <dgm:spPr/>
      <dgm:t>
        <a:bodyPr/>
        <a:lstStyle/>
        <a:p>
          <a:endParaRPr lang="en-AU"/>
        </a:p>
      </dgm:t>
    </dgm:pt>
    <dgm:pt modelId="{B4115119-BF65-4D22-B433-4AC301333C53}" type="sibTrans" cxnId="{F83C4540-0979-4ADF-B8B4-EE4C09CF0CA2}">
      <dgm:prSet/>
      <dgm:spPr/>
      <dgm:t>
        <a:bodyPr/>
        <a:lstStyle/>
        <a:p>
          <a:endParaRPr lang="en-AU"/>
        </a:p>
      </dgm:t>
    </dgm:pt>
    <dgm:pt modelId="{A8497DD4-3EE2-4656-8A2A-44A288C0FDCD}">
      <dgm:prSet/>
      <dgm:spPr/>
      <dgm:t>
        <a:bodyPr/>
        <a:lstStyle/>
        <a:p>
          <a:r>
            <a:rPr lang="en-AU" dirty="0"/>
            <a:t>1 Year</a:t>
          </a:r>
        </a:p>
      </dgm:t>
    </dgm:pt>
    <dgm:pt modelId="{AFFFA9FA-95CD-458D-9374-C4CE63789808}" type="parTrans" cxnId="{5EC41A8A-C966-4A05-8293-EB970385AF67}">
      <dgm:prSet/>
      <dgm:spPr/>
      <dgm:t>
        <a:bodyPr/>
        <a:lstStyle/>
        <a:p>
          <a:endParaRPr lang="en-AU"/>
        </a:p>
      </dgm:t>
    </dgm:pt>
    <dgm:pt modelId="{6854917B-C9AB-419A-AB64-F42440D56C8C}" type="sibTrans" cxnId="{5EC41A8A-C966-4A05-8293-EB970385AF67}">
      <dgm:prSet/>
      <dgm:spPr/>
      <dgm:t>
        <a:bodyPr/>
        <a:lstStyle/>
        <a:p>
          <a:endParaRPr lang="en-AU"/>
        </a:p>
      </dgm:t>
    </dgm:pt>
    <dgm:pt modelId="{E0DA0A3E-B466-4427-89BD-2A97AD83106E}" type="pres">
      <dgm:prSet presAssocID="{F6A0AD1C-C3A4-4003-9EBE-277864C171DB}" presName="Name0" presStyleCnt="0">
        <dgm:presLayoutVars>
          <dgm:dir/>
          <dgm:resizeHandles val="exact"/>
        </dgm:presLayoutVars>
      </dgm:prSet>
      <dgm:spPr/>
    </dgm:pt>
    <dgm:pt modelId="{5360C616-18DB-4AEB-BC90-2181456687D8}" type="pres">
      <dgm:prSet presAssocID="{836F7871-EBCE-452C-97A6-CE8D817B2E78}" presName="node" presStyleLbl="node1" presStyleIdx="0" presStyleCnt="5">
        <dgm:presLayoutVars>
          <dgm:bulletEnabled val="1"/>
        </dgm:presLayoutVars>
      </dgm:prSet>
      <dgm:spPr/>
    </dgm:pt>
    <dgm:pt modelId="{1B13B42F-14AC-40E6-8A57-89C0F8B864B4}" type="pres">
      <dgm:prSet presAssocID="{701A0556-6A60-4F81-98E6-BA19ECCDF04E}" presName="sibTrans" presStyleLbl="sibTrans2D1" presStyleIdx="0" presStyleCnt="4"/>
      <dgm:spPr/>
    </dgm:pt>
    <dgm:pt modelId="{75A22BE5-E8AB-4325-A6AE-2660B8BDB1B8}" type="pres">
      <dgm:prSet presAssocID="{701A0556-6A60-4F81-98E6-BA19ECCDF04E}" presName="connectorText" presStyleLbl="sibTrans2D1" presStyleIdx="0" presStyleCnt="4"/>
      <dgm:spPr/>
    </dgm:pt>
    <dgm:pt modelId="{649985B4-084A-41C4-9EC7-D33A63A8C490}" type="pres">
      <dgm:prSet presAssocID="{37AC8270-8C42-4F6E-A8E6-8776F2777210}" presName="node" presStyleLbl="node1" presStyleIdx="1" presStyleCnt="5">
        <dgm:presLayoutVars>
          <dgm:bulletEnabled val="1"/>
        </dgm:presLayoutVars>
      </dgm:prSet>
      <dgm:spPr/>
    </dgm:pt>
    <dgm:pt modelId="{A2D2B5B7-936A-4762-A444-ABFB1A0E2BD2}" type="pres">
      <dgm:prSet presAssocID="{05D19F27-1D8C-4E14-B963-31CBF78F3CE5}" presName="sibTrans" presStyleLbl="sibTrans2D1" presStyleIdx="1" presStyleCnt="4"/>
      <dgm:spPr/>
    </dgm:pt>
    <dgm:pt modelId="{EDDEC1B2-E093-433F-8AB0-27C476F9D175}" type="pres">
      <dgm:prSet presAssocID="{05D19F27-1D8C-4E14-B963-31CBF78F3CE5}" presName="connectorText" presStyleLbl="sibTrans2D1" presStyleIdx="1" presStyleCnt="4"/>
      <dgm:spPr/>
    </dgm:pt>
    <dgm:pt modelId="{9E3CEDE1-2891-4C10-A529-79A0D86FB21A}" type="pres">
      <dgm:prSet presAssocID="{8EBE2FC8-4B55-4049-A8A2-72FEE0E0248F}" presName="node" presStyleLbl="node1" presStyleIdx="2" presStyleCnt="5">
        <dgm:presLayoutVars>
          <dgm:bulletEnabled val="1"/>
        </dgm:presLayoutVars>
      </dgm:prSet>
      <dgm:spPr/>
    </dgm:pt>
    <dgm:pt modelId="{56D9E79F-4676-4C5B-9E6E-CE55168AC1D9}" type="pres">
      <dgm:prSet presAssocID="{48D3A853-0819-4B17-A48C-62965533088B}" presName="sibTrans" presStyleLbl="sibTrans2D1" presStyleIdx="2" presStyleCnt="4"/>
      <dgm:spPr/>
    </dgm:pt>
    <dgm:pt modelId="{0D6D7B44-219A-415F-BB07-45A370D055C9}" type="pres">
      <dgm:prSet presAssocID="{48D3A853-0819-4B17-A48C-62965533088B}" presName="connectorText" presStyleLbl="sibTrans2D1" presStyleIdx="2" presStyleCnt="4"/>
      <dgm:spPr/>
    </dgm:pt>
    <dgm:pt modelId="{3A434383-76D6-41B8-A941-3D87C4C91EF7}" type="pres">
      <dgm:prSet presAssocID="{1B26EF74-D0A9-49B4-8480-66DF96063AC5}" presName="node" presStyleLbl="node1" presStyleIdx="3" presStyleCnt="5">
        <dgm:presLayoutVars>
          <dgm:bulletEnabled val="1"/>
        </dgm:presLayoutVars>
      </dgm:prSet>
      <dgm:spPr/>
    </dgm:pt>
    <dgm:pt modelId="{149A584C-20A5-4D18-8AA5-EBE29EA6A229}" type="pres">
      <dgm:prSet presAssocID="{B4115119-BF65-4D22-B433-4AC301333C53}" presName="sibTrans" presStyleLbl="sibTrans2D1" presStyleIdx="3" presStyleCnt="4"/>
      <dgm:spPr/>
    </dgm:pt>
    <dgm:pt modelId="{076E110A-3402-4ADB-B143-D043A926261A}" type="pres">
      <dgm:prSet presAssocID="{B4115119-BF65-4D22-B433-4AC301333C53}" presName="connectorText" presStyleLbl="sibTrans2D1" presStyleIdx="3" presStyleCnt="4"/>
      <dgm:spPr/>
    </dgm:pt>
    <dgm:pt modelId="{A9082133-BFCB-4A86-B874-06872ED8E20E}" type="pres">
      <dgm:prSet presAssocID="{A8497DD4-3EE2-4656-8A2A-44A288C0FDCD}" presName="node" presStyleLbl="node1" presStyleIdx="4" presStyleCnt="5">
        <dgm:presLayoutVars>
          <dgm:bulletEnabled val="1"/>
        </dgm:presLayoutVars>
      </dgm:prSet>
      <dgm:spPr/>
    </dgm:pt>
  </dgm:ptLst>
  <dgm:cxnLst>
    <dgm:cxn modelId="{E270C402-792E-445D-977B-1D3C77E91DA7}" type="presOf" srcId="{37AC8270-8C42-4F6E-A8E6-8776F2777210}" destId="{649985B4-084A-41C4-9EC7-D33A63A8C490}" srcOrd="0" destOrd="0" presId="urn:microsoft.com/office/officeart/2005/8/layout/process1"/>
    <dgm:cxn modelId="{B2B2AE11-11AD-4A50-8F6B-DFB40CC36982}" type="presOf" srcId="{8EBE2FC8-4B55-4049-A8A2-72FEE0E0248F}" destId="{9E3CEDE1-2891-4C10-A529-79A0D86FB21A}" srcOrd="0" destOrd="0" presId="urn:microsoft.com/office/officeart/2005/8/layout/process1"/>
    <dgm:cxn modelId="{071CE015-9C26-46A6-9306-AB568E5F7457}" type="presOf" srcId="{836F7871-EBCE-452C-97A6-CE8D817B2E78}" destId="{5360C616-18DB-4AEB-BC90-2181456687D8}" srcOrd="0" destOrd="0" presId="urn:microsoft.com/office/officeart/2005/8/layout/process1"/>
    <dgm:cxn modelId="{9C316A32-7C06-4A36-908B-E9EE032DD660}" type="presOf" srcId="{1B26EF74-D0A9-49B4-8480-66DF96063AC5}" destId="{3A434383-76D6-41B8-A941-3D87C4C91EF7}" srcOrd="0" destOrd="0" presId="urn:microsoft.com/office/officeart/2005/8/layout/process1"/>
    <dgm:cxn modelId="{F83C4540-0979-4ADF-B8B4-EE4C09CF0CA2}" srcId="{F6A0AD1C-C3A4-4003-9EBE-277864C171DB}" destId="{1B26EF74-D0A9-49B4-8480-66DF96063AC5}" srcOrd="3" destOrd="0" parTransId="{D642390F-4D0A-41CF-83EF-6CB66DFB292C}" sibTransId="{B4115119-BF65-4D22-B433-4AC301333C53}"/>
    <dgm:cxn modelId="{2C2F8F44-2A84-4606-81C9-ADFFB182A57B}" type="presOf" srcId="{B4115119-BF65-4D22-B433-4AC301333C53}" destId="{149A584C-20A5-4D18-8AA5-EBE29EA6A229}" srcOrd="0" destOrd="0" presId="urn:microsoft.com/office/officeart/2005/8/layout/process1"/>
    <dgm:cxn modelId="{7400EB67-A372-4855-B3D0-4D2CC0E60482}" type="presOf" srcId="{48D3A853-0819-4B17-A48C-62965533088B}" destId="{0D6D7B44-219A-415F-BB07-45A370D055C9}" srcOrd="1" destOrd="0" presId="urn:microsoft.com/office/officeart/2005/8/layout/process1"/>
    <dgm:cxn modelId="{F0C6C154-ECA5-40E1-AF19-A2D3B3BA890F}" srcId="{F6A0AD1C-C3A4-4003-9EBE-277864C171DB}" destId="{8EBE2FC8-4B55-4049-A8A2-72FEE0E0248F}" srcOrd="2" destOrd="0" parTransId="{290A7E55-58B0-4A16-B023-DAEA3A485057}" sibTransId="{48D3A853-0819-4B17-A48C-62965533088B}"/>
    <dgm:cxn modelId="{F0B16285-C553-431D-A24B-ED131CBA8877}" srcId="{F6A0AD1C-C3A4-4003-9EBE-277864C171DB}" destId="{836F7871-EBCE-452C-97A6-CE8D817B2E78}" srcOrd="0" destOrd="0" parTransId="{57B8AE29-8D1A-4C5E-8153-400D1932B3DD}" sibTransId="{701A0556-6A60-4F81-98E6-BA19ECCDF04E}"/>
    <dgm:cxn modelId="{2D2C7E87-5308-4362-B012-D3A84E4648E0}" type="presOf" srcId="{F6A0AD1C-C3A4-4003-9EBE-277864C171DB}" destId="{E0DA0A3E-B466-4427-89BD-2A97AD83106E}" srcOrd="0" destOrd="0" presId="urn:microsoft.com/office/officeart/2005/8/layout/process1"/>
    <dgm:cxn modelId="{5EC41A8A-C966-4A05-8293-EB970385AF67}" srcId="{F6A0AD1C-C3A4-4003-9EBE-277864C171DB}" destId="{A8497DD4-3EE2-4656-8A2A-44A288C0FDCD}" srcOrd="4" destOrd="0" parTransId="{AFFFA9FA-95CD-458D-9374-C4CE63789808}" sibTransId="{6854917B-C9AB-419A-AB64-F42440D56C8C}"/>
    <dgm:cxn modelId="{9768019B-A06D-4FB1-A928-79D52E2DD4BF}" type="presOf" srcId="{701A0556-6A60-4F81-98E6-BA19ECCDF04E}" destId="{1B13B42F-14AC-40E6-8A57-89C0F8B864B4}" srcOrd="0" destOrd="0" presId="urn:microsoft.com/office/officeart/2005/8/layout/process1"/>
    <dgm:cxn modelId="{6D18479D-8C04-4F6B-95C6-98F5C42D2968}" type="presOf" srcId="{05D19F27-1D8C-4E14-B963-31CBF78F3CE5}" destId="{EDDEC1B2-E093-433F-8AB0-27C476F9D175}" srcOrd="1" destOrd="0" presId="urn:microsoft.com/office/officeart/2005/8/layout/process1"/>
    <dgm:cxn modelId="{FC3831A3-2AD8-41BF-A467-90007044E46B}" type="presOf" srcId="{A8497DD4-3EE2-4656-8A2A-44A288C0FDCD}" destId="{A9082133-BFCB-4A86-B874-06872ED8E20E}" srcOrd="0" destOrd="0" presId="urn:microsoft.com/office/officeart/2005/8/layout/process1"/>
    <dgm:cxn modelId="{849FF0BE-23E2-4763-B9A8-C40A8765E7AC}" type="presOf" srcId="{48D3A853-0819-4B17-A48C-62965533088B}" destId="{56D9E79F-4676-4C5B-9E6E-CE55168AC1D9}" srcOrd="0" destOrd="0" presId="urn:microsoft.com/office/officeart/2005/8/layout/process1"/>
    <dgm:cxn modelId="{AB36A6C9-0A96-4E1C-8044-E3E617D64D0B}" type="presOf" srcId="{05D19F27-1D8C-4E14-B963-31CBF78F3CE5}" destId="{A2D2B5B7-936A-4762-A444-ABFB1A0E2BD2}" srcOrd="0" destOrd="0" presId="urn:microsoft.com/office/officeart/2005/8/layout/process1"/>
    <dgm:cxn modelId="{D09C49CD-F083-4DDD-ABF9-B747D89A2C03}" type="presOf" srcId="{701A0556-6A60-4F81-98E6-BA19ECCDF04E}" destId="{75A22BE5-E8AB-4325-A6AE-2660B8BDB1B8}" srcOrd="1" destOrd="0" presId="urn:microsoft.com/office/officeart/2005/8/layout/process1"/>
    <dgm:cxn modelId="{C67DEFD7-DAFB-442B-AC84-C511B146C3E1}" srcId="{F6A0AD1C-C3A4-4003-9EBE-277864C171DB}" destId="{37AC8270-8C42-4F6E-A8E6-8776F2777210}" srcOrd="1" destOrd="0" parTransId="{89625EEC-296D-4319-9B2A-347FF8005336}" sibTransId="{05D19F27-1D8C-4E14-B963-31CBF78F3CE5}"/>
    <dgm:cxn modelId="{E3D325D9-ACA1-4BDE-B198-09E0C3B3A62B}" type="presOf" srcId="{B4115119-BF65-4D22-B433-4AC301333C53}" destId="{076E110A-3402-4ADB-B143-D043A926261A}" srcOrd="1" destOrd="0" presId="urn:microsoft.com/office/officeart/2005/8/layout/process1"/>
    <dgm:cxn modelId="{F578230C-5DF2-4ACD-A8FB-A0998E6B780C}" type="presParOf" srcId="{E0DA0A3E-B466-4427-89BD-2A97AD83106E}" destId="{5360C616-18DB-4AEB-BC90-2181456687D8}" srcOrd="0" destOrd="0" presId="urn:microsoft.com/office/officeart/2005/8/layout/process1"/>
    <dgm:cxn modelId="{3B0CF3F7-8D2A-4207-8068-0BAF04B37634}" type="presParOf" srcId="{E0DA0A3E-B466-4427-89BD-2A97AD83106E}" destId="{1B13B42F-14AC-40E6-8A57-89C0F8B864B4}" srcOrd="1" destOrd="0" presId="urn:microsoft.com/office/officeart/2005/8/layout/process1"/>
    <dgm:cxn modelId="{8604957C-9970-47FF-B455-75B90323EE90}" type="presParOf" srcId="{1B13B42F-14AC-40E6-8A57-89C0F8B864B4}" destId="{75A22BE5-E8AB-4325-A6AE-2660B8BDB1B8}" srcOrd="0" destOrd="0" presId="urn:microsoft.com/office/officeart/2005/8/layout/process1"/>
    <dgm:cxn modelId="{A5D63737-D820-4004-BD04-43D4241892DA}" type="presParOf" srcId="{E0DA0A3E-B466-4427-89BD-2A97AD83106E}" destId="{649985B4-084A-41C4-9EC7-D33A63A8C490}" srcOrd="2" destOrd="0" presId="urn:microsoft.com/office/officeart/2005/8/layout/process1"/>
    <dgm:cxn modelId="{6B728BA6-64F0-4F75-96AD-9F1E24A6EC85}" type="presParOf" srcId="{E0DA0A3E-B466-4427-89BD-2A97AD83106E}" destId="{A2D2B5B7-936A-4762-A444-ABFB1A0E2BD2}" srcOrd="3" destOrd="0" presId="urn:microsoft.com/office/officeart/2005/8/layout/process1"/>
    <dgm:cxn modelId="{54AD27B7-37AB-4467-95CA-70189A0385D3}" type="presParOf" srcId="{A2D2B5B7-936A-4762-A444-ABFB1A0E2BD2}" destId="{EDDEC1B2-E093-433F-8AB0-27C476F9D175}" srcOrd="0" destOrd="0" presId="urn:microsoft.com/office/officeart/2005/8/layout/process1"/>
    <dgm:cxn modelId="{97F1B844-D726-4AFF-A6DB-2119EBD3BDD3}" type="presParOf" srcId="{E0DA0A3E-B466-4427-89BD-2A97AD83106E}" destId="{9E3CEDE1-2891-4C10-A529-79A0D86FB21A}" srcOrd="4" destOrd="0" presId="urn:microsoft.com/office/officeart/2005/8/layout/process1"/>
    <dgm:cxn modelId="{6EFD3D43-46D4-4BBF-9109-968E2316A51C}" type="presParOf" srcId="{E0DA0A3E-B466-4427-89BD-2A97AD83106E}" destId="{56D9E79F-4676-4C5B-9E6E-CE55168AC1D9}" srcOrd="5" destOrd="0" presId="urn:microsoft.com/office/officeart/2005/8/layout/process1"/>
    <dgm:cxn modelId="{55F7613D-D17A-4AA3-8390-D0EFEC3BA331}" type="presParOf" srcId="{56D9E79F-4676-4C5B-9E6E-CE55168AC1D9}" destId="{0D6D7B44-219A-415F-BB07-45A370D055C9}" srcOrd="0" destOrd="0" presId="urn:microsoft.com/office/officeart/2005/8/layout/process1"/>
    <dgm:cxn modelId="{EFA7079C-3A34-4828-A227-113A86F5E2FD}" type="presParOf" srcId="{E0DA0A3E-B466-4427-89BD-2A97AD83106E}" destId="{3A434383-76D6-41B8-A941-3D87C4C91EF7}" srcOrd="6" destOrd="0" presId="urn:microsoft.com/office/officeart/2005/8/layout/process1"/>
    <dgm:cxn modelId="{79B337E9-E8EC-4BFE-A144-D1C93D9BB24F}" type="presParOf" srcId="{E0DA0A3E-B466-4427-89BD-2A97AD83106E}" destId="{149A584C-20A5-4D18-8AA5-EBE29EA6A229}" srcOrd="7" destOrd="0" presId="urn:microsoft.com/office/officeart/2005/8/layout/process1"/>
    <dgm:cxn modelId="{A45B5D3E-D611-4C1D-8DAB-3A098B305BFE}" type="presParOf" srcId="{149A584C-20A5-4D18-8AA5-EBE29EA6A229}" destId="{076E110A-3402-4ADB-B143-D043A926261A}" srcOrd="0" destOrd="0" presId="urn:microsoft.com/office/officeart/2005/8/layout/process1"/>
    <dgm:cxn modelId="{7B566A81-F5B6-4175-B69D-219516DB5D99}" type="presParOf" srcId="{E0DA0A3E-B466-4427-89BD-2A97AD83106E}" destId="{A9082133-BFCB-4A86-B874-06872ED8E20E}" srcOrd="8"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151246-6314-4D00-BD38-8180446D36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74BD2F0-0800-410E-B6D9-383E0F6C743F}">
      <dgm:prSet custT="1"/>
      <dgm:spPr/>
      <dgm:t>
        <a:bodyPr/>
        <a:lstStyle/>
        <a:p>
          <a:r>
            <a:rPr lang="en-US" sz="13800" dirty="0"/>
            <a:t>One action step?</a:t>
          </a:r>
        </a:p>
      </dgm:t>
    </dgm:pt>
    <dgm:pt modelId="{6F189E03-89D7-4127-8BD1-EADFC3DA2ACD}" type="parTrans" cxnId="{F7DB81BD-C766-450B-95AA-3376F73CCE0B}">
      <dgm:prSet/>
      <dgm:spPr/>
      <dgm:t>
        <a:bodyPr/>
        <a:lstStyle/>
        <a:p>
          <a:endParaRPr lang="en-US"/>
        </a:p>
      </dgm:t>
    </dgm:pt>
    <dgm:pt modelId="{B9057559-95C8-411D-B7C5-510094CE27BC}" type="sibTrans" cxnId="{F7DB81BD-C766-450B-95AA-3376F73CCE0B}">
      <dgm:prSet/>
      <dgm:spPr/>
      <dgm:t>
        <a:bodyPr/>
        <a:lstStyle/>
        <a:p>
          <a:endParaRPr lang="en-US"/>
        </a:p>
      </dgm:t>
    </dgm:pt>
    <dgm:pt modelId="{D9BF5213-3AE9-43DB-8FDC-B80C4608CD5C}" type="pres">
      <dgm:prSet presAssocID="{7F151246-6314-4D00-BD38-8180446D3668}" presName="linear" presStyleCnt="0">
        <dgm:presLayoutVars>
          <dgm:animLvl val="lvl"/>
          <dgm:resizeHandles val="exact"/>
        </dgm:presLayoutVars>
      </dgm:prSet>
      <dgm:spPr/>
    </dgm:pt>
    <dgm:pt modelId="{890C4CD4-693E-4444-88F2-E3098A5F28C5}" type="pres">
      <dgm:prSet presAssocID="{574BD2F0-0800-410E-B6D9-383E0F6C743F}" presName="parentText" presStyleLbl="node1" presStyleIdx="0" presStyleCnt="1" custLinFactY="-100000" custLinFactNeighborX="-182" custLinFactNeighborY="-176105">
        <dgm:presLayoutVars>
          <dgm:chMax val="0"/>
          <dgm:bulletEnabled val="1"/>
        </dgm:presLayoutVars>
      </dgm:prSet>
      <dgm:spPr/>
    </dgm:pt>
  </dgm:ptLst>
  <dgm:cxnLst>
    <dgm:cxn modelId="{96FD2E62-E31D-4768-BCE3-7A0A4D2AEB6C}" type="presOf" srcId="{574BD2F0-0800-410E-B6D9-383E0F6C743F}" destId="{890C4CD4-693E-4444-88F2-E3098A5F28C5}" srcOrd="0" destOrd="0" presId="urn:microsoft.com/office/officeart/2005/8/layout/vList2"/>
    <dgm:cxn modelId="{13B79E86-9A45-418E-B5AE-9423E1E2F74D}" type="presOf" srcId="{7F151246-6314-4D00-BD38-8180446D3668}" destId="{D9BF5213-3AE9-43DB-8FDC-B80C4608CD5C}" srcOrd="0" destOrd="0" presId="urn:microsoft.com/office/officeart/2005/8/layout/vList2"/>
    <dgm:cxn modelId="{F7DB81BD-C766-450B-95AA-3376F73CCE0B}" srcId="{7F151246-6314-4D00-BD38-8180446D3668}" destId="{574BD2F0-0800-410E-B6D9-383E0F6C743F}" srcOrd="0" destOrd="0" parTransId="{6F189E03-89D7-4127-8BD1-EADFC3DA2ACD}" sibTransId="{B9057559-95C8-411D-B7C5-510094CE27BC}"/>
    <dgm:cxn modelId="{A2273337-5365-4E70-9B26-DFE25368C418}" type="presParOf" srcId="{D9BF5213-3AE9-43DB-8FDC-B80C4608CD5C}" destId="{890C4CD4-693E-4444-88F2-E3098A5F28C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23857-A265-40ED-8167-6E4D0F72BC84}">
      <dsp:nvSpPr>
        <dsp:cNvPr id="0" name=""/>
        <dsp:cNvSpPr/>
      </dsp:nvSpPr>
      <dsp:spPr>
        <a:xfrm>
          <a:off x="0" y="3245747"/>
          <a:ext cx="2764320" cy="16585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AU" sz="4100" kern="1200" dirty="0"/>
            <a:t>Employer Branding</a:t>
          </a:r>
        </a:p>
      </dsp:txBody>
      <dsp:txXfrm>
        <a:off x="48579" y="3294326"/>
        <a:ext cx="2667162" cy="1561434"/>
      </dsp:txXfrm>
    </dsp:sp>
    <dsp:sp modelId="{4AFDB621-554E-405A-8226-063C4E68E08E}">
      <dsp:nvSpPr>
        <dsp:cNvPr id="0" name=""/>
        <dsp:cNvSpPr/>
      </dsp:nvSpPr>
      <dsp:spPr>
        <a:xfrm>
          <a:off x="3040752" y="3732267"/>
          <a:ext cx="586035" cy="6855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AU" sz="2900" kern="1200"/>
        </a:p>
      </dsp:txBody>
      <dsp:txXfrm>
        <a:off x="3040752" y="3869377"/>
        <a:ext cx="410225" cy="411331"/>
      </dsp:txXfrm>
    </dsp:sp>
    <dsp:sp modelId="{71FD37E0-3155-4107-8DDD-B2BFCA002026}">
      <dsp:nvSpPr>
        <dsp:cNvPr id="0" name=""/>
        <dsp:cNvSpPr/>
      </dsp:nvSpPr>
      <dsp:spPr>
        <a:xfrm>
          <a:off x="3870048" y="3245747"/>
          <a:ext cx="2764320" cy="16585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AU" sz="4100" kern="1200" dirty="0"/>
            <a:t>Attract</a:t>
          </a:r>
        </a:p>
      </dsp:txBody>
      <dsp:txXfrm>
        <a:off x="3918627" y="3294326"/>
        <a:ext cx="2667162" cy="1561434"/>
      </dsp:txXfrm>
    </dsp:sp>
    <dsp:sp modelId="{03F7CDEE-7A82-47DC-BE51-2FF47899D0E9}">
      <dsp:nvSpPr>
        <dsp:cNvPr id="0" name=""/>
        <dsp:cNvSpPr/>
      </dsp:nvSpPr>
      <dsp:spPr>
        <a:xfrm>
          <a:off x="6910801" y="3732267"/>
          <a:ext cx="586035" cy="6855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AU" sz="2900" kern="1200"/>
        </a:p>
      </dsp:txBody>
      <dsp:txXfrm>
        <a:off x="6910801" y="3869377"/>
        <a:ext cx="410225" cy="411331"/>
      </dsp:txXfrm>
    </dsp:sp>
    <dsp:sp modelId="{5360C616-18DB-4AEB-BC90-2181456687D8}">
      <dsp:nvSpPr>
        <dsp:cNvPr id="0" name=""/>
        <dsp:cNvSpPr/>
      </dsp:nvSpPr>
      <dsp:spPr>
        <a:xfrm>
          <a:off x="7740097" y="3245747"/>
          <a:ext cx="2764320" cy="16585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AU" sz="4100" kern="1200" dirty="0"/>
            <a:t>Recruit</a:t>
          </a:r>
        </a:p>
      </dsp:txBody>
      <dsp:txXfrm>
        <a:off x="7788676" y="3294326"/>
        <a:ext cx="2667162" cy="1561434"/>
      </dsp:txXfrm>
    </dsp:sp>
    <dsp:sp modelId="{1B13B42F-14AC-40E6-8A57-89C0F8B864B4}">
      <dsp:nvSpPr>
        <dsp:cNvPr id="0" name=""/>
        <dsp:cNvSpPr/>
      </dsp:nvSpPr>
      <dsp:spPr>
        <a:xfrm>
          <a:off x="10780850" y="3732267"/>
          <a:ext cx="586035" cy="6855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AU" sz="2900" kern="1200"/>
        </a:p>
      </dsp:txBody>
      <dsp:txXfrm>
        <a:off x="10780850" y="3869377"/>
        <a:ext cx="410225" cy="411331"/>
      </dsp:txXfrm>
    </dsp:sp>
    <dsp:sp modelId="{649985B4-084A-41C4-9EC7-D33A63A8C490}">
      <dsp:nvSpPr>
        <dsp:cNvPr id="0" name=""/>
        <dsp:cNvSpPr/>
      </dsp:nvSpPr>
      <dsp:spPr>
        <a:xfrm>
          <a:off x="11610146" y="3245747"/>
          <a:ext cx="2764320" cy="1658592"/>
        </a:xfrm>
        <a:prstGeom prst="roundRect">
          <a:avLst>
            <a:gd name="adj" fmla="val 10000"/>
          </a:avLst>
        </a:prstGeom>
        <a:solidFill>
          <a:srgbClr val="9B5BA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AU" sz="4100" kern="1200" dirty="0"/>
            <a:t>Onboard</a:t>
          </a:r>
        </a:p>
      </dsp:txBody>
      <dsp:txXfrm>
        <a:off x="11658725" y="3294326"/>
        <a:ext cx="2667162" cy="1561434"/>
      </dsp:txXfrm>
    </dsp:sp>
    <dsp:sp modelId="{A2D2B5B7-936A-4762-A444-ABFB1A0E2BD2}">
      <dsp:nvSpPr>
        <dsp:cNvPr id="0" name=""/>
        <dsp:cNvSpPr/>
      </dsp:nvSpPr>
      <dsp:spPr>
        <a:xfrm>
          <a:off x="14650899" y="3732267"/>
          <a:ext cx="586035" cy="6855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AU" sz="2900" kern="1200"/>
        </a:p>
      </dsp:txBody>
      <dsp:txXfrm>
        <a:off x="14650899" y="3869377"/>
        <a:ext cx="410225" cy="411331"/>
      </dsp:txXfrm>
    </dsp:sp>
    <dsp:sp modelId="{9E3CEDE1-2891-4C10-A529-79A0D86FB21A}">
      <dsp:nvSpPr>
        <dsp:cNvPr id="0" name=""/>
        <dsp:cNvSpPr/>
      </dsp:nvSpPr>
      <dsp:spPr>
        <a:xfrm>
          <a:off x="15480195" y="3245747"/>
          <a:ext cx="2764320" cy="16585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AU" sz="4100" kern="1200" dirty="0"/>
            <a:t>Engage</a:t>
          </a:r>
        </a:p>
      </dsp:txBody>
      <dsp:txXfrm>
        <a:off x="15528774" y="3294326"/>
        <a:ext cx="2667162" cy="1561434"/>
      </dsp:txXfrm>
    </dsp:sp>
    <dsp:sp modelId="{56D9E79F-4676-4C5B-9E6E-CE55168AC1D9}">
      <dsp:nvSpPr>
        <dsp:cNvPr id="0" name=""/>
        <dsp:cNvSpPr/>
      </dsp:nvSpPr>
      <dsp:spPr>
        <a:xfrm>
          <a:off x="18520948" y="3732267"/>
          <a:ext cx="586035" cy="6855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AU" sz="2900" kern="1200"/>
        </a:p>
      </dsp:txBody>
      <dsp:txXfrm>
        <a:off x="18520948" y="3869377"/>
        <a:ext cx="410225" cy="411331"/>
      </dsp:txXfrm>
    </dsp:sp>
    <dsp:sp modelId="{3A434383-76D6-41B8-A941-3D87C4C91EF7}">
      <dsp:nvSpPr>
        <dsp:cNvPr id="0" name=""/>
        <dsp:cNvSpPr/>
      </dsp:nvSpPr>
      <dsp:spPr>
        <a:xfrm>
          <a:off x="19350244" y="3245747"/>
          <a:ext cx="2764320" cy="16585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AU" sz="4100" kern="1200" dirty="0"/>
            <a:t>Offboard</a:t>
          </a:r>
        </a:p>
      </dsp:txBody>
      <dsp:txXfrm>
        <a:off x="19398823" y="3294326"/>
        <a:ext cx="2667162" cy="1561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0C616-18DB-4AEB-BC90-2181456687D8}">
      <dsp:nvSpPr>
        <dsp:cNvPr id="0" name=""/>
        <dsp:cNvSpPr/>
      </dsp:nvSpPr>
      <dsp:spPr>
        <a:xfrm>
          <a:off x="11506" y="2155126"/>
          <a:ext cx="3567070" cy="21402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AU" sz="5600" kern="1200" dirty="0"/>
            <a:t>Before Start</a:t>
          </a:r>
        </a:p>
      </dsp:txBody>
      <dsp:txXfrm>
        <a:off x="74192" y="2217812"/>
        <a:ext cx="3441698" cy="2014870"/>
      </dsp:txXfrm>
    </dsp:sp>
    <dsp:sp modelId="{1B13B42F-14AC-40E6-8A57-89C0F8B864B4}">
      <dsp:nvSpPr>
        <dsp:cNvPr id="0" name=""/>
        <dsp:cNvSpPr/>
      </dsp:nvSpPr>
      <dsp:spPr>
        <a:xfrm>
          <a:off x="3935284" y="2782931"/>
          <a:ext cx="756218" cy="8846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AU" sz="3700" kern="1200"/>
        </a:p>
      </dsp:txBody>
      <dsp:txXfrm>
        <a:off x="3935284" y="2959858"/>
        <a:ext cx="529353" cy="530779"/>
      </dsp:txXfrm>
    </dsp:sp>
    <dsp:sp modelId="{649985B4-084A-41C4-9EC7-D33A63A8C490}">
      <dsp:nvSpPr>
        <dsp:cNvPr id="0" name=""/>
        <dsp:cNvSpPr/>
      </dsp:nvSpPr>
      <dsp:spPr>
        <a:xfrm>
          <a:off x="5005405" y="2155126"/>
          <a:ext cx="3567070" cy="21402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AU" sz="5600" kern="1200" dirty="0"/>
            <a:t>Day 1</a:t>
          </a:r>
        </a:p>
      </dsp:txBody>
      <dsp:txXfrm>
        <a:off x="5068091" y="2217812"/>
        <a:ext cx="3441698" cy="2014870"/>
      </dsp:txXfrm>
    </dsp:sp>
    <dsp:sp modelId="{A2D2B5B7-936A-4762-A444-ABFB1A0E2BD2}">
      <dsp:nvSpPr>
        <dsp:cNvPr id="0" name=""/>
        <dsp:cNvSpPr/>
      </dsp:nvSpPr>
      <dsp:spPr>
        <a:xfrm>
          <a:off x="8929182" y="2782931"/>
          <a:ext cx="756218" cy="8846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AU" sz="3700" kern="1200"/>
        </a:p>
      </dsp:txBody>
      <dsp:txXfrm>
        <a:off x="8929182" y="2959858"/>
        <a:ext cx="529353" cy="530779"/>
      </dsp:txXfrm>
    </dsp:sp>
    <dsp:sp modelId="{9E3CEDE1-2891-4C10-A529-79A0D86FB21A}">
      <dsp:nvSpPr>
        <dsp:cNvPr id="0" name=""/>
        <dsp:cNvSpPr/>
      </dsp:nvSpPr>
      <dsp:spPr>
        <a:xfrm>
          <a:off x="9999303" y="2155126"/>
          <a:ext cx="3567070" cy="21402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AU" sz="5600" kern="1200" dirty="0"/>
            <a:t>Week 1</a:t>
          </a:r>
        </a:p>
      </dsp:txBody>
      <dsp:txXfrm>
        <a:off x="10061989" y="2217812"/>
        <a:ext cx="3441698" cy="2014870"/>
      </dsp:txXfrm>
    </dsp:sp>
    <dsp:sp modelId="{56D9E79F-4676-4C5B-9E6E-CE55168AC1D9}">
      <dsp:nvSpPr>
        <dsp:cNvPr id="0" name=""/>
        <dsp:cNvSpPr/>
      </dsp:nvSpPr>
      <dsp:spPr>
        <a:xfrm>
          <a:off x="13923081" y="2782931"/>
          <a:ext cx="756218" cy="8846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AU" sz="3700" kern="1200"/>
        </a:p>
      </dsp:txBody>
      <dsp:txXfrm>
        <a:off x="13923081" y="2959858"/>
        <a:ext cx="529353" cy="530779"/>
      </dsp:txXfrm>
    </dsp:sp>
    <dsp:sp modelId="{3A434383-76D6-41B8-A941-3D87C4C91EF7}">
      <dsp:nvSpPr>
        <dsp:cNvPr id="0" name=""/>
        <dsp:cNvSpPr/>
      </dsp:nvSpPr>
      <dsp:spPr>
        <a:xfrm>
          <a:off x="14993202" y="2155126"/>
          <a:ext cx="3567070" cy="21402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AU" sz="5600" kern="1200" dirty="0"/>
            <a:t>90 days</a:t>
          </a:r>
        </a:p>
      </dsp:txBody>
      <dsp:txXfrm>
        <a:off x="15055888" y="2217812"/>
        <a:ext cx="3441698" cy="2014870"/>
      </dsp:txXfrm>
    </dsp:sp>
    <dsp:sp modelId="{149A584C-20A5-4D18-8AA5-EBE29EA6A229}">
      <dsp:nvSpPr>
        <dsp:cNvPr id="0" name=""/>
        <dsp:cNvSpPr/>
      </dsp:nvSpPr>
      <dsp:spPr>
        <a:xfrm>
          <a:off x="18916979" y="2782931"/>
          <a:ext cx="756218" cy="8846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AU" sz="3700" kern="1200"/>
        </a:p>
      </dsp:txBody>
      <dsp:txXfrm>
        <a:off x="18916979" y="2959858"/>
        <a:ext cx="529353" cy="530779"/>
      </dsp:txXfrm>
    </dsp:sp>
    <dsp:sp modelId="{A9082133-BFCB-4A86-B874-06872ED8E20E}">
      <dsp:nvSpPr>
        <dsp:cNvPr id="0" name=""/>
        <dsp:cNvSpPr/>
      </dsp:nvSpPr>
      <dsp:spPr>
        <a:xfrm>
          <a:off x="19987100" y="2155126"/>
          <a:ext cx="3567070" cy="21402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AU" sz="5600" kern="1200" dirty="0"/>
            <a:t>1 Year</a:t>
          </a:r>
        </a:p>
      </dsp:txBody>
      <dsp:txXfrm>
        <a:off x="20049786" y="2217812"/>
        <a:ext cx="3441698" cy="20148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C4CD4-693E-4444-88F2-E3098A5F28C5}">
      <dsp:nvSpPr>
        <dsp:cNvPr id="0" name=""/>
        <dsp:cNvSpPr/>
      </dsp:nvSpPr>
      <dsp:spPr>
        <a:xfrm>
          <a:off x="0" y="0"/>
          <a:ext cx="16399564" cy="3878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5780" tIns="525780" rIns="525780" bIns="525780" numCol="1" spcCol="1270" anchor="ctr" anchorCtr="0">
          <a:noAutofit/>
        </a:bodyPr>
        <a:lstStyle/>
        <a:p>
          <a:pPr marL="0" lvl="0" indent="0" algn="l" defTabSz="6134100">
            <a:lnSpc>
              <a:spcPct val="90000"/>
            </a:lnSpc>
            <a:spcBef>
              <a:spcPct val="0"/>
            </a:spcBef>
            <a:spcAft>
              <a:spcPct val="35000"/>
            </a:spcAft>
            <a:buNone/>
          </a:pPr>
          <a:r>
            <a:rPr lang="en-US" sz="13800" kern="1200" dirty="0"/>
            <a:t>One action step?</a:t>
          </a:r>
        </a:p>
      </dsp:txBody>
      <dsp:txXfrm>
        <a:off x="189335" y="189335"/>
        <a:ext cx="16020894" cy="34998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3078426" cy="511731"/>
          </a:xfrm>
          <a:prstGeom prst="rect">
            <a:avLst/>
          </a:prstGeom>
        </p:spPr>
        <p:txBody>
          <a:bodyPr vert="horz" lIns="94577" tIns="47289" rIns="94577" bIns="47289" rtlCol="0"/>
          <a:lstStyle>
            <a:lvl1pPr algn="l">
              <a:defRPr sz="1100"/>
            </a:lvl1pPr>
          </a:lstStyle>
          <a:p>
            <a:endParaRPr lang="en-AU">
              <a:latin typeface="Futura LT Light" panose="02000504030000020003" pitchFamily="2" charset="0"/>
            </a:endParaRPr>
          </a:p>
        </p:txBody>
      </p:sp>
      <p:sp>
        <p:nvSpPr>
          <p:cNvPr id="3" name="Date Placeholder 2"/>
          <p:cNvSpPr>
            <a:spLocks noGrp="1"/>
          </p:cNvSpPr>
          <p:nvPr>
            <p:ph type="dt" sz="quarter" idx="1"/>
          </p:nvPr>
        </p:nvSpPr>
        <p:spPr>
          <a:xfrm>
            <a:off x="4023998" y="2"/>
            <a:ext cx="3078426" cy="511731"/>
          </a:xfrm>
          <a:prstGeom prst="rect">
            <a:avLst/>
          </a:prstGeom>
        </p:spPr>
        <p:txBody>
          <a:bodyPr vert="horz" lIns="94577" tIns="47289" rIns="94577" bIns="47289" rtlCol="0"/>
          <a:lstStyle>
            <a:lvl1pPr algn="r">
              <a:defRPr sz="1100"/>
            </a:lvl1pPr>
          </a:lstStyle>
          <a:p>
            <a:fld id="{76D6BA38-03FB-4304-9719-B2CB829BA2D1}" type="datetimeFigureOut">
              <a:rPr lang="en-AU" smtClean="0">
                <a:latin typeface="Futura LT Light" panose="02000504030000020003" pitchFamily="2" charset="0"/>
              </a:rPr>
              <a:t>16/11/2023</a:t>
            </a:fld>
            <a:endParaRPr lang="en-AU">
              <a:latin typeface="Futura LT Light" panose="02000504030000020003" pitchFamily="2" charset="0"/>
            </a:endParaRPr>
          </a:p>
        </p:txBody>
      </p:sp>
      <p:sp>
        <p:nvSpPr>
          <p:cNvPr id="4" name="Footer Placeholder 3"/>
          <p:cNvSpPr>
            <a:spLocks noGrp="1"/>
          </p:cNvSpPr>
          <p:nvPr>
            <p:ph type="ftr" sz="quarter" idx="2"/>
          </p:nvPr>
        </p:nvSpPr>
        <p:spPr>
          <a:xfrm>
            <a:off x="4" y="9721110"/>
            <a:ext cx="3078426" cy="511731"/>
          </a:xfrm>
          <a:prstGeom prst="rect">
            <a:avLst/>
          </a:prstGeom>
        </p:spPr>
        <p:txBody>
          <a:bodyPr vert="horz" lIns="94577" tIns="47289" rIns="94577" bIns="47289" rtlCol="0" anchor="b"/>
          <a:lstStyle>
            <a:lvl1pPr algn="l">
              <a:defRPr sz="1100"/>
            </a:lvl1pPr>
          </a:lstStyle>
          <a:p>
            <a:endParaRPr lang="en-AU">
              <a:latin typeface="Futura LT Light" panose="02000504030000020003" pitchFamily="2" charset="0"/>
            </a:endParaRPr>
          </a:p>
        </p:txBody>
      </p:sp>
      <p:sp>
        <p:nvSpPr>
          <p:cNvPr id="5" name="Slide Number Placeholder 4"/>
          <p:cNvSpPr>
            <a:spLocks noGrp="1"/>
          </p:cNvSpPr>
          <p:nvPr>
            <p:ph type="sldNum" sz="quarter" idx="3"/>
          </p:nvPr>
        </p:nvSpPr>
        <p:spPr>
          <a:xfrm>
            <a:off x="4023998" y="9721110"/>
            <a:ext cx="3078426" cy="511731"/>
          </a:xfrm>
          <a:prstGeom prst="rect">
            <a:avLst/>
          </a:prstGeom>
        </p:spPr>
        <p:txBody>
          <a:bodyPr vert="horz" lIns="94577" tIns="47289" rIns="94577" bIns="47289" rtlCol="0" anchor="b"/>
          <a:lstStyle>
            <a:lvl1pPr algn="r">
              <a:defRPr sz="1100"/>
            </a:lvl1pPr>
          </a:lstStyle>
          <a:p>
            <a:fld id="{69FB0D3C-80CA-46CF-B7B3-F412DD05D642}" type="slidenum">
              <a:rPr lang="en-AU" smtClean="0">
                <a:latin typeface="Futura LT Light" panose="02000504030000020003" pitchFamily="2" charset="0"/>
              </a:rPr>
              <a:t>‹#›</a:t>
            </a:fld>
            <a:endParaRPr lang="en-AU">
              <a:latin typeface="Futura LT Light" panose="02000504030000020003" pitchFamily="2" charset="0"/>
            </a:endParaRP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 name="Shape 44"/>
          <p:cNvSpPr>
            <a:spLocks noGrp="1" noRot="1" noChangeAspect="1"/>
          </p:cNvSpPr>
          <p:nvPr>
            <p:ph type="sldImg"/>
          </p:nvPr>
        </p:nvSpPr>
        <p:spPr>
          <a:xfrm>
            <a:off x="1169988" y="1173163"/>
            <a:ext cx="4594225" cy="2584450"/>
          </a:xfrm>
          <a:prstGeom prst="rect">
            <a:avLst/>
          </a:prstGeom>
        </p:spPr>
        <p:txBody>
          <a:bodyPr lIns="94577" tIns="47289" rIns="94577" bIns="47289"/>
          <a:lstStyle/>
          <a:p>
            <a:pPr lvl="0"/>
            <a:endParaRPr/>
          </a:p>
        </p:txBody>
      </p:sp>
      <p:sp>
        <p:nvSpPr>
          <p:cNvPr id="2" name="Slide Number Placeholder 1">
            <a:extLst>
              <a:ext uri="{FF2B5EF4-FFF2-40B4-BE49-F238E27FC236}">
                <a16:creationId xmlns:a16="http://schemas.microsoft.com/office/drawing/2014/main" id="{F843E308-F8B3-4068-9335-F61C289DCF58}"/>
              </a:ext>
            </a:extLst>
          </p:cNvPr>
          <p:cNvSpPr>
            <a:spLocks noGrp="1"/>
          </p:cNvSpPr>
          <p:nvPr>
            <p:ph type="sldNum" sz="quarter" idx="5"/>
          </p:nvPr>
        </p:nvSpPr>
        <p:spPr>
          <a:xfrm>
            <a:off x="4023705" y="9721093"/>
            <a:ext cx="3078702" cy="513530"/>
          </a:xfrm>
          <a:prstGeom prst="rect">
            <a:avLst/>
          </a:prstGeom>
        </p:spPr>
        <p:txBody>
          <a:bodyPr vert="horz" lIns="94635" tIns="47317" rIns="94635" bIns="47317" rtlCol="0" anchor="b"/>
          <a:lstStyle>
            <a:lvl1pPr algn="r">
              <a:defRPr sz="1100"/>
            </a:lvl1pPr>
          </a:lstStyle>
          <a:p>
            <a:fld id="{E38A125A-76C4-4515-A97B-61610EDBF835}" type="slidenum">
              <a:rPr lang="en-AU" smtClean="0"/>
              <a:t>‹#›</a:t>
            </a:fld>
            <a:endParaRPr lang="en-AU"/>
          </a:p>
        </p:txBody>
      </p:sp>
      <p:sp>
        <p:nvSpPr>
          <p:cNvPr id="3" name="Notes Placeholder 2">
            <a:extLst>
              <a:ext uri="{FF2B5EF4-FFF2-40B4-BE49-F238E27FC236}">
                <a16:creationId xmlns:a16="http://schemas.microsoft.com/office/drawing/2014/main" id="{0E3CD956-40B8-4393-883D-9FFF51CFDFA0}"/>
              </a:ext>
            </a:extLst>
          </p:cNvPr>
          <p:cNvSpPr>
            <a:spLocks noGrp="1"/>
          </p:cNvSpPr>
          <p:nvPr>
            <p:ph type="body" sz="quarter" idx="3"/>
          </p:nvPr>
        </p:nvSpPr>
        <p:spPr>
          <a:xfrm>
            <a:off x="776619" y="3754985"/>
            <a:ext cx="5683250" cy="6094872"/>
          </a:xfrm>
          <a:prstGeom prst="rect">
            <a:avLst/>
          </a:prstGeom>
        </p:spPr>
        <p:txBody>
          <a:bodyPr vert="horz" lIns="94635" tIns="47317" rIns="94635" bIns="473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defTabSz="825482">
      <a:defRPr sz="3100">
        <a:latin typeface="Lucida Grande"/>
        <a:ea typeface="Lucida Grande"/>
        <a:cs typeface="Lucida Grande"/>
        <a:sym typeface="Lucida Grande"/>
      </a:defRPr>
    </a:lvl1pPr>
    <a:lvl2pPr indent="228595" defTabSz="825482">
      <a:defRPr sz="3100">
        <a:latin typeface="Lucida Grande"/>
        <a:ea typeface="Lucida Grande"/>
        <a:cs typeface="Lucida Grande"/>
        <a:sym typeface="Lucida Grande"/>
      </a:defRPr>
    </a:lvl2pPr>
    <a:lvl3pPr indent="457190" defTabSz="825482">
      <a:defRPr sz="3100">
        <a:latin typeface="Lucida Grande"/>
        <a:ea typeface="Lucida Grande"/>
        <a:cs typeface="Lucida Grande"/>
        <a:sym typeface="Lucida Grande"/>
      </a:defRPr>
    </a:lvl3pPr>
    <a:lvl4pPr indent="685785" defTabSz="825482">
      <a:defRPr sz="3100">
        <a:latin typeface="Lucida Grande"/>
        <a:ea typeface="Lucida Grande"/>
        <a:cs typeface="Lucida Grande"/>
        <a:sym typeface="Lucida Grande"/>
      </a:defRPr>
    </a:lvl4pPr>
    <a:lvl5pPr indent="914380" defTabSz="825482">
      <a:defRPr sz="3100">
        <a:latin typeface="Lucida Grande"/>
        <a:ea typeface="Lucida Grande"/>
        <a:cs typeface="Lucida Grande"/>
        <a:sym typeface="Lucida Grande"/>
      </a:defRPr>
    </a:lvl5pPr>
    <a:lvl6pPr indent="1142975" defTabSz="825482">
      <a:defRPr sz="3100">
        <a:latin typeface="Lucida Grande"/>
        <a:ea typeface="Lucida Grande"/>
        <a:cs typeface="Lucida Grande"/>
        <a:sym typeface="Lucida Grande"/>
      </a:defRPr>
    </a:lvl6pPr>
    <a:lvl7pPr indent="1371570" defTabSz="825482">
      <a:defRPr sz="3100">
        <a:latin typeface="Lucida Grande"/>
        <a:ea typeface="Lucida Grande"/>
        <a:cs typeface="Lucida Grande"/>
        <a:sym typeface="Lucida Grande"/>
      </a:defRPr>
    </a:lvl7pPr>
    <a:lvl8pPr indent="1600165" defTabSz="825482">
      <a:defRPr sz="3100">
        <a:latin typeface="Lucida Grande"/>
        <a:ea typeface="Lucida Grande"/>
        <a:cs typeface="Lucida Grande"/>
        <a:sym typeface="Lucida Grande"/>
      </a:defRPr>
    </a:lvl8pPr>
    <a:lvl9pPr indent="1828760" defTabSz="825482">
      <a:defRPr sz="31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5482" rtl="0" eaLnBrk="1" fontAlgn="auto" latinLnBrk="0" hangingPunct="1">
              <a:lnSpc>
                <a:spcPct val="100000"/>
              </a:lnSpc>
              <a:spcBef>
                <a:spcPts val="0"/>
              </a:spcBef>
              <a:spcAft>
                <a:spcPts val="0"/>
              </a:spcAft>
              <a:buClrTx/>
              <a:buSzTx/>
              <a:buFontTx/>
              <a:buNone/>
              <a:tabLst/>
              <a:defRPr/>
            </a:pPr>
            <a:endParaRPr lang="en-US" sz="3200" kern="1200" dirty="0">
              <a:solidFill>
                <a:schemeClr val="tx1"/>
              </a:solidFill>
              <a:latin typeface="+mj-lt"/>
              <a:ea typeface="+mj-ea"/>
              <a:cs typeface="+mj-cs"/>
            </a:endParaRPr>
          </a:p>
        </p:txBody>
      </p:sp>
      <p:sp>
        <p:nvSpPr>
          <p:cNvPr id="4" name="Slide Number Placeholder 3"/>
          <p:cNvSpPr>
            <a:spLocks noGrp="1"/>
          </p:cNvSpPr>
          <p:nvPr>
            <p:ph type="sldNum" sz="quarter" idx="5"/>
          </p:nvPr>
        </p:nvSpPr>
        <p:spPr/>
        <p:txBody>
          <a:bodyPr/>
          <a:lstStyle/>
          <a:p>
            <a:fld id="{E38A125A-76C4-4515-A97B-61610EDBF835}" type="slidenum">
              <a:rPr lang="en-AU" smtClean="0"/>
              <a:t>23</a:t>
            </a:fld>
            <a:endParaRPr lang="en-AU"/>
          </a:p>
        </p:txBody>
      </p:sp>
    </p:spTree>
    <p:extLst>
      <p:ext uri="{BB962C8B-B14F-4D97-AF65-F5344CB8AC3E}">
        <p14:creationId xmlns:p14="http://schemas.microsoft.com/office/powerpoint/2010/main" val="1302055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a:p>
            <a:r>
              <a:rPr lang="en-AU" b="1" dirty="0"/>
              <a:t>Time to offer</a:t>
            </a:r>
            <a:endParaRPr lang="en-AU" dirty="0"/>
          </a:p>
          <a:p>
            <a:r>
              <a:rPr lang="en-AU" dirty="0"/>
              <a:t>- Mapped the process prior to Pulse and a lot of the delays were with leaders. E.g. someone resigns, position request, advertising text, where do you want to advertise etc</a:t>
            </a:r>
          </a:p>
          <a:p>
            <a:endParaRPr lang="en-AU" dirty="0"/>
          </a:p>
          <a:p>
            <a:r>
              <a:rPr lang="en-AU" b="1" dirty="0"/>
              <a:t>Approval times</a:t>
            </a:r>
            <a:endParaRPr lang="en-AU" dirty="0"/>
          </a:p>
          <a:p>
            <a:pPr marL="171450" indent="-171450">
              <a:buFont typeface="Arial" panose="020B0604020202020204" pitchFamily="34" charset="0"/>
              <a:buChar char="•"/>
            </a:pPr>
            <a:r>
              <a:rPr lang="en-AU" dirty="0"/>
              <a:t>More efficient approval times in variations, training and recruitment</a:t>
            </a:r>
          </a:p>
          <a:p>
            <a:pPr marL="628650" lvl="1" indent="-171450" algn="l">
              <a:buFont typeface="Arial" panose="020B0604020202020204" pitchFamily="34" charset="0"/>
              <a:buChar char="•"/>
            </a:pPr>
            <a:r>
              <a:rPr lang="en-AU" dirty="0"/>
              <a:t>Recruitment time to fill down from 41 days to 30.6 days</a:t>
            </a:r>
          </a:p>
          <a:p>
            <a:pPr marL="628650" lvl="1" indent="-171450" algn="l">
              <a:buFont typeface="Arial" panose="020B0604020202020204" pitchFamily="34" charset="0"/>
              <a:buChar char="•"/>
            </a:pPr>
            <a:endParaRPr lang="en-AU" dirty="0"/>
          </a:p>
          <a:p>
            <a:pPr marL="0" lvl="0" indent="0" algn="l">
              <a:buFont typeface="Arial" panose="020B0604020202020204" pitchFamily="34" charset="0"/>
              <a:buNone/>
            </a:pPr>
            <a:r>
              <a:rPr lang="en-AU" b="1" dirty="0"/>
              <a:t>Payroll Errors</a:t>
            </a:r>
          </a:p>
          <a:p>
            <a:pPr marL="171450" indent="-171450">
              <a:buFont typeface="Arial" panose="020B0604020202020204" pitchFamily="34" charset="0"/>
              <a:buChar char="•"/>
            </a:pPr>
            <a:r>
              <a:rPr lang="en-AU" dirty="0"/>
              <a:t>Reduction in payroll error rates due to no longer manually entering data which means the right information always/usually comes through</a:t>
            </a:r>
          </a:p>
          <a:p>
            <a:pPr marL="628650" lvl="1" indent="-171450">
              <a:buFont typeface="Arial" panose="020B0604020202020204" pitchFamily="34" charset="0"/>
              <a:buChar char="•"/>
            </a:pPr>
            <a:r>
              <a:rPr lang="en-AU" dirty="0"/>
              <a:t>A. Payroll team mistake or B. receiving the wrong information</a:t>
            </a:r>
          </a:p>
          <a:p>
            <a:pPr marL="628650" lvl="1" indent="-171450">
              <a:buFont typeface="Arial" panose="020B0604020202020204" pitchFamily="34" charset="0"/>
              <a:buChar char="•"/>
            </a:pPr>
            <a:endParaRPr lang="en-AU" dirty="0"/>
          </a:p>
          <a:p>
            <a:pPr marL="0" lvl="0" indent="0">
              <a:buFont typeface="Arial" panose="020B0604020202020204" pitchFamily="34" charset="0"/>
              <a:buNone/>
            </a:pPr>
            <a:r>
              <a:rPr lang="en-AU" b="1" dirty="0"/>
              <a:t>More</a:t>
            </a:r>
            <a:r>
              <a:rPr lang="en-AU" dirty="0"/>
              <a:t> </a:t>
            </a:r>
            <a:r>
              <a:rPr lang="en-AU" b="1" dirty="0"/>
              <a:t>applicants</a:t>
            </a:r>
          </a:p>
          <a:p>
            <a:pPr marL="0" lvl="0" indent="0">
              <a:buFont typeface="Arial" panose="020B0604020202020204" pitchFamily="34" charset="0"/>
              <a:buNone/>
            </a:pPr>
            <a:r>
              <a:rPr lang="en-AU" dirty="0"/>
              <a:t>- They found this fascinating &gt; what they brought this back to is its actually an easier process to apply for a role</a:t>
            </a:r>
          </a:p>
          <a:p>
            <a:pPr marL="0" lvl="0" indent="0">
              <a:buFont typeface="Arial" panose="020B0604020202020204" pitchFamily="34" charset="0"/>
              <a:buNone/>
            </a:pPr>
            <a:r>
              <a:rPr lang="en-AU" dirty="0"/>
              <a:t>- Reimagining the process and removing barriers wherever possible has lead to more and more people applying for roles</a:t>
            </a:r>
          </a:p>
          <a:p>
            <a:pPr marL="0" lvl="0" indent="0">
              <a:buFont typeface="Arial" panose="020B0604020202020204" pitchFamily="34" charset="0"/>
              <a:buNone/>
            </a:pPr>
            <a:r>
              <a:rPr lang="en-AU" dirty="0"/>
              <a:t>- If you are sitting in a space saying “we cant find people” &gt; take at hard look at how you are essentially inviting people to work with you. And also, what is their experiencing during this process and after. How do you wrap it up with them. It is a reflection of your organisation.</a:t>
            </a:r>
          </a:p>
          <a:p>
            <a:pPr marL="0" lvl="0" indent="0">
              <a:buFont typeface="Arial" panose="020B0604020202020204" pitchFamily="34" charset="0"/>
              <a:buNone/>
            </a:pPr>
            <a:endParaRPr lang="en-AU" dirty="0"/>
          </a:p>
          <a:p>
            <a:pPr marL="0" lvl="0" indent="0">
              <a:buFont typeface="Arial" panose="020B0604020202020204" pitchFamily="34" charset="0"/>
              <a:buNone/>
            </a:pPr>
            <a:r>
              <a:rPr lang="en-AU" b="1" dirty="0"/>
              <a:t>Performance review completion rate</a:t>
            </a:r>
          </a:p>
          <a:p>
            <a:pPr marL="0" lvl="0" indent="0">
              <a:buFont typeface="Arial" panose="020B0604020202020204" pitchFamily="34" charset="0"/>
              <a:buNone/>
            </a:pPr>
            <a:r>
              <a:rPr lang="en-AU" dirty="0"/>
              <a:t>- You set a deadline, you ask people to met the deadline and…. No one meets the deadline. So we EXTEND the deadline (and then extend it again!)</a:t>
            </a:r>
          </a:p>
          <a:p>
            <a:r>
              <a:rPr lang="en-AU" dirty="0"/>
              <a:t>Last two years we had 58 and 60% annual performance review completion rate by due date/</a:t>
            </a:r>
          </a:p>
          <a:p>
            <a:pPr marL="171450" indent="-171450">
              <a:buFontTx/>
              <a:buChar char="-"/>
            </a:pPr>
            <a:r>
              <a:rPr lang="en-AU" dirty="0"/>
              <a:t>This has increased to 85% by the first due date.</a:t>
            </a:r>
          </a:p>
          <a:p>
            <a:pPr marL="171450" indent="-171450">
              <a:buFontTx/>
              <a:buChar char="-"/>
            </a:pPr>
            <a:r>
              <a:rPr lang="en-AU" dirty="0"/>
              <a:t>Primarily due to the simplicity of the tool.</a:t>
            </a:r>
          </a:p>
          <a:p>
            <a:pPr marL="0" lvl="0" indent="0">
              <a:buFont typeface="Arial" panose="020B0604020202020204" pitchFamily="34" charset="0"/>
              <a:buNone/>
            </a:pPr>
            <a:endParaRPr lang="en-AU" dirty="0"/>
          </a:p>
          <a:p>
            <a:r>
              <a:rPr lang="en-AU" b="1" dirty="0"/>
              <a:t>Online learning increases</a:t>
            </a:r>
            <a:r>
              <a:rPr lang="en-AU" dirty="0"/>
              <a:t>: 620 digital sessions conducted in the last quarter – increased by 25%.</a:t>
            </a:r>
          </a:p>
          <a:p>
            <a:r>
              <a:rPr lang="en-AU" dirty="0"/>
              <a:t>- Self access of sessions has increased by 75% - people proactively accessing learning – to learn not because they have to.</a:t>
            </a:r>
          </a:p>
          <a:p>
            <a:pPr marL="0" lvl="0" indent="0">
              <a:buFont typeface="Arial" panose="020B0604020202020204" pitchFamily="34" charset="0"/>
              <a:buNone/>
            </a:pPr>
            <a:endParaRPr lang="en-AU" dirty="0"/>
          </a:p>
          <a:p>
            <a:pPr marL="0" lvl="0" indent="0">
              <a:buFont typeface="Arial" panose="020B0604020202020204" pitchFamily="34" charset="0"/>
              <a:buNone/>
            </a:pPr>
            <a:r>
              <a:rPr lang="en-AU" dirty="0"/>
              <a:t>Do any of you capture these metrics? – You should.</a:t>
            </a:r>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F4487C-622F-4788-A7E6-E8CBE07845D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324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9.xml"/><Relationship Id="rId4" Type="http://schemas.openxmlformats.org/officeDocument/2006/relationships/image" Target="../media/image2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77D774-EEC8-43FE-B940-730E92D88CCE}"/>
              </a:ext>
            </a:extLst>
          </p:cNvPr>
          <p:cNvSpPr>
            <a:spLocks noGrp="1"/>
          </p:cNvSpPr>
          <p:nvPr>
            <p:ph type="body" sz="quarter" idx="10"/>
          </p:nvPr>
        </p:nvSpPr>
        <p:spPr>
          <a:xfrm>
            <a:off x="1054100" y="793751"/>
            <a:ext cx="16002000" cy="1949450"/>
          </a:xfrm>
          <a:prstGeom prst="rect">
            <a:avLst/>
          </a:prstGeom>
        </p:spPr>
        <p:txBody>
          <a:bodyPr/>
          <a:lstStyle>
            <a:lvl1pPr marL="0" indent="0">
              <a:buNone/>
              <a:defRPr lang="en-US" sz="8800" b="1" kern="1200" spc="200" baseline="0" dirty="0" smtClean="0">
                <a:solidFill>
                  <a:srgbClr val="003366"/>
                </a:solidFill>
                <a:latin typeface="Futura LT Medium"/>
                <a:ea typeface="+mj-ea"/>
                <a:cs typeface="+mj-cs"/>
              </a:defRPr>
            </a:lvl1pPr>
            <a:lvl2pPr>
              <a:defRPr lang="en-US" sz="8800" b="1" kern="1200" dirty="0" smtClean="0">
                <a:solidFill>
                  <a:srgbClr val="003366"/>
                </a:solidFill>
                <a:latin typeface="Futura LT Medium"/>
                <a:ea typeface="+mj-ea"/>
                <a:cs typeface="+mj-cs"/>
              </a:defRPr>
            </a:lvl2pPr>
            <a:lvl3pPr>
              <a:defRPr lang="en-US" sz="8800" b="1" kern="1200" dirty="0" smtClean="0">
                <a:solidFill>
                  <a:srgbClr val="003366"/>
                </a:solidFill>
                <a:latin typeface="Futura LT Medium"/>
                <a:ea typeface="+mj-ea"/>
                <a:cs typeface="+mj-cs"/>
              </a:defRPr>
            </a:lvl3pPr>
            <a:lvl4pPr>
              <a:defRPr lang="en-US" sz="8800" b="1" kern="1200" dirty="0" smtClean="0">
                <a:solidFill>
                  <a:srgbClr val="003366"/>
                </a:solidFill>
                <a:latin typeface="Futura LT Medium"/>
                <a:ea typeface="+mj-ea"/>
                <a:cs typeface="+mj-cs"/>
              </a:defRPr>
            </a:lvl4pPr>
            <a:lvl5pPr>
              <a:defRPr lang="en-AU" sz="8800" b="1" kern="1200" dirty="0">
                <a:solidFill>
                  <a:srgbClr val="003366"/>
                </a:solidFill>
                <a:latin typeface="Futura LT Medium"/>
                <a:ea typeface="+mj-ea"/>
                <a:cs typeface="+mj-cs"/>
              </a:defRPr>
            </a:lvl5pPr>
          </a:lstStyle>
          <a:p>
            <a:pPr lvl="0"/>
            <a:r>
              <a:rPr lang="en-US"/>
              <a:t>Click to edit Master text styles</a:t>
            </a:r>
          </a:p>
        </p:txBody>
      </p:sp>
    </p:spTree>
    <p:extLst>
      <p:ext uri="{BB962C8B-B14F-4D97-AF65-F5344CB8AC3E}">
        <p14:creationId xmlns:p14="http://schemas.microsoft.com/office/powerpoint/2010/main" val="23946962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1274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58CFFA-AF5D-401B-BAC5-D025F0B1D82A}"/>
              </a:ext>
            </a:extLst>
          </p:cNvPr>
          <p:cNvSpPr/>
          <p:nvPr userDrawn="1"/>
        </p:nvSpPr>
        <p:spPr>
          <a:xfrm>
            <a:off x="0" y="10756900"/>
            <a:ext cx="24663400" cy="2008841"/>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72140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FD0C0-1987-4582-8EC8-47F8396CCCD1}"/>
              </a:ext>
            </a:extLst>
          </p:cNvPr>
          <p:cNvSpPr>
            <a:spLocks noGrp="1"/>
          </p:cNvSpPr>
          <p:nvPr>
            <p:ph type="title"/>
          </p:nvPr>
        </p:nvSpPr>
        <p:spPr>
          <a:xfrm>
            <a:off x="1676400" y="730250"/>
            <a:ext cx="21031200" cy="2651125"/>
          </a:xfrm>
          <a:prstGeom prst="rect">
            <a:avLst/>
          </a:prstGeom>
        </p:spPr>
        <p:txBody>
          <a:bodyPr/>
          <a:lstStyle>
            <a:lvl1pPr>
              <a:defRPr sz="11500">
                <a:latin typeface="SignPainter-HouseScript" panose="02000006070000020004" pitchFamily="50" charset="0"/>
              </a:defRPr>
            </a:lvl1pPr>
          </a:lstStyle>
          <a:p>
            <a:r>
              <a:rPr lang="en-US"/>
              <a:t>Click to edit Master title style</a:t>
            </a:r>
            <a:endParaRPr lang="en-AU"/>
          </a:p>
        </p:txBody>
      </p:sp>
    </p:spTree>
    <p:extLst>
      <p:ext uri="{BB962C8B-B14F-4D97-AF65-F5344CB8AC3E}">
        <p14:creationId xmlns:p14="http://schemas.microsoft.com/office/powerpoint/2010/main" val="3970113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AA746D-F360-419E-8462-C3FB5FB7B051}" type="datetimeFigureOut">
              <a:rPr lang="en-AU" smtClean="0"/>
              <a:t>16/11/2023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3490BF8-77CE-459A-9452-20FD208F6B6E}" type="slidenum">
              <a:rPr lang="en-AU" smtClean="0"/>
              <a:t>‹#›</a:t>
            </a:fld>
            <a:endParaRPr lang="en-AU"/>
          </a:p>
        </p:txBody>
      </p:sp>
    </p:spTree>
    <p:extLst>
      <p:ext uri="{BB962C8B-B14F-4D97-AF65-F5344CB8AC3E}">
        <p14:creationId xmlns:p14="http://schemas.microsoft.com/office/powerpoint/2010/main" val="1319920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291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40567"/>
            <a:ext cx="10363200" cy="1960033"/>
          </a:xfrm>
        </p:spPr>
        <p:txBody>
          <a:bodyPr/>
          <a:lstStyle/>
          <a:p>
            <a:r>
              <a:rPr lang="en-US"/>
              <a:t>Click to edit Master title style</a:t>
            </a:r>
          </a:p>
        </p:txBody>
      </p:sp>
      <p:sp>
        <p:nvSpPr>
          <p:cNvPr id="3" name="Subtitle 2"/>
          <p:cNvSpPr>
            <a:spLocks noGrp="1"/>
          </p:cNvSpPr>
          <p:nvPr>
            <p:ph type="subTitle" idx="1"/>
          </p:nvPr>
        </p:nvSpPr>
        <p:spPr>
          <a:xfrm>
            <a:off x="1828800" y="5181600"/>
            <a:ext cx="85344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7618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095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5875867"/>
            <a:ext cx="103632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3875618"/>
            <a:ext cx="103632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5405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6044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46817"/>
            <a:ext cx="538691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899833"/>
            <a:ext cx="538691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2046817"/>
            <a:ext cx="5389033"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899833"/>
            <a:ext cx="5389033"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8305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77D774-EEC8-43FE-B940-730E92D88CCE}"/>
              </a:ext>
            </a:extLst>
          </p:cNvPr>
          <p:cNvSpPr>
            <a:spLocks noGrp="1"/>
          </p:cNvSpPr>
          <p:nvPr>
            <p:ph type="body" sz="quarter" idx="10"/>
          </p:nvPr>
        </p:nvSpPr>
        <p:spPr>
          <a:xfrm>
            <a:off x="1054100" y="793751"/>
            <a:ext cx="16002000" cy="1949450"/>
          </a:xfrm>
          <a:prstGeom prst="rect">
            <a:avLst/>
          </a:prstGeom>
        </p:spPr>
        <p:txBody>
          <a:bodyPr/>
          <a:lstStyle>
            <a:lvl1pPr marL="0" indent="0">
              <a:buNone/>
              <a:defRPr lang="en-US" sz="8800" b="1" kern="1200" spc="200" baseline="0" dirty="0" smtClean="0">
                <a:solidFill>
                  <a:srgbClr val="003366"/>
                </a:solidFill>
                <a:latin typeface="Futura LT Medium"/>
                <a:ea typeface="+mj-ea"/>
                <a:cs typeface="+mj-cs"/>
              </a:defRPr>
            </a:lvl1pPr>
            <a:lvl2pPr>
              <a:defRPr lang="en-US" sz="8800" b="1" kern="1200" dirty="0" smtClean="0">
                <a:solidFill>
                  <a:srgbClr val="003366"/>
                </a:solidFill>
                <a:latin typeface="Futura LT Medium"/>
                <a:ea typeface="+mj-ea"/>
                <a:cs typeface="+mj-cs"/>
              </a:defRPr>
            </a:lvl2pPr>
            <a:lvl3pPr>
              <a:defRPr lang="en-US" sz="8800" b="1" kern="1200" dirty="0" smtClean="0">
                <a:solidFill>
                  <a:srgbClr val="003366"/>
                </a:solidFill>
                <a:latin typeface="Futura LT Medium"/>
                <a:ea typeface="+mj-ea"/>
                <a:cs typeface="+mj-cs"/>
              </a:defRPr>
            </a:lvl3pPr>
            <a:lvl4pPr>
              <a:defRPr lang="en-US" sz="8800" b="1" kern="1200" dirty="0" smtClean="0">
                <a:solidFill>
                  <a:srgbClr val="003366"/>
                </a:solidFill>
                <a:latin typeface="Futura LT Medium"/>
                <a:ea typeface="+mj-ea"/>
                <a:cs typeface="+mj-cs"/>
              </a:defRPr>
            </a:lvl4pPr>
            <a:lvl5pPr>
              <a:defRPr lang="en-AU" sz="8800" b="1" kern="1200" dirty="0">
                <a:solidFill>
                  <a:srgbClr val="003366"/>
                </a:solidFill>
                <a:latin typeface="Futura LT Medium"/>
                <a:ea typeface="+mj-ea"/>
                <a:cs typeface="+mj-cs"/>
              </a:defRPr>
            </a:lvl5pPr>
          </a:lstStyle>
          <a:p>
            <a:pPr lvl="0"/>
            <a:r>
              <a:rPr lang="en-US"/>
              <a:t>Click to edit Master text styles</a:t>
            </a:r>
          </a:p>
        </p:txBody>
      </p:sp>
      <p:sp>
        <p:nvSpPr>
          <p:cNvPr id="3" name="Text Placeholder 2">
            <a:extLst>
              <a:ext uri="{FF2B5EF4-FFF2-40B4-BE49-F238E27FC236}">
                <a16:creationId xmlns:a16="http://schemas.microsoft.com/office/drawing/2014/main" id="{E29531E0-7C7E-47D9-9E59-59E40EF9C99C}"/>
              </a:ext>
            </a:extLst>
          </p:cNvPr>
          <p:cNvSpPr>
            <a:spLocks noGrp="1"/>
          </p:cNvSpPr>
          <p:nvPr>
            <p:ph type="body" sz="quarter" idx="11"/>
          </p:nvPr>
        </p:nvSpPr>
        <p:spPr>
          <a:xfrm>
            <a:off x="12664441" y="12760958"/>
            <a:ext cx="10868660" cy="990600"/>
          </a:xfrm>
          <a:prstGeom prst="rect">
            <a:avLst/>
          </a:prstGeom>
        </p:spPr>
        <p:txBody>
          <a:bodyPr anchor="ctr"/>
          <a:lstStyle>
            <a:lvl1pPr algn="r">
              <a:defRPr sz="4800">
                <a:solidFill>
                  <a:schemeClr val="bg1"/>
                </a:solidFill>
                <a:latin typeface="Futura LT Medium" panose="02000504020000020003" pitchFamily="2" charset="0"/>
              </a:defRPr>
            </a:lvl1pPr>
            <a:lvl2pPr marL="201163" indent="0">
              <a:buNone/>
              <a:defRPr/>
            </a:lvl2pPr>
          </a:lstStyle>
          <a:p>
            <a:pPr lvl="0"/>
            <a:r>
              <a:rPr lang="en-US"/>
              <a:t>Click to edit Master text styles</a:t>
            </a:r>
          </a:p>
        </p:txBody>
      </p:sp>
    </p:spTree>
    <p:extLst>
      <p:ext uri="{BB962C8B-B14F-4D97-AF65-F5344CB8AC3E}">
        <p14:creationId xmlns:p14="http://schemas.microsoft.com/office/powerpoint/2010/main" val="780696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1335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2788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64067"/>
            <a:ext cx="4011084"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364067"/>
            <a:ext cx="6815667"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13467"/>
            <a:ext cx="4011084"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2663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6400800"/>
            <a:ext cx="73152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817033"/>
            <a:ext cx="73152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7156451"/>
            <a:ext cx="73152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0589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9692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6185"/>
            <a:ext cx="27432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66185"/>
            <a:ext cx="802640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08155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77D774-EEC8-43FE-B940-730E92D88CCE}"/>
              </a:ext>
            </a:extLst>
          </p:cNvPr>
          <p:cNvSpPr>
            <a:spLocks noGrp="1"/>
          </p:cNvSpPr>
          <p:nvPr>
            <p:ph type="body" sz="quarter" idx="10"/>
          </p:nvPr>
        </p:nvSpPr>
        <p:spPr>
          <a:xfrm>
            <a:off x="1054100" y="793751"/>
            <a:ext cx="16002000" cy="1949450"/>
          </a:xfrm>
          <a:prstGeom prst="rect">
            <a:avLst/>
          </a:prstGeom>
        </p:spPr>
        <p:txBody>
          <a:bodyPr/>
          <a:lstStyle>
            <a:lvl1pPr marL="0" indent="0">
              <a:buNone/>
              <a:defRPr lang="en-US" sz="8800" b="1" kern="1200" spc="200" baseline="0" dirty="0" smtClean="0">
                <a:solidFill>
                  <a:srgbClr val="003366"/>
                </a:solidFill>
                <a:latin typeface="Futura LT Medium"/>
                <a:ea typeface="+mj-ea"/>
                <a:cs typeface="+mj-cs"/>
              </a:defRPr>
            </a:lvl1pPr>
            <a:lvl2pPr>
              <a:defRPr lang="en-US" sz="8800" b="1" kern="1200" dirty="0" smtClean="0">
                <a:solidFill>
                  <a:srgbClr val="003366"/>
                </a:solidFill>
                <a:latin typeface="Futura LT Medium"/>
                <a:ea typeface="+mj-ea"/>
                <a:cs typeface="+mj-cs"/>
              </a:defRPr>
            </a:lvl2pPr>
            <a:lvl3pPr>
              <a:defRPr lang="en-US" sz="8800" b="1" kern="1200" dirty="0" smtClean="0">
                <a:solidFill>
                  <a:srgbClr val="003366"/>
                </a:solidFill>
                <a:latin typeface="Futura LT Medium"/>
                <a:ea typeface="+mj-ea"/>
                <a:cs typeface="+mj-cs"/>
              </a:defRPr>
            </a:lvl3pPr>
            <a:lvl4pPr>
              <a:defRPr lang="en-US" sz="8800" b="1" kern="1200" dirty="0" smtClean="0">
                <a:solidFill>
                  <a:srgbClr val="003366"/>
                </a:solidFill>
                <a:latin typeface="Futura LT Medium"/>
                <a:ea typeface="+mj-ea"/>
                <a:cs typeface="+mj-cs"/>
              </a:defRPr>
            </a:lvl4pPr>
            <a:lvl5pPr>
              <a:defRPr lang="en-AU" sz="8800" b="1" kern="1200" dirty="0">
                <a:solidFill>
                  <a:srgbClr val="003366"/>
                </a:solidFill>
                <a:latin typeface="Futura LT Medium"/>
                <a:ea typeface="+mj-ea"/>
                <a:cs typeface="+mj-cs"/>
              </a:defRPr>
            </a:lvl5pPr>
          </a:lstStyle>
          <a:p>
            <a:pPr lvl="0"/>
            <a:r>
              <a:rPr lang="en-US"/>
              <a:t>Click to edit Master text styles</a:t>
            </a:r>
          </a:p>
        </p:txBody>
      </p:sp>
    </p:spTree>
    <p:extLst>
      <p:ext uri="{BB962C8B-B14F-4D97-AF65-F5344CB8AC3E}">
        <p14:creationId xmlns:p14="http://schemas.microsoft.com/office/powerpoint/2010/main" val="2587417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77D774-EEC8-43FE-B940-730E92D88CCE}"/>
              </a:ext>
            </a:extLst>
          </p:cNvPr>
          <p:cNvSpPr>
            <a:spLocks noGrp="1"/>
          </p:cNvSpPr>
          <p:nvPr>
            <p:ph type="body" sz="quarter" idx="10"/>
          </p:nvPr>
        </p:nvSpPr>
        <p:spPr>
          <a:xfrm>
            <a:off x="1054100" y="793751"/>
            <a:ext cx="16002000" cy="1949450"/>
          </a:xfrm>
          <a:prstGeom prst="rect">
            <a:avLst/>
          </a:prstGeom>
        </p:spPr>
        <p:txBody>
          <a:bodyPr/>
          <a:lstStyle>
            <a:lvl1pPr marL="0" indent="0">
              <a:buNone/>
              <a:defRPr lang="en-US" sz="8800" b="1" kern="1200" spc="200" baseline="0" dirty="0" smtClean="0">
                <a:solidFill>
                  <a:srgbClr val="003366"/>
                </a:solidFill>
                <a:latin typeface="Futura LT Medium"/>
                <a:ea typeface="+mj-ea"/>
                <a:cs typeface="+mj-cs"/>
              </a:defRPr>
            </a:lvl1pPr>
            <a:lvl2pPr>
              <a:defRPr lang="en-US" sz="8800" b="1" kern="1200" dirty="0" smtClean="0">
                <a:solidFill>
                  <a:srgbClr val="003366"/>
                </a:solidFill>
                <a:latin typeface="Futura LT Medium"/>
                <a:ea typeface="+mj-ea"/>
                <a:cs typeface="+mj-cs"/>
              </a:defRPr>
            </a:lvl2pPr>
            <a:lvl3pPr>
              <a:defRPr lang="en-US" sz="8800" b="1" kern="1200" dirty="0" smtClean="0">
                <a:solidFill>
                  <a:srgbClr val="003366"/>
                </a:solidFill>
                <a:latin typeface="Futura LT Medium"/>
                <a:ea typeface="+mj-ea"/>
                <a:cs typeface="+mj-cs"/>
              </a:defRPr>
            </a:lvl3pPr>
            <a:lvl4pPr>
              <a:defRPr lang="en-US" sz="8800" b="1" kern="1200" dirty="0" smtClean="0">
                <a:solidFill>
                  <a:srgbClr val="003366"/>
                </a:solidFill>
                <a:latin typeface="Futura LT Medium"/>
                <a:ea typeface="+mj-ea"/>
                <a:cs typeface="+mj-cs"/>
              </a:defRPr>
            </a:lvl4pPr>
            <a:lvl5pPr>
              <a:defRPr lang="en-AU" sz="8800" b="1" kern="1200" dirty="0">
                <a:solidFill>
                  <a:srgbClr val="003366"/>
                </a:solidFill>
                <a:latin typeface="Futura LT Medium"/>
                <a:ea typeface="+mj-ea"/>
                <a:cs typeface="+mj-cs"/>
              </a:defRPr>
            </a:lvl5pPr>
          </a:lstStyle>
          <a:p>
            <a:pPr lvl="0"/>
            <a:r>
              <a:rPr lang="en-US"/>
              <a:t>Click to edit Master text styles</a:t>
            </a:r>
          </a:p>
        </p:txBody>
      </p:sp>
      <p:sp>
        <p:nvSpPr>
          <p:cNvPr id="3" name="Text Placeholder 2">
            <a:extLst>
              <a:ext uri="{FF2B5EF4-FFF2-40B4-BE49-F238E27FC236}">
                <a16:creationId xmlns:a16="http://schemas.microsoft.com/office/drawing/2014/main" id="{E29531E0-7C7E-47D9-9E59-59E40EF9C99C}"/>
              </a:ext>
            </a:extLst>
          </p:cNvPr>
          <p:cNvSpPr>
            <a:spLocks noGrp="1"/>
          </p:cNvSpPr>
          <p:nvPr>
            <p:ph type="body" sz="quarter" idx="11"/>
          </p:nvPr>
        </p:nvSpPr>
        <p:spPr>
          <a:xfrm>
            <a:off x="12664441" y="12760958"/>
            <a:ext cx="10868660" cy="990600"/>
          </a:xfrm>
          <a:prstGeom prst="rect">
            <a:avLst/>
          </a:prstGeom>
        </p:spPr>
        <p:txBody>
          <a:bodyPr anchor="ctr"/>
          <a:lstStyle>
            <a:lvl1pPr algn="r">
              <a:defRPr sz="4800">
                <a:solidFill>
                  <a:schemeClr val="bg1"/>
                </a:solidFill>
                <a:latin typeface="Futura LT Medium" panose="02000504020000020003" pitchFamily="2" charset="0"/>
              </a:defRPr>
            </a:lvl1pPr>
            <a:lvl2pPr marL="201163" indent="0">
              <a:buNone/>
              <a:defRPr/>
            </a:lvl2pPr>
          </a:lstStyle>
          <a:p>
            <a:pPr lvl="0"/>
            <a:r>
              <a:rPr lang="en-US"/>
              <a:t>Click to edit Master text styles</a:t>
            </a:r>
          </a:p>
        </p:txBody>
      </p:sp>
    </p:spTree>
    <p:extLst>
      <p:ext uri="{BB962C8B-B14F-4D97-AF65-F5344CB8AC3E}">
        <p14:creationId xmlns:p14="http://schemas.microsoft.com/office/powerpoint/2010/main" val="2367487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9531E0-7C7E-47D9-9E59-59E40EF9C99C}"/>
              </a:ext>
            </a:extLst>
          </p:cNvPr>
          <p:cNvSpPr>
            <a:spLocks noGrp="1"/>
          </p:cNvSpPr>
          <p:nvPr>
            <p:ph type="body" sz="quarter" idx="11"/>
          </p:nvPr>
        </p:nvSpPr>
        <p:spPr>
          <a:xfrm>
            <a:off x="12664441" y="12760958"/>
            <a:ext cx="10868660" cy="990600"/>
          </a:xfrm>
          <a:prstGeom prst="rect">
            <a:avLst/>
          </a:prstGeom>
        </p:spPr>
        <p:txBody>
          <a:bodyPr anchor="ctr"/>
          <a:lstStyle>
            <a:lvl1pPr algn="r">
              <a:defRPr sz="4800">
                <a:solidFill>
                  <a:schemeClr val="bg1"/>
                </a:solidFill>
                <a:latin typeface="Futura LT Medium" panose="02000504020000020003" pitchFamily="2" charset="0"/>
              </a:defRPr>
            </a:lvl1pPr>
            <a:lvl2pPr marL="201163" indent="0">
              <a:buNone/>
              <a:defRPr/>
            </a:lvl2pPr>
          </a:lstStyle>
          <a:p>
            <a:pPr lvl="0"/>
            <a:r>
              <a:rPr lang="en-US"/>
              <a:t>Click to edit Master text styles</a:t>
            </a:r>
          </a:p>
        </p:txBody>
      </p:sp>
    </p:spTree>
    <p:extLst>
      <p:ext uri="{BB962C8B-B14F-4D97-AF65-F5344CB8AC3E}">
        <p14:creationId xmlns:p14="http://schemas.microsoft.com/office/powerpoint/2010/main" val="1035052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AAF571-E308-44A4-A49D-395D36966102}"/>
              </a:ext>
            </a:extLst>
          </p:cNvPr>
          <p:cNvSpPr>
            <a:spLocks noGrp="1"/>
          </p:cNvSpPr>
          <p:nvPr>
            <p:ph type="body" sz="quarter" idx="10"/>
          </p:nvPr>
        </p:nvSpPr>
        <p:spPr>
          <a:xfrm>
            <a:off x="3541714" y="2120900"/>
            <a:ext cx="17300575" cy="8523288"/>
          </a:xfrm>
          <a:prstGeom prst="rect">
            <a:avLst/>
          </a:prstGeom>
        </p:spPr>
        <p:txBody>
          <a:bodyPr anchor="ctr"/>
          <a:lstStyle>
            <a:lvl1pPr algn="ctr">
              <a:defRPr sz="16600">
                <a:solidFill>
                  <a:srgbClr val="003366"/>
                </a:solidFill>
                <a:latin typeface="Futura LT Medium" panose="02000504020000020003" pitchFamily="2" charset="0"/>
              </a:defRPr>
            </a:lvl1pPr>
          </a:lstStyle>
          <a:p>
            <a:pPr lvl="0"/>
            <a:r>
              <a:rPr lang="en-US"/>
              <a:t>Click to edit Master text styles</a:t>
            </a:r>
          </a:p>
        </p:txBody>
      </p:sp>
      <p:grpSp>
        <p:nvGrpSpPr>
          <p:cNvPr id="10" name="Group 9">
            <a:extLst>
              <a:ext uri="{FF2B5EF4-FFF2-40B4-BE49-F238E27FC236}">
                <a16:creationId xmlns:a16="http://schemas.microsoft.com/office/drawing/2014/main" id="{4F624B6D-044F-4712-9CC8-21BC44C2444E}"/>
              </a:ext>
            </a:extLst>
          </p:cNvPr>
          <p:cNvGrpSpPr/>
          <p:nvPr userDrawn="1"/>
        </p:nvGrpSpPr>
        <p:grpSpPr>
          <a:xfrm>
            <a:off x="20068651" y="6858000"/>
            <a:ext cx="3383280" cy="4871720"/>
            <a:chOff x="13787120" y="4206240"/>
            <a:chExt cx="3383280" cy="4871720"/>
          </a:xfrm>
        </p:grpSpPr>
        <p:pic>
          <p:nvPicPr>
            <p:cNvPr id="11" name="Picture 10" descr="A close up of a sign&#10;&#10;Description automatically generated">
              <a:extLst>
                <a:ext uri="{FF2B5EF4-FFF2-40B4-BE49-F238E27FC236}">
                  <a16:creationId xmlns:a16="http://schemas.microsoft.com/office/drawing/2014/main" id="{5312D4F5-5B13-48AE-944B-8BF49D0DB3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787120" y="4206240"/>
              <a:ext cx="3383280" cy="4871720"/>
            </a:xfrm>
            <a:prstGeom prst="roundRect">
              <a:avLst>
                <a:gd name="adj" fmla="val 6757"/>
              </a:avLst>
            </a:prstGeom>
          </p:spPr>
        </p:pic>
        <p:pic>
          <p:nvPicPr>
            <p:cNvPr id="12" name="Picture 11">
              <a:extLst>
                <a:ext uri="{FF2B5EF4-FFF2-40B4-BE49-F238E27FC236}">
                  <a16:creationId xmlns:a16="http://schemas.microsoft.com/office/drawing/2014/main" id="{D22925C4-E4DE-4483-ABF8-C009BCC9C8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055766" y="4578672"/>
              <a:ext cx="2809574" cy="4162714"/>
            </a:xfrm>
            <a:prstGeom prst="rect">
              <a:avLst/>
            </a:prstGeom>
          </p:spPr>
        </p:pic>
      </p:grpSp>
    </p:spTree>
    <p:extLst>
      <p:ext uri="{BB962C8B-B14F-4D97-AF65-F5344CB8AC3E}">
        <p14:creationId xmlns:p14="http://schemas.microsoft.com/office/powerpoint/2010/main" val="3023133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9531E0-7C7E-47D9-9E59-59E40EF9C99C}"/>
              </a:ext>
            </a:extLst>
          </p:cNvPr>
          <p:cNvSpPr>
            <a:spLocks noGrp="1"/>
          </p:cNvSpPr>
          <p:nvPr>
            <p:ph type="body" sz="quarter" idx="11"/>
          </p:nvPr>
        </p:nvSpPr>
        <p:spPr>
          <a:xfrm>
            <a:off x="12664441" y="12760958"/>
            <a:ext cx="10868660" cy="990600"/>
          </a:xfrm>
          <a:prstGeom prst="rect">
            <a:avLst/>
          </a:prstGeom>
        </p:spPr>
        <p:txBody>
          <a:bodyPr anchor="ctr"/>
          <a:lstStyle>
            <a:lvl1pPr algn="r">
              <a:defRPr sz="4800">
                <a:solidFill>
                  <a:schemeClr val="bg1"/>
                </a:solidFill>
                <a:latin typeface="Futura LT Medium" panose="02000504020000020003" pitchFamily="2" charset="0"/>
              </a:defRPr>
            </a:lvl1pPr>
            <a:lvl2pPr marL="201163" indent="0">
              <a:buNone/>
              <a:defRPr/>
            </a:lvl2pPr>
          </a:lstStyle>
          <a:p>
            <a:pPr lvl="0"/>
            <a:r>
              <a:rPr lang="en-US"/>
              <a:t>Click to edit Master text styles</a:t>
            </a:r>
          </a:p>
        </p:txBody>
      </p:sp>
    </p:spTree>
    <p:extLst>
      <p:ext uri="{BB962C8B-B14F-4D97-AF65-F5344CB8AC3E}">
        <p14:creationId xmlns:p14="http://schemas.microsoft.com/office/powerpoint/2010/main" val="27872317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p>
            <a:r>
              <a:rPr lang="en-US"/>
              <a:t>Click to edit Master title style</a:t>
            </a:r>
            <a:endParaRPr lang="en-AU"/>
          </a:p>
        </p:txBody>
      </p:sp>
      <p:sp>
        <p:nvSpPr>
          <p:cNvPr id="3" name="Text Placeholder 2"/>
          <p:cNvSpPr>
            <a:spLocks noGrp="1"/>
          </p:cNvSpPr>
          <p:nvPr>
            <p:ph type="body" sz="half" idx="1"/>
          </p:nvPr>
        </p:nvSpPr>
        <p:spPr>
          <a:xfrm>
            <a:off x="1219200" y="3200401"/>
            <a:ext cx="10769600" cy="90519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12395200" y="3200401"/>
            <a:ext cx="10769600" cy="90519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18529301" y="13049251"/>
            <a:ext cx="5854699" cy="666750"/>
          </a:xfrm>
          <a:prstGeom prst="rect">
            <a:avLst/>
          </a:prstGeom>
          <a:ln/>
        </p:spPr>
        <p:txBody>
          <a:bodyPr/>
          <a:lstStyle>
            <a:lvl1pPr>
              <a:defRPr/>
            </a:lvl1pPr>
          </a:lstStyle>
          <a:p>
            <a:pPr>
              <a:defRPr/>
            </a:pPr>
            <a:r>
              <a:rPr lang="en-US"/>
              <a:t>© Team Management Systems</a:t>
            </a:r>
          </a:p>
        </p:txBody>
      </p:sp>
    </p:spTree>
    <p:extLst>
      <p:ext uri="{BB962C8B-B14F-4D97-AF65-F5344CB8AC3E}">
        <p14:creationId xmlns:p14="http://schemas.microsoft.com/office/powerpoint/2010/main" val="2940877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77D774-EEC8-43FE-B940-730E92D88CCE}"/>
              </a:ext>
            </a:extLst>
          </p:cNvPr>
          <p:cNvSpPr>
            <a:spLocks noGrp="1"/>
          </p:cNvSpPr>
          <p:nvPr>
            <p:ph type="body" sz="quarter" idx="10"/>
          </p:nvPr>
        </p:nvSpPr>
        <p:spPr>
          <a:xfrm>
            <a:off x="1054100" y="793751"/>
            <a:ext cx="16002000" cy="1949450"/>
          </a:xfrm>
          <a:prstGeom prst="rect">
            <a:avLst/>
          </a:prstGeom>
        </p:spPr>
        <p:txBody>
          <a:bodyPr/>
          <a:lstStyle>
            <a:lvl1pPr marL="0" indent="0">
              <a:buNone/>
              <a:defRPr lang="en-US" sz="8800" b="1" kern="1200" spc="200" baseline="0" dirty="0" smtClean="0">
                <a:solidFill>
                  <a:srgbClr val="003366"/>
                </a:solidFill>
                <a:latin typeface="Futura LT Medium"/>
                <a:ea typeface="+mj-ea"/>
                <a:cs typeface="+mj-cs"/>
              </a:defRPr>
            </a:lvl1pPr>
            <a:lvl2pPr>
              <a:defRPr lang="en-US" sz="8800" b="1" kern="1200" dirty="0" smtClean="0">
                <a:solidFill>
                  <a:srgbClr val="003366"/>
                </a:solidFill>
                <a:latin typeface="Futura LT Medium"/>
                <a:ea typeface="+mj-ea"/>
                <a:cs typeface="+mj-cs"/>
              </a:defRPr>
            </a:lvl2pPr>
            <a:lvl3pPr>
              <a:defRPr lang="en-US" sz="8800" b="1" kern="1200" dirty="0" smtClean="0">
                <a:solidFill>
                  <a:srgbClr val="003366"/>
                </a:solidFill>
                <a:latin typeface="Futura LT Medium"/>
                <a:ea typeface="+mj-ea"/>
                <a:cs typeface="+mj-cs"/>
              </a:defRPr>
            </a:lvl3pPr>
            <a:lvl4pPr>
              <a:defRPr lang="en-US" sz="8800" b="1" kern="1200" dirty="0" smtClean="0">
                <a:solidFill>
                  <a:srgbClr val="003366"/>
                </a:solidFill>
                <a:latin typeface="Futura LT Medium"/>
                <a:ea typeface="+mj-ea"/>
                <a:cs typeface="+mj-cs"/>
              </a:defRPr>
            </a:lvl4pPr>
            <a:lvl5pPr>
              <a:defRPr lang="en-AU" sz="8800" b="1" kern="1200" dirty="0">
                <a:solidFill>
                  <a:srgbClr val="003366"/>
                </a:solidFill>
                <a:latin typeface="Futura LT Medium"/>
                <a:ea typeface="+mj-ea"/>
                <a:cs typeface="+mj-cs"/>
              </a:defRPr>
            </a:lvl5pPr>
          </a:lstStyle>
          <a:p>
            <a:pPr lvl="0"/>
            <a:r>
              <a:rPr lang="en-US"/>
              <a:t>Click to edit Master text styles</a:t>
            </a:r>
          </a:p>
        </p:txBody>
      </p:sp>
    </p:spTree>
    <p:extLst>
      <p:ext uri="{BB962C8B-B14F-4D97-AF65-F5344CB8AC3E}">
        <p14:creationId xmlns:p14="http://schemas.microsoft.com/office/powerpoint/2010/main" val="3583995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77D774-EEC8-43FE-B940-730E92D88CCE}"/>
              </a:ext>
            </a:extLst>
          </p:cNvPr>
          <p:cNvSpPr>
            <a:spLocks noGrp="1"/>
          </p:cNvSpPr>
          <p:nvPr>
            <p:ph type="body" sz="quarter" idx="10"/>
          </p:nvPr>
        </p:nvSpPr>
        <p:spPr>
          <a:xfrm>
            <a:off x="1054100" y="793751"/>
            <a:ext cx="16002000" cy="1949450"/>
          </a:xfrm>
          <a:prstGeom prst="rect">
            <a:avLst/>
          </a:prstGeom>
        </p:spPr>
        <p:txBody>
          <a:bodyPr/>
          <a:lstStyle>
            <a:lvl1pPr marL="0" indent="0">
              <a:buNone/>
              <a:defRPr lang="en-US" sz="8800" b="1" kern="1200" spc="200" baseline="0" dirty="0" smtClean="0">
                <a:solidFill>
                  <a:srgbClr val="003366"/>
                </a:solidFill>
                <a:latin typeface="Futura LT Medium"/>
                <a:ea typeface="+mj-ea"/>
                <a:cs typeface="+mj-cs"/>
              </a:defRPr>
            </a:lvl1pPr>
            <a:lvl2pPr>
              <a:defRPr lang="en-US" sz="8800" b="1" kern="1200" dirty="0" smtClean="0">
                <a:solidFill>
                  <a:srgbClr val="003366"/>
                </a:solidFill>
                <a:latin typeface="Futura LT Medium"/>
                <a:ea typeface="+mj-ea"/>
                <a:cs typeface="+mj-cs"/>
              </a:defRPr>
            </a:lvl2pPr>
            <a:lvl3pPr>
              <a:defRPr lang="en-US" sz="8800" b="1" kern="1200" dirty="0" smtClean="0">
                <a:solidFill>
                  <a:srgbClr val="003366"/>
                </a:solidFill>
                <a:latin typeface="Futura LT Medium"/>
                <a:ea typeface="+mj-ea"/>
                <a:cs typeface="+mj-cs"/>
              </a:defRPr>
            </a:lvl3pPr>
            <a:lvl4pPr>
              <a:defRPr lang="en-US" sz="8800" b="1" kern="1200" dirty="0" smtClean="0">
                <a:solidFill>
                  <a:srgbClr val="003366"/>
                </a:solidFill>
                <a:latin typeface="Futura LT Medium"/>
                <a:ea typeface="+mj-ea"/>
                <a:cs typeface="+mj-cs"/>
              </a:defRPr>
            </a:lvl4pPr>
            <a:lvl5pPr>
              <a:defRPr lang="en-AU" sz="8800" b="1" kern="1200" dirty="0">
                <a:solidFill>
                  <a:srgbClr val="003366"/>
                </a:solidFill>
                <a:latin typeface="Futura LT Medium"/>
                <a:ea typeface="+mj-ea"/>
                <a:cs typeface="+mj-cs"/>
              </a:defRPr>
            </a:lvl5pPr>
          </a:lstStyle>
          <a:p>
            <a:pPr lvl="0"/>
            <a:r>
              <a:rPr lang="en-US"/>
              <a:t>Click to edit Master text styles</a:t>
            </a:r>
          </a:p>
        </p:txBody>
      </p:sp>
      <p:sp>
        <p:nvSpPr>
          <p:cNvPr id="3" name="Text Placeholder 2">
            <a:extLst>
              <a:ext uri="{FF2B5EF4-FFF2-40B4-BE49-F238E27FC236}">
                <a16:creationId xmlns:a16="http://schemas.microsoft.com/office/drawing/2014/main" id="{E29531E0-7C7E-47D9-9E59-59E40EF9C99C}"/>
              </a:ext>
            </a:extLst>
          </p:cNvPr>
          <p:cNvSpPr>
            <a:spLocks noGrp="1"/>
          </p:cNvSpPr>
          <p:nvPr>
            <p:ph type="body" sz="quarter" idx="11"/>
          </p:nvPr>
        </p:nvSpPr>
        <p:spPr>
          <a:xfrm>
            <a:off x="12664441" y="12760958"/>
            <a:ext cx="10868660" cy="990600"/>
          </a:xfrm>
          <a:prstGeom prst="rect">
            <a:avLst/>
          </a:prstGeom>
        </p:spPr>
        <p:txBody>
          <a:bodyPr anchor="ctr"/>
          <a:lstStyle>
            <a:lvl1pPr algn="r">
              <a:defRPr sz="4800">
                <a:solidFill>
                  <a:schemeClr val="bg1"/>
                </a:solidFill>
                <a:latin typeface="Futura LT Medium" panose="02000504020000020003" pitchFamily="2" charset="0"/>
              </a:defRPr>
            </a:lvl1pPr>
            <a:lvl2pPr marL="201163" indent="0">
              <a:buNone/>
              <a:defRPr/>
            </a:lvl2pPr>
          </a:lstStyle>
          <a:p>
            <a:pPr lvl="0"/>
            <a:r>
              <a:rPr lang="en-US"/>
              <a:t>Click to edit Master text styles</a:t>
            </a:r>
          </a:p>
        </p:txBody>
      </p:sp>
    </p:spTree>
    <p:extLst>
      <p:ext uri="{BB962C8B-B14F-4D97-AF65-F5344CB8AC3E}">
        <p14:creationId xmlns:p14="http://schemas.microsoft.com/office/powerpoint/2010/main" val="4284031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9531E0-7C7E-47D9-9E59-59E40EF9C99C}"/>
              </a:ext>
            </a:extLst>
          </p:cNvPr>
          <p:cNvSpPr>
            <a:spLocks noGrp="1"/>
          </p:cNvSpPr>
          <p:nvPr>
            <p:ph type="body" sz="quarter" idx="11"/>
          </p:nvPr>
        </p:nvSpPr>
        <p:spPr>
          <a:xfrm>
            <a:off x="12664441" y="12760958"/>
            <a:ext cx="10868660" cy="990600"/>
          </a:xfrm>
          <a:prstGeom prst="rect">
            <a:avLst/>
          </a:prstGeom>
        </p:spPr>
        <p:txBody>
          <a:bodyPr anchor="ctr"/>
          <a:lstStyle>
            <a:lvl1pPr algn="r">
              <a:defRPr sz="4800">
                <a:solidFill>
                  <a:schemeClr val="bg1"/>
                </a:solidFill>
                <a:latin typeface="Futura LT Medium" panose="02000504020000020003" pitchFamily="2" charset="0"/>
              </a:defRPr>
            </a:lvl1pPr>
            <a:lvl2pPr marL="201163" indent="0">
              <a:buNone/>
              <a:defRPr/>
            </a:lvl2pPr>
          </a:lstStyle>
          <a:p>
            <a:pPr lvl="0"/>
            <a:r>
              <a:rPr lang="en-US"/>
              <a:t>Click to edit Master text styles</a:t>
            </a:r>
          </a:p>
        </p:txBody>
      </p:sp>
    </p:spTree>
    <p:extLst>
      <p:ext uri="{BB962C8B-B14F-4D97-AF65-F5344CB8AC3E}">
        <p14:creationId xmlns:p14="http://schemas.microsoft.com/office/powerpoint/2010/main" val="2091518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AAF571-E308-44A4-A49D-395D36966102}"/>
              </a:ext>
            </a:extLst>
          </p:cNvPr>
          <p:cNvSpPr>
            <a:spLocks noGrp="1"/>
          </p:cNvSpPr>
          <p:nvPr>
            <p:ph type="body" sz="quarter" idx="10"/>
          </p:nvPr>
        </p:nvSpPr>
        <p:spPr>
          <a:xfrm>
            <a:off x="3541714" y="2120900"/>
            <a:ext cx="17300575" cy="8523288"/>
          </a:xfrm>
          <a:prstGeom prst="rect">
            <a:avLst/>
          </a:prstGeom>
        </p:spPr>
        <p:txBody>
          <a:bodyPr anchor="ctr"/>
          <a:lstStyle>
            <a:lvl1pPr algn="ctr">
              <a:defRPr sz="16600">
                <a:solidFill>
                  <a:srgbClr val="003366"/>
                </a:solidFill>
                <a:latin typeface="Futura LT Medium" panose="02000504020000020003" pitchFamily="2" charset="0"/>
              </a:defRPr>
            </a:lvl1pPr>
          </a:lstStyle>
          <a:p>
            <a:pPr lvl="0"/>
            <a:r>
              <a:rPr lang="en-US"/>
              <a:t>Click to edit Master text styles</a:t>
            </a:r>
          </a:p>
        </p:txBody>
      </p:sp>
      <p:grpSp>
        <p:nvGrpSpPr>
          <p:cNvPr id="10" name="Group 9">
            <a:extLst>
              <a:ext uri="{FF2B5EF4-FFF2-40B4-BE49-F238E27FC236}">
                <a16:creationId xmlns:a16="http://schemas.microsoft.com/office/drawing/2014/main" id="{4F624B6D-044F-4712-9CC8-21BC44C2444E}"/>
              </a:ext>
            </a:extLst>
          </p:cNvPr>
          <p:cNvGrpSpPr/>
          <p:nvPr userDrawn="1"/>
        </p:nvGrpSpPr>
        <p:grpSpPr>
          <a:xfrm>
            <a:off x="20068651" y="6858000"/>
            <a:ext cx="3383280" cy="4871720"/>
            <a:chOff x="13787120" y="4206240"/>
            <a:chExt cx="3383280" cy="4871720"/>
          </a:xfrm>
        </p:grpSpPr>
        <p:pic>
          <p:nvPicPr>
            <p:cNvPr id="11" name="Picture 10" descr="A close up of a sign&#10;&#10;Description automatically generated">
              <a:extLst>
                <a:ext uri="{FF2B5EF4-FFF2-40B4-BE49-F238E27FC236}">
                  <a16:creationId xmlns:a16="http://schemas.microsoft.com/office/drawing/2014/main" id="{5312D4F5-5B13-48AE-944B-8BF49D0DB3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787120" y="4206240"/>
              <a:ext cx="3383280" cy="4871720"/>
            </a:xfrm>
            <a:prstGeom prst="roundRect">
              <a:avLst>
                <a:gd name="adj" fmla="val 6757"/>
              </a:avLst>
            </a:prstGeom>
          </p:spPr>
        </p:pic>
        <p:pic>
          <p:nvPicPr>
            <p:cNvPr id="12" name="Picture 11">
              <a:extLst>
                <a:ext uri="{FF2B5EF4-FFF2-40B4-BE49-F238E27FC236}">
                  <a16:creationId xmlns:a16="http://schemas.microsoft.com/office/drawing/2014/main" id="{D22925C4-E4DE-4483-ABF8-C009BCC9C8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055766" y="4578672"/>
              <a:ext cx="2809574" cy="4162714"/>
            </a:xfrm>
            <a:prstGeom prst="rect">
              <a:avLst/>
            </a:prstGeom>
          </p:spPr>
        </p:pic>
      </p:grpSp>
    </p:spTree>
    <p:extLst>
      <p:ext uri="{BB962C8B-B14F-4D97-AF65-F5344CB8AC3E}">
        <p14:creationId xmlns:p14="http://schemas.microsoft.com/office/powerpoint/2010/main" val="30532607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872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58CFFA-AF5D-401B-BAC5-D025F0B1D82A}"/>
              </a:ext>
            </a:extLst>
          </p:cNvPr>
          <p:cNvSpPr/>
          <p:nvPr userDrawn="1"/>
        </p:nvSpPr>
        <p:spPr>
          <a:xfrm>
            <a:off x="0" y="10756900"/>
            <a:ext cx="24663400" cy="2008841"/>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5894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FD0C0-1987-4582-8EC8-47F8396CCCD1}"/>
              </a:ext>
            </a:extLst>
          </p:cNvPr>
          <p:cNvSpPr>
            <a:spLocks noGrp="1"/>
          </p:cNvSpPr>
          <p:nvPr>
            <p:ph type="title"/>
          </p:nvPr>
        </p:nvSpPr>
        <p:spPr>
          <a:xfrm>
            <a:off x="1676400" y="730250"/>
            <a:ext cx="21031200" cy="2651125"/>
          </a:xfrm>
          <a:prstGeom prst="rect">
            <a:avLst/>
          </a:prstGeom>
        </p:spPr>
        <p:txBody>
          <a:bodyPr/>
          <a:lstStyle>
            <a:lvl1pPr>
              <a:defRPr sz="11500">
                <a:latin typeface="SignPainter-HouseScript" panose="02000006070000020004" pitchFamily="50" charset="0"/>
              </a:defRPr>
            </a:lvl1pPr>
          </a:lstStyle>
          <a:p>
            <a:r>
              <a:rPr lang="en-US"/>
              <a:t>Click to edit Master title style</a:t>
            </a:r>
            <a:endParaRPr lang="en-AU"/>
          </a:p>
        </p:txBody>
      </p:sp>
    </p:spTree>
    <p:extLst>
      <p:ext uri="{BB962C8B-B14F-4D97-AF65-F5344CB8AC3E}">
        <p14:creationId xmlns:p14="http://schemas.microsoft.com/office/powerpoint/2010/main" val="268055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AA746D-F360-419E-8462-C3FB5FB7B051}" type="datetimeFigureOut">
              <a:rPr lang="en-AU" smtClean="0"/>
              <a:t>16/11/2023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3490BF8-77CE-459A-9452-20FD208F6B6E}" type="slidenum">
              <a:rPr lang="en-AU" smtClean="0"/>
              <a:t>‹#›</a:t>
            </a:fld>
            <a:endParaRPr lang="en-AU"/>
          </a:p>
        </p:txBody>
      </p:sp>
    </p:spTree>
    <p:extLst>
      <p:ext uri="{BB962C8B-B14F-4D97-AF65-F5344CB8AC3E}">
        <p14:creationId xmlns:p14="http://schemas.microsoft.com/office/powerpoint/2010/main" val="4127277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a. Black Logo with Title">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730CE096-BE14-E799-7CFE-125F32E9A8BA}"/>
              </a:ext>
            </a:extLst>
          </p:cNvPr>
          <p:cNvSpPr>
            <a:spLocks noGrp="1"/>
          </p:cNvSpPr>
          <p:nvPr>
            <p:ph type="body" sz="quarter" idx="10" hasCustomPrompt="1"/>
          </p:nvPr>
        </p:nvSpPr>
        <p:spPr>
          <a:xfrm>
            <a:off x="840091" y="793751"/>
            <a:ext cx="17374576" cy="1949450"/>
          </a:xfrm>
          <a:prstGeom prst="rect">
            <a:avLst/>
          </a:prstGeom>
        </p:spPr>
        <p:txBody>
          <a:bodyPr/>
          <a:lstStyle>
            <a:lvl1pPr marL="0" indent="0">
              <a:buNone/>
              <a:defRPr lang="en-US" sz="9600" b="1" kern="1200" spc="200" baseline="0" dirty="0" smtClean="0">
                <a:solidFill>
                  <a:srgbClr val="003366"/>
                </a:solidFill>
                <a:latin typeface="Calibri" panose="020F0502020204030204" pitchFamily="34" charset="0"/>
                <a:ea typeface="+mj-ea"/>
                <a:cs typeface="Calibri" panose="020F0502020204030204" pitchFamily="34" charset="0"/>
              </a:defRPr>
            </a:lvl1pPr>
            <a:lvl2pPr>
              <a:defRPr lang="en-US" sz="8800" b="1" kern="1200" dirty="0" smtClean="0">
                <a:solidFill>
                  <a:srgbClr val="003366"/>
                </a:solidFill>
                <a:latin typeface="Futura LT Medium"/>
                <a:ea typeface="+mj-ea"/>
                <a:cs typeface="+mj-cs"/>
              </a:defRPr>
            </a:lvl2pPr>
            <a:lvl3pPr>
              <a:defRPr lang="en-US" sz="8800" b="1" kern="1200" dirty="0" smtClean="0">
                <a:solidFill>
                  <a:srgbClr val="003366"/>
                </a:solidFill>
                <a:latin typeface="Futura LT Medium"/>
                <a:ea typeface="+mj-ea"/>
                <a:cs typeface="+mj-cs"/>
              </a:defRPr>
            </a:lvl3pPr>
            <a:lvl4pPr>
              <a:defRPr lang="en-US" sz="8800" b="1" kern="1200" dirty="0" smtClean="0">
                <a:solidFill>
                  <a:srgbClr val="003366"/>
                </a:solidFill>
                <a:latin typeface="Futura LT Medium"/>
                <a:ea typeface="+mj-ea"/>
                <a:cs typeface="+mj-cs"/>
              </a:defRPr>
            </a:lvl4pPr>
            <a:lvl5pPr>
              <a:defRPr lang="en-AU" sz="8800" b="1" kern="1200" dirty="0">
                <a:solidFill>
                  <a:srgbClr val="003366"/>
                </a:solidFill>
                <a:latin typeface="Futura LT Medium"/>
                <a:ea typeface="+mj-ea"/>
                <a:cs typeface="+mj-cs"/>
              </a:defRPr>
            </a:lvl5pPr>
          </a:lstStyle>
          <a:p>
            <a:pPr lvl="0"/>
            <a:r>
              <a:rPr lang="en-US"/>
              <a:t>Title to go here</a:t>
            </a:r>
          </a:p>
        </p:txBody>
      </p:sp>
    </p:spTree>
    <p:extLst>
      <p:ext uri="{BB962C8B-B14F-4D97-AF65-F5344CB8AC3E}">
        <p14:creationId xmlns:p14="http://schemas.microsoft.com/office/powerpoint/2010/main" val="3737048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AAF571-E308-44A4-A49D-395D36966102}"/>
              </a:ext>
            </a:extLst>
          </p:cNvPr>
          <p:cNvSpPr>
            <a:spLocks noGrp="1"/>
          </p:cNvSpPr>
          <p:nvPr>
            <p:ph type="body" sz="quarter" idx="10"/>
          </p:nvPr>
        </p:nvSpPr>
        <p:spPr>
          <a:xfrm>
            <a:off x="3541714" y="2120900"/>
            <a:ext cx="17300575" cy="8523288"/>
          </a:xfrm>
          <a:prstGeom prst="rect">
            <a:avLst/>
          </a:prstGeom>
        </p:spPr>
        <p:txBody>
          <a:bodyPr anchor="ctr"/>
          <a:lstStyle>
            <a:lvl1pPr algn="ctr">
              <a:defRPr sz="16600">
                <a:solidFill>
                  <a:srgbClr val="003366"/>
                </a:solidFill>
                <a:latin typeface="Futura LT Medium" panose="02000504020000020003" pitchFamily="2" charset="0"/>
              </a:defRPr>
            </a:lvl1pPr>
          </a:lstStyle>
          <a:p>
            <a:pPr lvl="0"/>
            <a:r>
              <a:rPr lang="en-US"/>
              <a:t>Click to edit Master text styles</a:t>
            </a:r>
          </a:p>
        </p:txBody>
      </p:sp>
      <p:grpSp>
        <p:nvGrpSpPr>
          <p:cNvPr id="10" name="Group 9">
            <a:extLst>
              <a:ext uri="{FF2B5EF4-FFF2-40B4-BE49-F238E27FC236}">
                <a16:creationId xmlns:a16="http://schemas.microsoft.com/office/drawing/2014/main" id="{4F624B6D-044F-4712-9CC8-21BC44C2444E}"/>
              </a:ext>
            </a:extLst>
          </p:cNvPr>
          <p:cNvGrpSpPr/>
          <p:nvPr userDrawn="1"/>
        </p:nvGrpSpPr>
        <p:grpSpPr>
          <a:xfrm>
            <a:off x="20068651" y="6858000"/>
            <a:ext cx="3383280" cy="4871720"/>
            <a:chOff x="13787120" y="4206240"/>
            <a:chExt cx="3383280" cy="4871720"/>
          </a:xfrm>
        </p:grpSpPr>
        <p:pic>
          <p:nvPicPr>
            <p:cNvPr id="11" name="Picture 10" descr="A close up of a sign&#10;&#10;Description automatically generated">
              <a:extLst>
                <a:ext uri="{FF2B5EF4-FFF2-40B4-BE49-F238E27FC236}">
                  <a16:creationId xmlns:a16="http://schemas.microsoft.com/office/drawing/2014/main" id="{5312D4F5-5B13-48AE-944B-8BF49D0DB3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787120" y="4206240"/>
              <a:ext cx="3383280" cy="4871720"/>
            </a:xfrm>
            <a:prstGeom prst="roundRect">
              <a:avLst>
                <a:gd name="adj" fmla="val 6757"/>
              </a:avLst>
            </a:prstGeom>
          </p:spPr>
        </p:pic>
        <p:pic>
          <p:nvPicPr>
            <p:cNvPr id="12" name="Picture 11">
              <a:extLst>
                <a:ext uri="{FF2B5EF4-FFF2-40B4-BE49-F238E27FC236}">
                  <a16:creationId xmlns:a16="http://schemas.microsoft.com/office/drawing/2014/main" id="{D22925C4-E4DE-4483-ABF8-C009BCC9C8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055766" y="4578672"/>
              <a:ext cx="2809574" cy="4162714"/>
            </a:xfrm>
            <a:prstGeom prst="rect">
              <a:avLst/>
            </a:prstGeom>
          </p:spPr>
        </p:pic>
      </p:grpSp>
    </p:spTree>
    <p:extLst>
      <p:ext uri="{BB962C8B-B14F-4D97-AF65-F5344CB8AC3E}">
        <p14:creationId xmlns:p14="http://schemas.microsoft.com/office/powerpoint/2010/main" val="3067299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b. Black Logo with Title – incl Bullets ">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F4676C0-01D8-C605-8D45-504CE7E2EFF7}"/>
              </a:ext>
            </a:extLst>
          </p:cNvPr>
          <p:cNvSpPr>
            <a:spLocks noGrp="1"/>
          </p:cNvSpPr>
          <p:nvPr>
            <p:ph type="body" sz="half" idx="1"/>
          </p:nvPr>
        </p:nvSpPr>
        <p:spPr>
          <a:xfrm>
            <a:off x="1219200" y="3200401"/>
            <a:ext cx="10769600" cy="9051926"/>
          </a:xfrm>
        </p:spPr>
        <p:txBody>
          <a:bodyPr/>
          <a:lstStyle>
            <a:lvl1pPr>
              <a:defRPr sz="5400">
                <a:solidFill>
                  <a:srgbClr val="003366"/>
                </a:solidFill>
                <a:latin typeface="Calibri" panose="020F0502020204030204" pitchFamily="34" charset="0"/>
                <a:cs typeface="Calibri" panose="020F0502020204030204" pitchFamily="34" charset="0"/>
              </a:defRPr>
            </a:lvl1pPr>
            <a:lvl2pPr>
              <a:defRPr sz="4000">
                <a:solidFill>
                  <a:srgbClr val="003366"/>
                </a:solidFill>
                <a:latin typeface="Calibri" panose="020F0502020204030204" pitchFamily="34" charset="0"/>
                <a:cs typeface="Calibri" panose="020F0502020204030204" pitchFamily="34" charset="0"/>
              </a:defRPr>
            </a:lvl2pPr>
            <a:lvl3pPr>
              <a:defRPr sz="3200">
                <a:solidFill>
                  <a:srgbClr val="003366"/>
                </a:solidFill>
                <a:latin typeface="Calibri" panose="020F0502020204030204" pitchFamily="34" charset="0"/>
                <a:cs typeface="Calibri" panose="020F0502020204030204" pitchFamily="34" charset="0"/>
              </a:defRPr>
            </a:lvl3pPr>
            <a:lvl4pPr>
              <a:defRPr sz="3200">
                <a:solidFill>
                  <a:srgbClr val="003366"/>
                </a:solidFill>
                <a:latin typeface="Calibri" panose="020F0502020204030204" pitchFamily="34" charset="0"/>
                <a:cs typeface="Calibri" panose="020F0502020204030204" pitchFamily="34" charset="0"/>
              </a:defRPr>
            </a:lvl4pPr>
            <a:lvl5pPr>
              <a:defRPr sz="3200">
                <a:solidFill>
                  <a:srgbClr val="003366"/>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D4999E0-C3D3-6C26-500F-6DCCEE1E3E48}"/>
              </a:ext>
            </a:extLst>
          </p:cNvPr>
          <p:cNvSpPr>
            <a:spLocks noGrp="1"/>
          </p:cNvSpPr>
          <p:nvPr>
            <p:ph sz="half" idx="2"/>
          </p:nvPr>
        </p:nvSpPr>
        <p:spPr>
          <a:xfrm>
            <a:off x="12395200" y="3200401"/>
            <a:ext cx="10769600" cy="9051926"/>
          </a:xfrm>
        </p:spPr>
        <p:txBody>
          <a:bodyPr/>
          <a:lstStyle>
            <a:lvl1pPr>
              <a:defRPr sz="5400">
                <a:solidFill>
                  <a:srgbClr val="003366"/>
                </a:solidFill>
                <a:latin typeface="Calibri" panose="020F0502020204030204" pitchFamily="34" charset="0"/>
                <a:cs typeface="Calibri" panose="020F0502020204030204" pitchFamily="34" charset="0"/>
              </a:defRPr>
            </a:lvl1pPr>
            <a:lvl2pPr>
              <a:defRPr sz="4000">
                <a:solidFill>
                  <a:srgbClr val="003366"/>
                </a:solidFill>
                <a:latin typeface="Calibri" panose="020F0502020204030204" pitchFamily="34" charset="0"/>
                <a:cs typeface="Calibri" panose="020F0502020204030204" pitchFamily="34" charset="0"/>
              </a:defRPr>
            </a:lvl2pPr>
            <a:lvl3pPr>
              <a:defRPr sz="3200">
                <a:solidFill>
                  <a:srgbClr val="003366"/>
                </a:solidFill>
                <a:latin typeface="Calibri" panose="020F0502020204030204" pitchFamily="34" charset="0"/>
                <a:cs typeface="Calibri" panose="020F0502020204030204" pitchFamily="34" charset="0"/>
              </a:defRPr>
            </a:lvl3pPr>
            <a:lvl4pPr>
              <a:defRPr sz="3200">
                <a:solidFill>
                  <a:srgbClr val="003366"/>
                </a:solidFill>
                <a:latin typeface="Calibri" panose="020F0502020204030204" pitchFamily="34" charset="0"/>
                <a:cs typeface="Calibri" panose="020F0502020204030204" pitchFamily="34" charset="0"/>
              </a:defRPr>
            </a:lvl4pPr>
            <a:lvl5pPr>
              <a:defRPr sz="3200">
                <a:solidFill>
                  <a:srgbClr val="003366"/>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4">
            <a:extLst>
              <a:ext uri="{FF2B5EF4-FFF2-40B4-BE49-F238E27FC236}">
                <a16:creationId xmlns:a16="http://schemas.microsoft.com/office/drawing/2014/main" id="{1C3E5DA4-5A32-55F9-DE26-DD18B18A200C}"/>
              </a:ext>
            </a:extLst>
          </p:cNvPr>
          <p:cNvSpPr>
            <a:spLocks noGrp="1"/>
          </p:cNvSpPr>
          <p:nvPr>
            <p:ph type="body" sz="quarter" idx="10" hasCustomPrompt="1"/>
          </p:nvPr>
        </p:nvSpPr>
        <p:spPr>
          <a:xfrm>
            <a:off x="840091" y="793751"/>
            <a:ext cx="17374576" cy="1949450"/>
          </a:xfrm>
          <a:prstGeom prst="rect">
            <a:avLst/>
          </a:prstGeom>
        </p:spPr>
        <p:txBody>
          <a:bodyPr/>
          <a:lstStyle>
            <a:lvl1pPr marL="0" indent="0">
              <a:buNone/>
              <a:defRPr lang="en-US" sz="9600" b="1" kern="1200" spc="200" baseline="0" dirty="0" smtClean="0">
                <a:solidFill>
                  <a:srgbClr val="003366"/>
                </a:solidFill>
                <a:latin typeface="Calibri" panose="020F0502020204030204" pitchFamily="34" charset="0"/>
                <a:ea typeface="+mj-ea"/>
                <a:cs typeface="Calibri" panose="020F0502020204030204" pitchFamily="34" charset="0"/>
              </a:defRPr>
            </a:lvl1pPr>
            <a:lvl2pPr>
              <a:defRPr lang="en-US" sz="8800" b="1" kern="1200" dirty="0" smtClean="0">
                <a:solidFill>
                  <a:srgbClr val="003366"/>
                </a:solidFill>
                <a:latin typeface="Futura LT Medium"/>
                <a:ea typeface="+mj-ea"/>
                <a:cs typeface="+mj-cs"/>
              </a:defRPr>
            </a:lvl2pPr>
            <a:lvl3pPr>
              <a:defRPr lang="en-US" sz="8800" b="1" kern="1200" dirty="0" smtClean="0">
                <a:solidFill>
                  <a:srgbClr val="003366"/>
                </a:solidFill>
                <a:latin typeface="Futura LT Medium"/>
                <a:ea typeface="+mj-ea"/>
                <a:cs typeface="+mj-cs"/>
              </a:defRPr>
            </a:lvl3pPr>
            <a:lvl4pPr>
              <a:defRPr lang="en-US" sz="8800" b="1" kern="1200" dirty="0" smtClean="0">
                <a:solidFill>
                  <a:srgbClr val="003366"/>
                </a:solidFill>
                <a:latin typeface="Futura LT Medium"/>
                <a:ea typeface="+mj-ea"/>
                <a:cs typeface="+mj-cs"/>
              </a:defRPr>
            </a:lvl4pPr>
            <a:lvl5pPr>
              <a:defRPr lang="en-AU" sz="8800" b="1" kern="1200" dirty="0">
                <a:solidFill>
                  <a:srgbClr val="003366"/>
                </a:solidFill>
                <a:latin typeface="Futura LT Medium"/>
                <a:ea typeface="+mj-ea"/>
                <a:cs typeface="+mj-cs"/>
              </a:defRPr>
            </a:lvl5pPr>
          </a:lstStyle>
          <a:p>
            <a:pPr lvl="0"/>
            <a:r>
              <a:rPr lang="en-US"/>
              <a:t>Title to go here</a:t>
            </a:r>
          </a:p>
        </p:txBody>
      </p:sp>
    </p:spTree>
    <p:extLst>
      <p:ext uri="{BB962C8B-B14F-4D97-AF65-F5344CB8AC3E}">
        <p14:creationId xmlns:p14="http://schemas.microsoft.com/office/powerpoint/2010/main" val="1089087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c. Black Logo 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3763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a. Black Logo with Title (with resource reference in footer)">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BDEEC0CB-F8E2-204E-CB06-2BEDA8A41BE9}"/>
              </a:ext>
            </a:extLst>
          </p:cNvPr>
          <p:cNvSpPr>
            <a:spLocks noGrp="1"/>
          </p:cNvSpPr>
          <p:nvPr>
            <p:ph type="body" sz="quarter" idx="13" hasCustomPrompt="1"/>
          </p:nvPr>
        </p:nvSpPr>
        <p:spPr>
          <a:xfrm>
            <a:off x="8693007" y="12914534"/>
            <a:ext cx="15103351" cy="536017"/>
          </a:xfrm>
          <a:prstGeom prst="rect">
            <a:avLst/>
          </a:prstGeom>
        </p:spPr>
        <p:txBody>
          <a:bodyPr/>
          <a:lstStyle>
            <a:lvl1pPr marL="0" indent="0" algn="r">
              <a:buNone/>
              <a:defRPr lang="en-US" sz="4400" b="0" i="0" kern="1200" dirty="0" smtClean="0">
                <a:solidFill>
                  <a:schemeClr val="bg1"/>
                </a:solidFill>
                <a:latin typeface="+mn-lt"/>
                <a:ea typeface="+mj-ea"/>
                <a:cs typeface="Calibri" panose="020F0502020204030204" pitchFamily="34" charset="0"/>
              </a:defRPr>
            </a:lvl1pPr>
            <a:lvl2pPr>
              <a:defRPr lang="en-US" sz="2400" b="0" kern="1200" dirty="0" smtClean="0">
                <a:solidFill>
                  <a:srgbClr val="003366"/>
                </a:solidFill>
                <a:latin typeface="+mn-lt"/>
                <a:ea typeface="+mj-ea"/>
                <a:cs typeface="+mj-cs"/>
              </a:defRPr>
            </a:lvl2pPr>
            <a:lvl3pPr>
              <a:defRPr lang="en-US" sz="2400" b="0" kern="1200" dirty="0" smtClean="0">
                <a:solidFill>
                  <a:srgbClr val="003366"/>
                </a:solidFill>
                <a:latin typeface="+mn-lt"/>
                <a:ea typeface="+mj-ea"/>
                <a:cs typeface="+mj-cs"/>
              </a:defRPr>
            </a:lvl3pPr>
            <a:lvl4pPr>
              <a:defRPr lang="en-US" sz="2400" b="0" kern="1200" dirty="0" smtClean="0">
                <a:solidFill>
                  <a:srgbClr val="003366"/>
                </a:solidFill>
                <a:latin typeface="+mn-lt"/>
                <a:ea typeface="+mj-ea"/>
                <a:cs typeface="+mj-cs"/>
              </a:defRPr>
            </a:lvl4pPr>
            <a:lvl5pPr>
              <a:defRPr lang="en-AU" sz="2400" b="0" kern="1200" dirty="0">
                <a:solidFill>
                  <a:srgbClr val="003366"/>
                </a:solidFill>
                <a:latin typeface="+mn-lt"/>
                <a:ea typeface="+mj-ea"/>
                <a:cs typeface="+mj-cs"/>
              </a:defRPr>
            </a:lvl5pPr>
          </a:lstStyle>
          <a:p>
            <a:pPr lvl="0"/>
            <a:r>
              <a:rPr lang="en-US"/>
              <a:t>Website URL or Additional Resource Reference Page XX</a:t>
            </a:r>
          </a:p>
        </p:txBody>
      </p:sp>
      <p:sp>
        <p:nvSpPr>
          <p:cNvPr id="7" name="Text Placeholder 4">
            <a:extLst>
              <a:ext uri="{FF2B5EF4-FFF2-40B4-BE49-F238E27FC236}">
                <a16:creationId xmlns:a16="http://schemas.microsoft.com/office/drawing/2014/main" id="{730CE096-BE14-E799-7CFE-125F32E9A8BA}"/>
              </a:ext>
            </a:extLst>
          </p:cNvPr>
          <p:cNvSpPr>
            <a:spLocks noGrp="1"/>
          </p:cNvSpPr>
          <p:nvPr>
            <p:ph type="body" sz="quarter" idx="10" hasCustomPrompt="1"/>
          </p:nvPr>
        </p:nvSpPr>
        <p:spPr>
          <a:xfrm>
            <a:off x="840091" y="793751"/>
            <a:ext cx="17374576" cy="1949450"/>
          </a:xfrm>
          <a:prstGeom prst="rect">
            <a:avLst/>
          </a:prstGeom>
        </p:spPr>
        <p:txBody>
          <a:bodyPr/>
          <a:lstStyle>
            <a:lvl1pPr marL="0" indent="0">
              <a:buNone/>
              <a:defRPr lang="en-US" sz="9600" b="1" kern="1200" spc="200" baseline="0" dirty="0" smtClean="0">
                <a:solidFill>
                  <a:srgbClr val="003366"/>
                </a:solidFill>
                <a:latin typeface="Calibri" panose="020F0502020204030204" pitchFamily="34" charset="0"/>
                <a:ea typeface="+mj-ea"/>
                <a:cs typeface="Calibri" panose="020F0502020204030204" pitchFamily="34" charset="0"/>
              </a:defRPr>
            </a:lvl1pPr>
            <a:lvl2pPr>
              <a:defRPr lang="en-US" sz="8800" b="1" kern="1200" dirty="0" smtClean="0">
                <a:solidFill>
                  <a:srgbClr val="003366"/>
                </a:solidFill>
                <a:latin typeface="Futura LT Medium"/>
                <a:ea typeface="+mj-ea"/>
                <a:cs typeface="+mj-cs"/>
              </a:defRPr>
            </a:lvl2pPr>
            <a:lvl3pPr>
              <a:defRPr lang="en-US" sz="8800" b="1" kern="1200" dirty="0" smtClean="0">
                <a:solidFill>
                  <a:srgbClr val="003366"/>
                </a:solidFill>
                <a:latin typeface="Futura LT Medium"/>
                <a:ea typeface="+mj-ea"/>
                <a:cs typeface="+mj-cs"/>
              </a:defRPr>
            </a:lvl3pPr>
            <a:lvl4pPr>
              <a:defRPr lang="en-US" sz="8800" b="1" kern="1200" dirty="0" smtClean="0">
                <a:solidFill>
                  <a:srgbClr val="003366"/>
                </a:solidFill>
                <a:latin typeface="Futura LT Medium"/>
                <a:ea typeface="+mj-ea"/>
                <a:cs typeface="+mj-cs"/>
              </a:defRPr>
            </a:lvl4pPr>
            <a:lvl5pPr>
              <a:defRPr lang="en-AU" sz="8800" b="1" kern="1200" dirty="0">
                <a:solidFill>
                  <a:srgbClr val="003366"/>
                </a:solidFill>
                <a:latin typeface="Futura LT Medium"/>
                <a:ea typeface="+mj-ea"/>
                <a:cs typeface="+mj-cs"/>
              </a:defRPr>
            </a:lvl5pPr>
          </a:lstStyle>
          <a:p>
            <a:pPr lvl="0"/>
            <a:r>
              <a:rPr lang="en-US"/>
              <a:t>Title to go here</a:t>
            </a:r>
          </a:p>
        </p:txBody>
      </p:sp>
    </p:spTree>
    <p:extLst>
      <p:ext uri="{BB962C8B-B14F-4D97-AF65-F5344CB8AC3E}">
        <p14:creationId xmlns:p14="http://schemas.microsoft.com/office/powerpoint/2010/main" val="3050367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a. Black Logo with Title (Right White Corner Gradient)">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730CE096-BE14-E799-7CFE-125F32E9A8BA}"/>
              </a:ext>
            </a:extLst>
          </p:cNvPr>
          <p:cNvSpPr>
            <a:spLocks noGrp="1"/>
          </p:cNvSpPr>
          <p:nvPr>
            <p:ph type="body" sz="quarter" idx="10" hasCustomPrompt="1"/>
          </p:nvPr>
        </p:nvSpPr>
        <p:spPr>
          <a:xfrm>
            <a:off x="840091" y="793751"/>
            <a:ext cx="17374576" cy="1949450"/>
          </a:xfrm>
          <a:prstGeom prst="rect">
            <a:avLst/>
          </a:prstGeom>
        </p:spPr>
        <p:txBody>
          <a:bodyPr/>
          <a:lstStyle>
            <a:lvl1pPr marL="0" indent="0">
              <a:buNone/>
              <a:defRPr lang="en-US" sz="9600" b="1" kern="1200" spc="200" baseline="0" dirty="0" smtClean="0">
                <a:solidFill>
                  <a:srgbClr val="003366"/>
                </a:solidFill>
                <a:latin typeface="Calibri" panose="020F0502020204030204" pitchFamily="34" charset="0"/>
                <a:ea typeface="+mj-ea"/>
                <a:cs typeface="Calibri" panose="020F0502020204030204" pitchFamily="34" charset="0"/>
              </a:defRPr>
            </a:lvl1pPr>
            <a:lvl2pPr>
              <a:defRPr lang="en-US" sz="8800" b="1" kern="1200" dirty="0" smtClean="0">
                <a:solidFill>
                  <a:srgbClr val="003366"/>
                </a:solidFill>
                <a:latin typeface="Futura LT Medium"/>
                <a:ea typeface="+mj-ea"/>
                <a:cs typeface="+mj-cs"/>
              </a:defRPr>
            </a:lvl2pPr>
            <a:lvl3pPr>
              <a:defRPr lang="en-US" sz="8800" b="1" kern="1200" dirty="0" smtClean="0">
                <a:solidFill>
                  <a:srgbClr val="003366"/>
                </a:solidFill>
                <a:latin typeface="Futura LT Medium"/>
                <a:ea typeface="+mj-ea"/>
                <a:cs typeface="+mj-cs"/>
              </a:defRPr>
            </a:lvl3pPr>
            <a:lvl4pPr>
              <a:defRPr lang="en-US" sz="8800" b="1" kern="1200" dirty="0" smtClean="0">
                <a:solidFill>
                  <a:srgbClr val="003366"/>
                </a:solidFill>
                <a:latin typeface="Futura LT Medium"/>
                <a:ea typeface="+mj-ea"/>
                <a:cs typeface="+mj-cs"/>
              </a:defRPr>
            </a:lvl4pPr>
            <a:lvl5pPr>
              <a:defRPr lang="en-AU" sz="8800" b="1" kern="1200" dirty="0">
                <a:solidFill>
                  <a:srgbClr val="003366"/>
                </a:solidFill>
                <a:latin typeface="Futura LT Medium"/>
                <a:ea typeface="+mj-ea"/>
                <a:cs typeface="+mj-cs"/>
              </a:defRPr>
            </a:lvl5pPr>
          </a:lstStyle>
          <a:p>
            <a:pPr lvl="0"/>
            <a:r>
              <a:rPr lang="en-US"/>
              <a:t>Title to go here</a:t>
            </a:r>
          </a:p>
        </p:txBody>
      </p:sp>
    </p:spTree>
    <p:extLst>
      <p:ext uri="{BB962C8B-B14F-4D97-AF65-F5344CB8AC3E}">
        <p14:creationId xmlns:p14="http://schemas.microsoft.com/office/powerpoint/2010/main" val="28933076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b. Black Logo with Title incl Bullets (Right White Corner Gradi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F4676C0-01D8-C605-8D45-504CE7E2EFF7}"/>
              </a:ext>
            </a:extLst>
          </p:cNvPr>
          <p:cNvSpPr>
            <a:spLocks noGrp="1"/>
          </p:cNvSpPr>
          <p:nvPr>
            <p:ph type="body" sz="half" idx="1"/>
          </p:nvPr>
        </p:nvSpPr>
        <p:spPr>
          <a:xfrm>
            <a:off x="1219200" y="3200401"/>
            <a:ext cx="10769600" cy="9051926"/>
          </a:xfrm>
        </p:spPr>
        <p:txBody>
          <a:bodyPr/>
          <a:lstStyle>
            <a:lvl1pPr>
              <a:defRPr sz="5400">
                <a:solidFill>
                  <a:srgbClr val="003366"/>
                </a:solidFill>
                <a:latin typeface="Calibri" panose="020F0502020204030204" pitchFamily="34" charset="0"/>
                <a:cs typeface="Calibri" panose="020F0502020204030204" pitchFamily="34" charset="0"/>
              </a:defRPr>
            </a:lvl1pPr>
            <a:lvl2pPr>
              <a:defRPr sz="4000">
                <a:solidFill>
                  <a:srgbClr val="003366"/>
                </a:solidFill>
                <a:latin typeface="Calibri" panose="020F0502020204030204" pitchFamily="34" charset="0"/>
                <a:cs typeface="Calibri" panose="020F0502020204030204" pitchFamily="34" charset="0"/>
              </a:defRPr>
            </a:lvl2pPr>
            <a:lvl3pPr>
              <a:defRPr sz="3200">
                <a:solidFill>
                  <a:srgbClr val="003366"/>
                </a:solidFill>
                <a:latin typeface="Calibri" panose="020F0502020204030204" pitchFamily="34" charset="0"/>
                <a:cs typeface="Calibri" panose="020F0502020204030204" pitchFamily="34" charset="0"/>
              </a:defRPr>
            </a:lvl3pPr>
            <a:lvl4pPr>
              <a:defRPr sz="3200">
                <a:solidFill>
                  <a:srgbClr val="003366"/>
                </a:solidFill>
                <a:latin typeface="Calibri" panose="020F0502020204030204" pitchFamily="34" charset="0"/>
                <a:cs typeface="Calibri" panose="020F0502020204030204" pitchFamily="34" charset="0"/>
              </a:defRPr>
            </a:lvl4pPr>
            <a:lvl5pPr>
              <a:defRPr sz="3200">
                <a:solidFill>
                  <a:srgbClr val="003366"/>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D4999E0-C3D3-6C26-500F-6DCCEE1E3E48}"/>
              </a:ext>
            </a:extLst>
          </p:cNvPr>
          <p:cNvSpPr>
            <a:spLocks noGrp="1"/>
          </p:cNvSpPr>
          <p:nvPr>
            <p:ph sz="half" idx="2"/>
          </p:nvPr>
        </p:nvSpPr>
        <p:spPr>
          <a:xfrm>
            <a:off x="12395200" y="3200401"/>
            <a:ext cx="10769600" cy="9051926"/>
          </a:xfrm>
        </p:spPr>
        <p:txBody>
          <a:bodyPr/>
          <a:lstStyle>
            <a:lvl1pPr>
              <a:defRPr sz="5400">
                <a:solidFill>
                  <a:srgbClr val="003366"/>
                </a:solidFill>
                <a:latin typeface="Calibri" panose="020F0502020204030204" pitchFamily="34" charset="0"/>
                <a:cs typeface="Calibri" panose="020F0502020204030204" pitchFamily="34" charset="0"/>
              </a:defRPr>
            </a:lvl1pPr>
            <a:lvl2pPr>
              <a:defRPr sz="4000">
                <a:solidFill>
                  <a:srgbClr val="003366"/>
                </a:solidFill>
                <a:latin typeface="Calibri" panose="020F0502020204030204" pitchFamily="34" charset="0"/>
                <a:cs typeface="Calibri" panose="020F0502020204030204" pitchFamily="34" charset="0"/>
              </a:defRPr>
            </a:lvl2pPr>
            <a:lvl3pPr>
              <a:defRPr sz="3200">
                <a:solidFill>
                  <a:srgbClr val="003366"/>
                </a:solidFill>
                <a:latin typeface="Calibri" panose="020F0502020204030204" pitchFamily="34" charset="0"/>
                <a:cs typeface="Calibri" panose="020F0502020204030204" pitchFamily="34" charset="0"/>
              </a:defRPr>
            </a:lvl3pPr>
            <a:lvl4pPr>
              <a:defRPr sz="3200">
                <a:solidFill>
                  <a:srgbClr val="003366"/>
                </a:solidFill>
                <a:latin typeface="Calibri" panose="020F0502020204030204" pitchFamily="34" charset="0"/>
                <a:cs typeface="Calibri" panose="020F0502020204030204" pitchFamily="34" charset="0"/>
              </a:defRPr>
            </a:lvl4pPr>
            <a:lvl5pPr>
              <a:defRPr sz="3200">
                <a:solidFill>
                  <a:srgbClr val="003366"/>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4">
            <a:extLst>
              <a:ext uri="{FF2B5EF4-FFF2-40B4-BE49-F238E27FC236}">
                <a16:creationId xmlns:a16="http://schemas.microsoft.com/office/drawing/2014/main" id="{1C3E5DA4-5A32-55F9-DE26-DD18B18A200C}"/>
              </a:ext>
            </a:extLst>
          </p:cNvPr>
          <p:cNvSpPr>
            <a:spLocks noGrp="1"/>
          </p:cNvSpPr>
          <p:nvPr>
            <p:ph type="body" sz="quarter" idx="10" hasCustomPrompt="1"/>
          </p:nvPr>
        </p:nvSpPr>
        <p:spPr>
          <a:xfrm>
            <a:off x="840091" y="793751"/>
            <a:ext cx="17374576" cy="1949450"/>
          </a:xfrm>
          <a:prstGeom prst="rect">
            <a:avLst/>
          </a:prstGeom>
        </p:spPr>
        <p:txBody>
          <a:bodyPr/>
          <a:lstStyle>
            <a:lvl1pPr marL="0" indent="0">
              <a:buNone/>
              <a:defRPr lang="en-US" sz="9600" b="1" kern="1200" spc="200" baseline="0" dirty="0" smtClean="0">
                <a:solidFill>
                  <a:srgbClr val="003366"/>
                </a:solidFill>
                <a:latin typeface="Calibri" panose="020F0502020204030204" pitchFamily="34" charset="0"/>
                <a:ea typeface="+mj-ea"/>
                <a:cs typeface="Calibri" panose="020F0502020204030204" pitchFamily="34" charset="0"/>
              </a:defRPr>
            </a:lvl1pPr>
            <a:lvl2pPr>
              <a:defRPr lang="en-US" sz="8800" b="1" kern="1200" dirty="0" smtClean="0">
                <a:solidFill>
                  <a:srgbClr val="003366"/>
                </a:solidFill>
                <a:latin typeface="Futura LT Medium"/>
                <a:ea typeface="+mj-ea"/>
                <a:cs typeface="+mj-cs"/>
              </a:defRPr>
            </a:lvl2pPr>
            <a:lvl3pPr>
              <a:defRPr lang="en-US" sz="8800" b="1" kern="1200" dirty="0" smtClean="0">
                <a:solidFill>
                  <a:srgbClr val="003366"/>
                </a:solidFill>
                <a:latin typeface="Futura LT Medium"/>
                <a:ea typeface="+mj-ea"/>
                <a:cs typeface="+mj-cs"/>
              </a:defRPr>
            </a:lvl3pPr>
            <a:lvl4pPr>
              <a:defRPr lang="en-US" sz="8800" b="1" kern="1200" dirty="0" smtClean="0">
                <a:solidFill>
                  <a:srgbClr val="003366"/>
                </a:solidFill>
                <a:latin typeface="Futura LT Medium"/>
                <a:ea typeface="+mj-ea"/>
                <a:cs typeface="+mj-cs"/>
              </a:defRPr>
            </a:lvl4pPr>
            <a:lvl5pPr>
              <a:defRPr lang="en-AU" sz="8800" b="1" kern="1200" dirty="0">
                <a:solidFill>
                  <a:srgbClr val="003366"/>
                </a:solidFill>
                <a:latin typeface="Futura LT Medium"/>
                <a:ea typeface="+mj-ea"/>
                <a:cs typeface="+mj-cs"/>
              </a:defRPr>
            </a:lvl5pPr>
          </a:lstStyle>
          <a:p>
            <a:pPr lvl="0"/>
            <a:r>
              <a:rPr lang="en-US"/>
              <a:t>Title to go here</a:t>
            </a:r>
          </a:p>
        </p:txBody>
      </p:sp>
    </p:spTree>
    <p:extLst>
      <p:ext uri="{BB962C8B-B14F-4D97-AF65-F5344CB8AC3E}">
        <p14:creationId xmlns:p14="http://schemas.microsoft.com/office/powerpoint/2010/main" val="3772861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c. Black Logo Blank (Right White Corner Gradi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0301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40567"/>
            <a:ext cx="10363200" cy="1960033"/>
          </a:xfrm>
        </p:spPr>
        <p:txBody>
          <a:bodyPr/>
          <a:lstStyle/>
          <a:p>
            <a:r>
              <a:rPr lang="en-US"/>
              <a:t>Click to edit Master title style</a:t>
            </a:r>
          </a:p>
        </p:txBody>
      </p:sp>
      <p:sp>
        <p:nvSpPr>
          <p:cNvPr id="3" name="Subtitle 2"/>
          <p:cNvSpPr>
            <a:spLocks noGrp="1"/>
          </p:cNvSpPr>
          <p:nvPr>
            <p:ph type="subTitle" idx="1"/>
          </p:nvPr>
        </p:nvSpPr>
        <p:spPr>
          <a:xfrm>
            <a:off x="1828800" y="5181600"/>
            <a:ext cx="85344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78844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343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5875867"/>
            <a:ext cx="103632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3875618"/>
            <a:ext cx="103632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58556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74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p>
            <a:r>
              <a:rPr lang="en-US"/>
              <a:t>Click to edit Master title style</a:t>
            </a:r>
            <a:endParaRPr lang="en-AU"/>
          </a:p>
        </p:txBody>
      </p:sp>
      <p:sp>
        <p:nvSpPr>
          <p:cNvPr id="3" name="Text Placeholder 2"/>
          <p:cNvSpPr>
            <a:spLocks noGrp="1"/>
          </p:cNvSpPr>
          <p:nvPr>
            <p:ph type="body" sz="half" idx="1"/>
          </p:nvPr>
        </p:nvSpPr>
        <p:spPr>
          <a:xfrm>
            <a:off x="1219200" y="3200401"/>
            <a:ext cx="10769600" cy="90519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12395200" y="3200401"/>
            <a:ext cx="10769600" cy="90519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18529301" y="13049251"/>
            <a:ext cx="5854699" cy="666750"/>
          </a:xfrm>
          <a:prstGeom prst="rect">
            <a:avLst/>
          </a:prstGeom>
          <a:ln/>
        </p:spPr>
        <p:txBody>
          <a:bodyPr/>
          <a:lstStyle>
            <a:lvl1pPr>
              <a:defRPr/>
            </a:lvl1pPr>
          </a:lstStyle>
          <a:p>
            <a:pPr>
              <a:defRPr/>
            </a:pPr>
            <a:r>
              <a:rPr lang="en-US"/>
              <a:t>© Team Management Systems</a:t>
            </a:r>
          </a:p>
        </p:txBody>
      </p:sp>
    </p:spTree>
    <p:extLst>
      <p:ext uri="{BB962C8B-B14F-4D97-AF65-F5344CB8AC3E}">
        <p14:creationId xmlns:p14="http://schemas.microsoft.com/office/powerpoint/2010/main" val="3656098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46817"/>
            <a:ext cx="538691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899833"/>
            <a:ext cx="538691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2046817"/>
            <a:ext cx="5389033"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899833"/>
            <a:ext cx="5389033"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0669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35573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65707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64067"/>
            <a:ext cx="4011084"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364067"/>
            <a:ext cx="6815667"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13467"/>
            <a:ext cx="4011084"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15722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6400800"/>
            <a:ext cx="73152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817033"/>
            <a:ext cx="73152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7156451"/>
            <a:ext cx="73152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6632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3765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6185"/>
            <a:ext cx="27432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66185"/>
            <a:ext cx="802640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548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40567"/>
            <a:ext cx="10363200" cy="1960033"/>
          </a:xfrm>
        </p:spPr>
        <p:txBody>
          <a:bodyPr/>
          <a:lstStyle/>
          <a:p>
            <a:r>
              <a:rPr lang="en-US"/>
              <a:t>Click to edit Master title style</a:t>
            </a:r>
          </a:p>
        </p:txBody>
      </p:sp>
      <p:sp>
        <p:nvSpPr>
          <p:cNvPr id="3" name="Subtitle 2"/>
          <p:cNvSpPr>
            <a:spLocks noGrp="1"/>
          </p:cNvSpPr>
          <p:nvPr>
            <p:ph type="subTitle" idx="1"/>
          </p:nvPr>
        </p:nvSpPr>
        <p:spPr>
          <a:xfrm>
            <a:off x="1828800" y="5181600"/>
            <a:ext cx="85344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145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49171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5875867"/>
            <a:ext cx="103632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3875618"/>
            <a:ext cx="103632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77D774-EEC8-43FE-B940-730E92D88CCE}"/>
              </a:ext>
            </a:extLst>
          </p:cNvPr>
          <p:cNvSpPr>
            <a:spLocks noGrp="1"/>
          </p:cNvSpPr>
          <p:nvPr>
            <p:ph type="body" sz="quarter" idx="10"/>
          </p:nvPr>
        </p:nvSpPr>
        <p:spPr>
          <a:xfrm>
            <a:off x="1054100" y="793751"/>
            <a:ext cx="16002000" cy="1949450"/>
          </a:xfrm>
          <a:prstGeom prst="rect">
            <a:avLst/>
          </a:prstGeom>
        </p:spPr>
        <p:txBody>
          <a:bodyPr/>
          <a:lstStyle>
            <a:lvl1pPr marL="0" indent="0">
              <a:buNone/>
              <a:defRPr lang="en-US" sz="8800" b="1" kern="1200" spc="200" baseline="0" dirty="0" smtClean="0">
                <a:solidFill>
                  <a:srgbClr val="003366"/>
                </a:solidFill>
                <a:latin typeface="Futura LT Medium"/>
                <a:ea typeface="+mj-ea"/>
                <a:cs typeface="+mj-cs"/>
              </a:defRPr>
            </a:lvl1pPr>
            <a:lvl2pPr>
              <a:defRPr lang="en-US" sz="8800" b="1" kern="1200" dirty="0" smtClean="0">
                <a:solidFill>
                  <a:srgbClr val="003366"/>
                </a:solidFill>
                <a:latin typeface="Futura LT Medium"/>
                <a:ea typeface="+mj-ea"/>
                <a:cs typeface="+mj-cs"/>
              </a:defRPr>
            </a:lvl2pPr>
            <a:lvl3pPr>
              <a:defRPr lang="en-US" sz="8800" b="1" kern="1200" dirty="0" smtClean="0">
                <a:solidFill>
                  <a:srgbClr val="003366"/>
                </a:solidFill>
                <a:latin typeface="Futura LT Medium"/>
                <a:ea typeface="+mj-ea"/>
                <a:cs typeface="+mj-cs"/>
              </a:defRPr>
            </a:lvl3pPr>
            <a:lvl4pPr>
              <a:defRPr lang="en-US" sz="8800" b="1" kern="1200" dirty="0" smtClean="0">
                <a:solidFill>
                  <a:srgbClr val="003366"/>
                </a:solidFill>
                <a:latin typeface="Futura LT Medium"/>
                <a:ea typeface="+mj-ea"/>
                <a:cs typeface="+mj-cs"/>
              </a:defRPr>
            </a:lvl4pPr>
            <a:lvl5pPr>
              <a:defRPr lang="en-AU" sz="8800" b="1" kern="1200" dirty="0">
                <a:solidFill>
                  <a:srgbClr val="003366"/>
                </a:solidFill>
                <a:latin typeface="Futura LT Medium"/>
                <a:ea typeface="+mj-ea"/>
                <a:cs typeface="+mj-cs"/>
              </a:defRPr>
            </a:lvl5pPr>
          </a:lstStyle>
          <a:p>
            <a:pPr lvl="0"/>
            <a:r>
              <a:rPr lang="en-US"/>
              <a:t>Click to edit Master text styles</a:t>
            </a:r>
          </a:p>
        </p:txBody>
      </p:sp>
    </p:spTree>
    <p:extLst>
      <p:ext uri="{BB962C8B-B14F-4D97-AF65-F5344CB8AC3E}">
        <p14:creationId xmlns:p14="http://schemas.microsoft.com/office/powerpoint/2010/main" val="27094607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36969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46817"/>
            <a:ext cx="538691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899833"/>
            <a:ext cx="538691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2046817"/>
            <a:ext cx="5389033"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899833"/>
            <a:ext cx="5389033"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45810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3327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7593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64067"/>
            <a:ext cx="4011084"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364067"/>
            <a:ext cx="6815667"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13467"/>
            <a:ext cx="4011084"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8960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6400800"/>
            <a:ext cx="73152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817033"/>
            <a:ext cx="73152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7156451"/>
            <a:ext cx="73152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19672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8388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6185"/>
            <a:ext cx="27432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66185"/>
            <a:ext cx="802640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98009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page">
    <p:bg>
      <p:bgPr>
        <a:solidFill>
          <a:srgbClr val="061848"/>
        </a:solidFill>
        <a:effectLst/>
      </p:bgPr>
    </p:bg>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BC64B91E-5864-FF4A-8C28-C27508ACBFB2}"/>
              </a:ext>
            </a:extLst>
          </p:cNvPr>
          <p:cNvPicPr>
            <a:picLocks noChangeAspect="1"/>
          </p:cNvPicPr>
          <p:nvPr userDrawn="1"/>
        </p:nvPicPr>
        <p:blipFill rotWithShape="1">
          <a:blip r:embed="rId2"/>
          <a:srcRect r="46918"/>
          <a:stretch/>
        </p:blipFill>
        <p:spPr>
          <a:xfrm>
            <a:off x="1" y="0"/>
            <a:ext cx="12943642" cy="13716000"/>
          </a:xfrm>
          <a:prstGeom prst="rect">
            <a:avLst/>
          </a:prstGeom>
        </p:spPr>
      </p:pic>
      <p:pic>
        <p:nvPicPr>
          <p:cNvPr id="9" name="Picture 8" descr="A picture containing plate, light&#10;&#10;Description automatically generated">
            <a:extLst>
              <a:ext uri="{FF2B5EF4-FFF2-40B4-BE49-F238E27FC236}">
                <a16:creationId xmlns:a16="http://schemas.microsoft.com/office/drawing/2014/main" id="{417F6BE8-10E8-4E4E-96B2-1687567FB12A}"/>
              </a:ext>
            </a:extLst>
          </p:cNvPr>
          <p:cNvPicPr>
            <a:picLocks noChangeAspect="1"/>
          </p:cNvPicPr>
          <p:nvPr/>
        </p:nvPicPr>
        <p:blipFill>
          <a:blip r:embed="rId3"/>
          <a:stretch>
            <a:fillRect/>
          </a:stretch>
        </p:blipFill>
        <p:spPr>
          <a:xfrm>
            <a:off x="658329" y="10955876"/>
            <a:ext cx="4029082" cy="2152004"/>
          </a:xfrm>
          <a:prstGeom prst="rect">
            <a:avLst/>
          </a:prstGeom>
        </p:spPr>
      </p:pic>
      <p:sp>
        <p:nvSpPr>
          <p:cNvPr id="2" name="Title 1">
            <a:extLst>
              <a:ext uri="{FF2B5EF4-FFF2-40B4-BE49-F238E27FC236}">
                <a16:creationId xmlns:a16="http://schemas.microsoft.com/office/drawing/2014/main" id="{44F47CBF-678A-4549-821A-8B38B5D91C15}"/>
              </a:ext>
            </a:extLst>
          </p:cNvPr>
          <p:cNvSpPr>
            <a:spLocks noGrp="1"/>
          </p:cNvSpPr>
          <p:nvPr>
            <p:ph type="ctrTitle" hasCustomPrompt="1"/>
          </p:nvPr>
        </p:nvSpPr>
        <p:spPr>
          <a:xfrm>
            <a:off x="13920185" y="731199"/>
            <a:ext cx="9468134" cy="6126802"/>
          </a:xfrm>
        </p:spPr>
        <p:txBody>
          <a:bodyPr lIns="0" tIns="0" rIns="0" bIns="0" anchor="b">
            <a:noAutofit/>
          </a:bodyPr>
          <a:lstStyle>
            <a:lvl1pPr algn="l">
              <a:defRPr sz="10800">
                <a:solidFill>
                  <a:schemeClr val="bg1"/>
                </a:solidFill>
                <a:latin typeface="Arial" panose="020B0604020202020204" pitchFamily="34" charset="0"/>
                <a:cs typeface="Arial" panose="020B0604020202020204" pitchFamily="34" charset="0"/>
              </a:defRPr>
            </a:lvl1pPr>
          </a:lstStyle>
          <a:p>
            <a:r>
              <a:rPr lang="en-GB" dirty="0"/>
              <a:t>Presentation title</a:t>
            </a:r>
            <a:endParaRPr lang="en-US" dirty="0"/>
          </a:p>
        </p:txBody>
      </p:sp>
      <p:sp>
        <p:nvSpPr>
          <p:cNvPr id="3" name="Subtitle 2">
            <a:extLst>
              <a:ext uri="{FF2B5EF4-FFF2-40B4-BE49-F238E27FC236}">
                <a16:creationId xmlns:a16="http://schemas.microsoft.com/office/drawing/2014/main" id="{13AD2581-BA85-6D4D-91A7-B16EB7A7F114}"/>
              </a:ext>
            </a:extLst>
          </p:cNvPr>
          <p:cNvSpPr>
            <a:spLocks noGrp="1"/>
          </p:cNvSpPr>
          <p:nvPr>
            <p:ph type="subTitle" idx="1"/>
          </p:nvPr>
        </p:nvSpPr>
        <p:spPr>
          <a:xfrm>
            <a:off x="13920185" y="7406109"/>
            <a:ext cx="9468134" cy="2212962"/>
          </a:xfrm>
        </p:spPr>
        <p:txBody>
          <a:bodyPr lIns="0" tIns="0" rIns="0" bIns="0">
            <a:noAutofit/>
          </a:bodyPr>
          <a:lstStyle>
            <a:lvl1pPr marL="0" indent="0" algn="l">
              <a:lnSpc>
                <a:spcPct val="100000"/>
              </a:lnSpc>
              <a:buNone/>
              <a:defRPr sz="4000">
                <a:solidFill>
                  <a:schemeClr val="bg1"/>
                </a:solidFill>
                <a:latin typeface="Arial" panose="020B0604020202020204" pitchFamily="34" charset="0"/>
                <a:cs typeface="Arial" panose="020B060402020202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dirty="0"/>
              <a:t>Click to edit Master subtitle style</a:t>
            </a:r>
            <a:endParaRPr lang="en-US" dirty="0"/>
          </a:p>
        </p:txBody>
      </p:sp>
    </p:spTree>
    <p:extLst>
      <p:ext uri="{BB962C8B-B14F-4D97-AF65-F5344CB8AC3E}">
        <p14:creationId xmlns:p14="http://schemas.microsoft.com/office/powerpoint/2010/main" val="42876937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s Page">
    <p:bg>
      <p:bgPr>
        <a:solidFill>
          <a:srgbClr val="061848"/>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D55C82E-AD28-5349-BEE0-9C2C24F023D9}"/>
              </a:ext>
            </a:extLst>
          </p:cNvPr>
          <p:cNvPicPr>
            <a:picLocks noChangeAspect="1"/>
          </p:cNvPicPr>
          <p:nvPr userDrawn="1"/>
        </p:nvPicPr>
        <p:blipFill>
          <a:blip r:embed="rId2"/>
          <a:stretch>
            <a:fill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8BC690D8-16EC-A346-9C6C-25312043F90D}"/>
              </a:ext>
            </a:extLst>
          </p:cNvPr>
          <p:cNvSpPr>
            <a:spLocks noGrp="1"/>
          </p:cNvSpPr>
          <p:nvPr>
            <p:ph type="title"/>
          </p:nvPr>
        </p:nvSpPr>
        <p:spPr>
          <a:xfrm>
            <a:off x="1249440" y="1333506"/>
            <a:ext cx="20787696" cy="1850400"/>
          </a:xfrm>
        </p:spPr>
        <p:txBody>
          <a:bodyPr lIns="0" tIns="0" rIns="0" bIns="0">
            <a:noAutofit/>
          </a:bodyPr>
          <a:lstStyle>
            <a:lvl1pPr>
              <a:defRPr>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99C7008-7362-D24E-897F-B255FA3273A7}"/>
              </a:ext>
            </a:extLst>
          </p:cNvPr>
          <p:cNvSpPr>
            <a:spLocks noGrp="1"/>
          </p:cNvSpPr>
          <p:nvPr>
            <p:ph idx="1"/>
          </p:nvPr>
        </p:nvSpPr>
        <p:spPr>
          <a:xfrm>
            <a:off x="1249440" y="3389392"/>
            <a:ext cx="20790876" cy="8993104"/>
          </a:xfrm>
        </p:spPr>
        <p:txBody>
          <a:bodyPr lIns="0" tIns="0" rIns="0" bIns="0">
            <a:noAutofit/>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Icon&#10;&#10;Description automatically generated">
            <a:extLst>
              <a:ext uri="{FF2B5EF4-FFF2-40B4-BE49-F238E27FC236}">
                <a16:creationId xmlns:a16="http://schemas.microsoft.com/office/drawing/2014/main" id="{CFD265C1-1A7D-CE48-B08A-C84766161937}"/>
              </a:ext>
            </a:extLst>
          </p:cNvPr>
          <p:cNvPicPr>
            <a:picLocks noChangeAspect="1"/>
          </p:cNvPicPr>
          <p:nvPr userDrawn="1"/>
        </p:nvPicPr>
        <p:blipFill>
          <a:blip r:embed="rId3"/>
          <a:stretch>
            <a:fillRect/>
          </a:stretch>
        </p:blipFill>
        <p:spPr>
          <a:xfrm>
            <a:off x="23135771" y="12493387"/>
            <a:ext cx="793074" cy="793074"/>
          </a:xfrm>
          <a:prstGeom prst="rect">
            <a:avLst/>
          </a:prstGeom>
        </p:spPr>
      </p:pic>
      <p:sp>
        <p:nvSpPr>
          <p:cNvPr id="7" name="Text Placeholder 6">
            <a:extLst>
              <a:ext uri="{FF2B5EF4-FFF2-40B4-BE49-F238E27FC236}">
                <a16:creationId xmlns:a16="http://schemas.microsoft.com/office/drawing/2014/main" id="{B13C7F89-5C1E-B547-92BD-CB60F2855F4D}"/>
              </a:ext>
            </a:extLst>
          </p:cNvPr>
          <p:cNvSpPr>
            <a:spLocks noGrp="1"/>
          </p:cNvSpPr>
          <p:nvPr>
            <p:ph type="body" sz="quarter" idx="10"/>
          </p:nvPr>
        </p:nvSpPr>
        <p:spPr>
          <a:xfrm>
            <a:off x="1249440" y="12887408"/>
            <a:ext cx="7696200" cy="600076"/>
          </a:xfrm>
        </p:spPr>
        <p:txBody>
          <a:bodyPr>
            <a:noAutofit/>
          </a:bodyPr>
          <a:lstStyle>
            <a:lvl1pPr marL="0" indent="0">
              <a:buNone/>
              <a:defRPr sz="2000" b="1">
                <a:solidFill>
                  <a:schemeClr val="bg1"/>
                </a:solidFill>
              </a:defRPr>
            </a:lvl1pPr>
            <a:lvl2pPr marL="914400" indent="0">
              <a:buNone/>
              <a:defRPr sz="2000" b="1">
                <a:solidFill>
                  <a:schemeClr val="bg1"/>
                </a:solidFill>
              </a:defRPr>
            </a:lvl2pPr>
            <a:lvl3pPr marL="1828800" indent="0">
              <a:buNone/>
              <a:defRPr sz="2000" b="1">
                <a:solidFill>
                  <a:schemeClr val="bg1"/>
                </a:solidFill>
              </a:defRPr>
            </a:lvl3pPr>
            <a:lvl4pPr marL="2743200" indent="0">
              <a:buNone/>
              <a:defRPr sz="2000" b="1">
                <a:solidFill>
                  <a:schemeClr val="bg1"/>
                </a:solidFill>
              </a:defRPr>
            </a:lvl4pPr>
            <a:lvl5pPr marL="3657600" indent="0">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5035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77D774-EEC8-43FE-B940-730E92D88CCE}"/>
              </a:ext>
            </a:extLst>
          </p:cNvPr>
          <p:cNvSpPr>
            <a:spLocks noGrp="1"/>
          </p:cNvSpPr>
          <p:nvPr>
            <p:ph type="body" sz="quarter" idx="10"/>
          </p:nvPr>
        </p:nvSpPr>
        <p:spPr>
          <a:xfrm>
            <a:off x="1054100" y="793751"/>
            <a:ext cx="16002000" cy="1949450"/>
          </a:xfrm>
          <a:prstGeom prst="rect">
            <a:avLst/>
          </a:prstGeom>
        </p:spPr>
        <p:txBody>
          <a:bodyPr/>
          <a:lstStyle>
            <a:lvl1pPr marL="0" indent="0">
              <a:buNone/>
              <a:defRPr lang="en-US" sz="8800" b="1" kern="1200" spc="200" baseline="0" dirty="0" smtClean="0">
                <a:solidFill>
                  <a:srgbClr val="003366"/>
                </a:solidFill>
                <a:latin typeface="Futura LT Medium"/>
                <a:ea typeface="+mj-ea"/>
                <a:cs typeface="+mj-cs"/>
              </a:defRPr>
            </a:lvl1pPr>
            <a:lvl2pPr>
              <a:defRPr lang="en-US" sz="8800" b="1" kern="1200" dirty="0" smtClean="0">
                <a:solidFill>
                  <a:srgbClr val="003366"/>
                </a:solidFill>
                <a:latin typeface="Futura LT Medium"/>
                <a:ea typeface="+mj-ea"/>
                <a:cs typeface="+mj-cs"/>
              </a:defRPr>
            </a:lvl2pPr>
            <a:lvl3pPr>
              <a:defRPr lang="en-US" sz="8800" b="1" kern="1200" dirty="0" smtClean="0">
                <a:solidFill>
                  <a:srgbClr val="003366"/>
                </a:solidFill>
                <a:latin typeface="Futura LT Medium"/>
                <a:ea typeface="+mj-ea"/>
                <a:cs typeface="+mj-cs"/>
              </a:defRPr>
            </a:lvl3pPr>
            <a:lvl4pPr>
              <a:defRPr lang="en-US" sz="8800" b="1" kern="1200" dirty="0" smtClean="0">
                <a:solidFill>
                  <a:srgbClr val="003366"/>
                </a:solidFill>
                <a:latin typeface="Futura LT Medium"/>
                <a:ea typeface="+mj-ea"/>
                <a:cs typeface="+mj-cs"/>
              </a:defRPr>
            </a:lvl4pPr>
            <a:lvl5pPr>
              <a:defRPr lang="en-AU" sz="8800" b="1" kern="1200" dirty="0">
                <a:solidFill>
                  <a:srgbClr val="003366"/>
                </a:solidFill>
                <a:latin typeface="Futura LT Medium"/>
                <a:ea typeface="+mj-ea"/>
                <a:cs typeface="+mj-cs"/>
              </a:defRPr>
            </a:lvl5pPr>
          </a:lstStyle>
          <a:p>
            <a:pPr lvl="0"/>
            <a:r>
              <a:rPr lang="en-US"/>
              <a:t>Click to edit Master text styles</a:t>
            </a:r>
          </a:p>
        </p:txBody>
      </p:sp>
      <p:sp>
        <p:nvSpPr>
          <p:cNvPr id="3" name="Text Placeholder 2">
            <a:extLst>
              <a:ext uri="{FF2B5EF4-FFF2-40B4-BE49-F238E27FC236}">
                <a16:creationId xmlns:a16="http://schemas.microsoft.com/office/drawing/2014/main" id="{E29531E0-7C7E-47D9-9E59-59E40EF9C99C}"/>
              </a:ext>
            </a:extLst>
          </p:cNvPr>
          <p:cNvSpPr>
            <a:spLocks noGrp="1"/>
          </p:cNvSpPr>
          <p:nvPr>
            <p:ph type="body" sz="quarter" idx="11"/>
          </p:nvPr>
        </p:nvSpPr>
        <p:spPr>
          <a:xfrm>
            <a:off x="12664441" y="12760958"/>
            <a:ext cx="10868660" cy="990600"/>
          </a:xfrm>
          <a:prstGeom prst="rect">
            <a:avLst/>
          </a:prstGeom>
        </p:spPr>
        <p:txBody>
          <a:bodyPr anchor="ctr"/>
          <a:lstStyle>
            <a:lvl1pPr algn="r">
              <a:defRPr sz="4800">
                <a:solidFill>
                  <a:schemeClr val="bg1"/>
                </a:solidFill>
                <a:latin typeface="Futura LT Medium" panose="02000504020000020003" pitchFamily="2" charset="0"/>
              </a:defRPr>
            </a:lvl1pPr>
            <a:lvl2pPr marL="201163" indent="0">
              <a:buNone/>
              <a:defRPr/>
            </a:lvl2pPr>
          </a:lstStyle>
          <a:p>
            <a:pPr lvl="0"/>
            <a:r>
              <a:rPr lang="en-US"/>
              <a:t>Click to edit Master text styles</a:t>
            </a:r>
          </a:p>
        </p:txBody>
      </p:sp>
    </p:spTree>
    <p:extLst>
      <p:ext uri="{BB962C8B-B14F-4D97-AF65-F5344CB8AC3E}">
        <p14:creationId xmlns:p14="http://schemas.microsoft.com/office/powerpoint/2010/main" val="32469838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rgbClr val="061848"/>
        </a:solidFill>
        <a:effectLst/>
      </p:bgPr>
    </p:bg>
    <p:spTree>
      <p:nvGrpSpPr>
        <p:cNvPr id="1" name=""/>
        <p:cNvGrpSpPr/>
        <p:nvPr/>
      </p:nvGrpSpPr>
      <p:grpSpPr>
        <a:xfrm>
          <a:off x="0" y="0"/>
          <a:ext cx="0" cy="0"/>
          <a:chOff x="0" y="0"/>
          <a:chExt cx="0" cy="0"/>
        </a:xfrm>
      </p:grpSpPr>
      <p:pic>
        <p:nvPicPr>
          <p:cNvPr id="5" name="Picture 4" descr="Icon&#10;&#10;Description automatically generated with low confidence">
            <a:extLst>
              <a:ext uri="{FF2B5EF4-FFF2-40B4-BE49-F238E27FC236}">
                <a16:creationId xmlns:a16="http://schemas.microsoft.com/office/drawing/2014/main" id="{F89ABE07-A1BD-914C-8E27-1620BB37FE65}"/>
              </a:ext>
            </a:extLst>
          </p:cNvPr>
          <p:cNvPicPr>
            <a:picLocks noChangeAspect="1"/>
          </p:cNvPicPr>
          <p:nvPr userDrawn="1"/>
        </p:nvPicPr>
        <p:blipFill>
          <a:blip r:embed="rId2"/>
          <a:stretch>
            <a:fill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44F47CBF-678A-4549-821A-8B38B5D91C15}"/>
              </a:ext>
            </a:extLst>
          </p:cNvPr>
          <p:cNvSpPr>
            <a:spLocks noGrp="1"/>
          </p:cNvSpPr>
          <p:nvPr>
            <p:ph type="ctrTitle" hasCustomPrompt="1"/>
          </p:nvPr>
        </p:nvSpPr>
        <p:spPr>
          <a:xfrm>
            <a:off x="10636830" y="731199"/>
            <a:ext cx="11758712" cy="6126802"/>
          </a:xfrm>
        </p:spPr>
        <p:txBody>
          <a:bodyPr lIns="0" tIns="0" rIns="0" bIns="0" anchor="b">
            <a:noAutofit/>
          </a:bodyPr>
          <a:lstStyle>
            <a:lvl1pPr algn="l">
              <a:defRPr sz="10800">
                <a:solidFill>
                  <a:schemeClr val="bg1"/>
                </a:solidFill>
                <a:latin typeface="Arial" panose="020B0604020202020204" pitchFamily="34" charset="0"/>
                <a:cs typeface="Arial" panose="020B0604020202020204" pitchFamily="34" charset="0"/>
              </a:defRPr>
            </a:lvl1pPr>
          </a:lstStyle>
          <a:p>
            <a:r>
              <a:rPr lang="en-GB" dirty="0"/>
              <a:t>Presentation title</a:t>
            </a:r>
            <a:endParaRPr lang="en-US" dirty="0"/>
          </a:p>
        </p:txBody>
      </p:sp>
      <p:sp>
        <p:nvSpPr>
          <p:cNvPr id="3" name="Subtitle 2">
            <a:extLst>
              <a:ext uri="{FF2B5EF4-FFF2-40B4-BE49-F238E27FC236}">
                <a16:creationId xmlns:a16="http://schemas.microsoft.com/office/drawing/2014/main" id="{13AD2581-BA85-6D4D-91A7-B16EB7A7F114}"/>
              </a:ext>
            </a:extLst>
          </p:cNvPr>
          <p:cNvSpPr>
            <a:spLocks noGrp="1"/>
          </p:cNvSpPr>
          <p:nvPr>
            <p:ph type="subTitle" idx="1"/>
          </p:nvPr>
        </p:nvSpPr>
        <p:spPr>
          <a:xfrm>
            <a:off x="10636831" y="7406109"/>
            <a:ext cx="9468134" cy="2212962"/>
          </a:xfrm>
        </p:spPr>
        <p:txBody>
          <a:bodyPr lIns="0" tIns="0" rIns="0" bIns="0">
            <a:noAutofit/>
          </a:bodyPr>
          <a:lstStyle>
            <a:lvl1pPr marL="0" indent="0" algn="l">
              <a:lnSpc>
                <a:spcPct val="100000"/>
              </a:lnSpc>
              <a:buNone/>
              <a:defRPr sz="4000">
                <a:solidFill>
                  <a:schemeClr val="bg1"/>
                </a:solidFill>
                <a:latin typeface="Arial" panose="020B0604020202020204" pitchFamily="34" charset="0"/>
                <a:cs typeface="Arial" panose="020B060402020202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dirty="0"/>
              <a:t>Click to edit Master subtitle style</a:t>
            </a:r>
            <a:endParaRPr lang="en-US" dirty="0"/>
          </a:p>
        </p:txBody>
      </p:sp>
      <p:pic>
        <p:nvPicPr>
          <p:cNvPr id="8" name="Picture 7" descr="Icon&#10;&#10;Description automatically generated">
            <a:extLst>
              <a:ext uri="{FF2B5EF4-FFF2-40B4-BE49-F238E27FC236}">
                <a16:creationId xmlns:a16="http://schemas.microsoft.com/office/drawing/2014/main" id="{F06B4AE4-BE82-5E43-A51D-C5E84266295C}"/>
              </a:ext>
            </a:extLst>
          </p:cNvPr>
          <p:cNvPicPr>
            <a:picLocks noChangeAspect="1"/>
          </p:cNvPicPr>
          <p:nvPr userDrawn="1"/>
        </p:nvPicPr>
        <p:blipFill>
          <a:blip r:embed="rId3"/>
          <a:stretch>
            <a:fillRect/>
          </a:stretch>
        </p:blipFill>
        <p:spPr>
          <a:xfrm>
            <a:off x="23135771" y="12493387"/>
            <a:ext cx="793074" cy="793074"/>
          </a:xfrm>
          <a:prstGeom prst="rect">
            <a:avLst/>
          </a:prstGeom>
        </p:spPr>
      </p:pic>
      <p:sp>
        <p:nvSpPr>
          <p:cNvPr id="7" name="Content Placeholder 6">
            <a:extLst>
              <a:ext uri="{FF2B5EF4-FFF2-40B4-BE49-F238E27FC236}">
                <a16:creationId xmlns:a16="http://schemas.microsoft.com/office/drawing/2014/main" id="{247E625E-0377-0740-ACAD-F3771D57BEE5}"/>
              </a:ext>
            </a:extLst>
          </p:cNvPr>
          <p:cNvSpPr>
            <a:spLocks noGrp="1"/>
          </p:cNvSpPr>
          <p:nvPr>
            <p:ph sz="quarter" idx="10"/>
          </p:nvPr>
        </p:nvSpPr>
        <p:spPr>
          <a:xfrm>
            <a:off x="4279037" y="4635379"/>
            <a:ext cx="3710866" cy="2625726"/>
          </a:xfrm>
        </p:spPr>
        <p:txBody>
          <a:bodyPr>
            <a:noAutofit/>
          </a:bodyPr>
          <a:lstStyle>
            <a:lvl1pPr marL="0" indent="0" algn="ctr">
              <a:buNone/>
              <a:defRPr sz="14400" b="1">
                <a:solidFill>
                  <a:srgbClr val="061848"/>
                </a:solidFill>
                <a:latin typeface="Arial" panose="020B0604020202020204" pitchFamily="34" charset="0"/>
                <a:cs typeface="Arial" panose="020B0604020202020204" pitchFamily="34" charset="0"/>
              </a:defRPr>
            </a:lvl1pPr>
            <a:lvl2pPr marL="914400" indent="0" algn="ctr">
              <a:buNone/>
              <a:defRPr sz="13200" b="1">
                <a:solidFill>
                  <a:srgbClr val="061848"/>
                </a:solidFill>
                <a:latin typeface="Arial" panose="020B0604020202020204" pitchFamily="34" charset="0"/>
                <a:cs typeface="Arial" panose="020B0604020202020204" pitchFamily="34" charset="0"/>
              </a:defRPr>
            </a:lvl2pPr>
            <a:lvl3pPr marL="1828800" indent="0" algn="ctr">
              <a:buNone/>
              <a:defRPr sz="12000" b="1">
                <a:solidFill>
                  <a:srgbClr val="061848"/>
                </a:solidFill>
                <a:latin typeface="Arial" panose="020B0604020202020204" pitchFamily="34" charset="0"/>
                <a:cs typeface="Arial" panose="020B0604020202020204" pitchFamily="34" charset="0"/>
              </a:defRPr>
            </a:lvl3pPr>
            <a:lvl4pPr marL="2743200" indent="0" algn="ctr">
              <a:buNone/>
              <a:defRPr sz="10800" b="1">
                <a:solidFill>
                  <a:srgbClr val="061848"/>
                </a:solidFill>
                <a:latin typeface="Arial" panose="020B0604020202020204" pitchFamily="34" charset="0"/>
                <a:cs typeface="Arial" panose="020B0604020202020204" pitchFamily="34" charset="0"/>
              </a:defRPr>
            </a:lvl4pPr>
            <a:lvl5pPr marL="3657600" indent="0" algn="ctr">
              <a:buNone/>
              <a:defRPr sz="10800" b="1">
                <a:solidFill>
                  <a:srgbClr val="061848"/>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6">
            <a:extLst>
              <a:ext uri="{FF2B5EF4-FFF2-40B4-BE49-F238E27FC236}">
                <a16:creationId xmlns:a16="http://schemas.microsoft.com/office/drawing/2014/main" id="{EE8F4D1E-E87D-3343-B722-DC294EAB3FDD}"/>
              </a:ext>
            </a:extLst>
          </p:cNvPr>
          <p:cNvSpPr>
            <a:spLocks noGrp="1"/>
          </p:cNvSpPr>
          <p:nvPr>
            <p:ph type="body" sz="quarter" idx="11"/>
          </p:nvPr>
        </p:nvSpPr>
        <p:spPr>
          <a:xfrm>
            <a:off x="1249440" y="12887408"/>
            <a:ext cx="7696200" cy="600076"/>
          </a:xfrm>
        </p:spPr>
        <p:txBody>
          <a:bodyPr>
            <a:noAutofit/>
          </a:bodyPr>
          <a:lstStyle>
            <a:lvl1pPr marL="0" indent="0">
              <a:buNone/>
              <a:defRPr sz="2000" b="1">
                <a:solidFill>
                  <a:schemeClr val="bg1"/>
                </a:solidFill>
              </a:defRPr>
            </a:lvl1pPr>
            <a:lvl2pPr marL="914400" indent="0">
              <a:buNone/>
              <a:defRPr sz="2000" b="1">
                <a:solidFill>
                  <a:schemeClr val="bg1"/>
                </a:solidFill>
              </a:defRPr>
            </a:lvl2pPr>
            <a:lvl3pPr marL="1828800" indent="0">
              <a:buNone/>
              <a:defRPr sz="2000" b="1">
                <a:solidFill>
                  <a:schemeClr val="bg1"/>
                </a:solidFill>
              </a:defRPr>
            </a:lvl3pPr>
            <a:lvl4pPr marL="2743200" indent="0">
              <a:buNone/>
              <a:defRPr sz="2000" b="1">
                <a:solidFill>
                  <a:schemeClr val="bg1"/>
                </a:solidFill>
              </a:defRPr>
            </a:lvl4pPr>
            <a:lvl5pPr marL="3657600" indent="0">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733039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ection Divider 1">
    <p:bg>
      <p:bgPr>
        <a:solidFill>
          <a:srgbClr val="06184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9ABE07-A1BD-914C-8E27-1620BB37FE65}"/>
              </a:ext>
            </a:extLst>
          </p:cNvPr>
          <p:cNvPicPr>
            <a:picLocks noChangeAspect="1"/>
          </p:cNvPicPr>
          <p:nvPr userDrawn="1"/>
        </p:nvPicPr>
        <p:blipFill>
          <a:blip r:embed="rId2"/>
          <a:src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44F47CBF-678A-4549-821A-8B38B5D91C15}"/>
              </a:ext>
            </a:extLst>
          </p:cNvPr>
          <p:cNvSpPr>
            <a:spLocks noGrp="1"/>
          </p:cNvSpPr>
          <p:nvPr>
            <p:ph type="ctrTitle" hasCustomPrompt="1"/>
          </p:nvPr>
        </p:nvSpPr>
        <p:spPr>
          <a:xfrm>
            <a:off x="10636830" y="731199"/>
            <a:ext cx="11758712" cy="6126802"/>
          </a:xfrm>
        </p:spPr>
        <p:txBody>
          <a:bodyPr lIns="0" tIns="0" rIns="0" bIns="0" anchor="b">
            <a:noAutofit/>
          </a:bodyPr>
          <a:lstStyle>
            <a:lvl1pPr algn="l">
              <a:defRPr sz="10000">
                <a:solidFill>
                  <a:schemeClr val="bg1"/>
                </a:solidFill>
                <a:latin typeface="Arial" panose="020B0604020202020204" pitchFamily="34" charset="0"/>
                <a:cs typeface="Arial" panose="020B0604020202020204" pitchFamily="34" charset="0"/>
              </a:defRPr>
            </a:lvl1pPr>
          </a:lstStyle>
          <a:p>
            <a:r>
              <a:rPr lang="en-GB" dirty="0"/>
              <a:t>Presentation title</a:t>
            </a:r>
            <a:endParaRPr lang="en-US" dirty="0"/>
          </a:p>
        </p:txBody>
      </p:sp>
      <p:sp>
        <p:nvSpPr>
          <p:cNvPr id="3" name="Subtitle 2">
            <a:extLst>
              <a:ext uri="{FF2B5EF4-FFF2-40B4-BE49-F238E27FC236}">
                <a16:creationId xmlns:a16="http://schemas.microsoft.com/office/drawing/2014/main" id="{13AD2581-BA85-6D4D-91A7-B16EB7A7F114}"/>
              </a:ext>
            </a:extLst>
          </p:cNvPr>
          <p:cNvSpPr>
            <a:spLocks noGrp="1"/>
          </p:cNvSpPr>
          <p:nvPr>
            <p:ph type="subTitle" idx="1"/>
          </p:nvPr>
        </p:nvSpPr>
        <p:spPr>
          <a:xfrm>
            <a:off x="10636831" y="7406109"/>
            <a:ext cx="9468134" cy="2212962"/>
          </a:xfrm>
        </p:spPr>
        <p:txBody>
          <a:bodyPr lIns="0" tIns="0" rIns="0" bIns="0">
            <a:noAutofit/>
          </a:bodyPr>
          <a:lstStyle>
            <a:lvl1pPr marL="0" indent="0" algn="l">
              <a:lnSpc>
                <a:spcPct val="100000"/>
              </a:lnSpc>
              <a:buNone/>
              <a:defRPr sz="4000">
                <a:solidFill>
                  <a:schemeClr val="bg1"/>
                </a:solidFill>
                <a:latin typeface="Arial" panose="020B0604020202020204" pitchFamily="34" charset="0"/>
                <a:cs typeface="Arial" panose="020B060402020202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dirty="0"/>
              <a:t>Click to edit Master subtitle style</a:t>
            </a:r>
            <a:endParaRPr lang="en-US" dirty="0"/>
          </a:p>
        </p:txBody>
      </p:sp>
      <p:pic>
        <p:nvPicPr>
          <p:cNvPr id="8" name="Picture 7" descr="Icon&#10;&#10;Description automatically generated">
            <a:extLst>
              <a:ext uri="{FF2B5EF4-FFF2-40B4-BE49-F238E27FC236}">
                <a16:creationId xmlns:a16="http://schemas.microsoft.com/office/drawing/2014/main" id="{F06B4AE4-BE82-5E43-A51D-C5E84266295C}"/>
              </a:ext>
            </a:extLst>
          </p:cNvPr>
          <p:cNvPicPr>
            <a:picLocks noChangeAspect="1"/>
          </p:cNvPicPr>
          <p:nvPr userDrawn="1"/>
        </p:nvPicPr>
        <p:blipFill>
          <a:blip r:embed="rId3"/>
          <a:stretch>
            <a:fillRect/>
          </a:stretch>
        </p:blipFill>
        <p:spPr>
          <a:xfrm>
            <a:off x="23135771" y="12493387"/>
            <a:ext cx="793074" cy="793074"/>
          </a:xfrm>
          <a:prstGeom prst="rect">
            <a:avLst/>
          </a:prstGeom>
        </p:spPr>
      </p:pic>
      <p:sp>
        <p:nvSpPr>
          <p:cNvPr id="7" name="Content Placeholder 6">
            <a:extLst>
              <a:ext uri="{FF2B5EF4-FFF2-40B4-BE49-F238E27FC236}">
                <a16:creationId xmlns:a16="http://schemas.microsoft.com/office/drawing/2014/main" id="{247E625E-0377-0740-ACAD-F3771D57BEE5}"/>
              </a:ext>
            </a:extLst>
          </p:cNvPr>
          <p:cNvSpPr>
            <a:spLocks noGrp="1"/>
          </p:cNvSpPr>
          <p:nvPr>
            <p:ph sz="quarter" idx="10"/>
          </p:nvPr>
        </p:nvSpPr>
        <p:spPr>
          <a:xfrm>
            <a:off x="4279037" y="4635379"/>
            <a:ext cx="3710866" cy="2625726"/>
          </a:xfrm>
        </p:spPr>
        <p:txBody>
          <a:bodyPr>
            <a:noAutofit/>
          </a:bodyPr>
          <a:lstStyle>
            <a:lvl1pPr marL="0" indent="0" algn="ctr">
              <a:buNone/>
              <a:defRPr sz="14400" b="1">
                <a:solidFill>
                  <a:schemeClr val="bg1"/>
                </a:solidFill>
                <a:latin typeface="Arial" panose="020B0604020202020204" pitchFamily="34" charset="0"/>
                <a:cs typeface="Arial" panose="020B0604020202020204" pitchFamily="34" charset="0"/>
              </a:defRPr>
            </a:lvl1pPr>
            <a:lvl2pPr marL="914400" indent="0" algn="ctr">
              <a:buNone/>
              <a:defRPr sz="13200" b="1">
                <a:solidFill>
                  <a:schemeClr val="bg1"/>
                </a:solidFill>
                <a:latin typeface="Arial" panose="020B0604020202020204" pitchFamily="34" charset="0"/>
                <a:cs typeface="Arial" panose="020B0604020202020204" pitchFamily="34" charset="0"/>
              </a:defRPr>
            </a:lvl2pPr>
            <a:lvl3pPr marL="1828800" indent="0" algn="ctr">
              <a:buNone/>
              <a:defRPr sz="12000" b="1">
                <a:solidFill>
                  <a:schemeClr val="bg1"/>
                </a:solidFill>
                <a:latin typeface="Arial" panose="020B0604020202020204" pitchFamily="34" charset="0"/>
                <a:cs typeface="Arial" panose="020B0604020202020204" pitchFamily="34" charset="0"/>
              </a:defRPr>
            </a:lvl3pPr>
            <a:lvl4pPr marL="2743200" indent="0" algn="ctr">
              <a:buNone/>
              <a:defRPr sz="10800" b="1">
                <a:solidFill>
                  <a:schemeClr val="bg1"/>
                </a:solidFill>
                <a:latin typeface="Arial" panose="020B0604020202020204" pitchFamily="34" charset="0"/>
                <a:cs typeface="Arial" panose="020B0604020202020204" pitchFamily="34" charset="0"/>
              </a:defRPr>
            </a:lvl4pPr>
            <a:lvl5pPr marL="3657600" indent="0" algn="ctr">
              <a:buNone/>
              <a:defRPr sz="108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6">
            <a:extLst>
              <a:ext uri="{FF2B5EF4-FFF2-40B4-BE49-F238E27FC236}">
                <a16:creationId xmlns:a16="http://schemas.microsoft.com/office/drawing/2014/main" id="{D93213EE-1AC2-4A4B-B321-4F925306C480}"/>
              </a:ext>
            </a:extLst>
          </p:cNvPr>
          <p:cNvSpPr>
            <a:spLocks noGrp="1"/>
          </p:cNvSpPr>
          <p:nvPr>
            <p:ph type="body" sz="quarter" idx="11"/>
          </p:nvPr>
        </p:nvSpPr>
        <p:spPr>
          <a:xfrm>
            <a:off x="1249440" y="12887408"/>
            <a:ext cx="7696200" cy="600076"/>
          </a:xfrm>
        </p:spPr>
        <p:txBody>
          <a:bodyPr>
            <a:noAutofit/>
          </a:bodyPr>
          <a:lstStyle>
            <a:lvl1pPr marL="0" indent="0">
              <a:buNone/>
              <a:defRPr sz="2000" b="1">
                <a:solidFill>
                  <a:schemeClr val="bg1"/>
                </a:solidFill>
              </a:defRPr>
            </a:lvl1pPr>
            <a:lvl2pPr marL="914400" indent="0">
              <a:buNone/>
              <a:defRPr sz="2000" b="1">
                <a:solidFill>
                  <a:schemeClr val="bg1"/>
                </a:solidFill>
              </a:defRPr>
            </a:lvl2pPr>
            <a:lvl3pPr marL="1828800" indent="0">
              <a:buNone/>
              <a:defRPr sz="2000" b="1">
                <a:solidFill>
                  <a:schemeClr val="bg1"/>
                </a:solidFill>
              </a:defRPr>
            </a:lvl3pPr>
            <a:lvl4pPr marL="2743200" indent="0">
              <a:buNone/>
              <a:defRPr sz="2000" b="1">
                <a:solidFill>
                  <a:schemeClr val="bg1"/>
                </a:solidFill>
              </a:defRPr>
            </a:lvl4pPr>
            <a:lvl5pPr marL="3657600" indent="0">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823395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rgbClr val="06184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9ABE07-A1BD-914C-8E27-1620BB37FE65}"/>
              </a:ext>
            </a:extLst>
          </p:cNvPr>
          <p:cNvPicPr>
            <a:picLocks noChangeAspect="1"/>
          </p:cNvPicPr>
          <p:nvPr userDrawn="1"/>
        </p:nvPicPr>
        <p:blipFill>
          <a:blip r:embed="rId2"/>
          <a:src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44F47CBF-678A-4549-821A-8B38B5D91C15}"/>
              </a:ext>
            </a:extLst>
          </p:cNvPr>
          <p:cNvSpPr>
            <a:spLocks noGrp="1"/>
          </p:cNvSpPr>
          <p:nvPr>
            <p:ph type="ctrTitle" hasCustomPrompt="1"/>
          </p:nvPr>
        </p:nvSpPr>
        <p:spPr>
          <a:xfrm>
            <a:off x="10636830" y="731199"/>
            <a:ext cx="11758712" cy="6126802"/>
          </a:xfrm>
        </p:spPr>
        <p:txBody>
          <a:bodyPr lIns="0" tIns="0" rIns="0" bIns="0" anchor="b">
            <a:noAutofit/>
          </a:bodyPr>
          <a:lstStyle>
            <a:lvl1pPr algn="l">
              <a:defRPr sz="10000">
                <a:solidFill>
                  <a:schemeClr val="bg1"/>
                </a:solidFill>
                <a:latin typeface="Arial" panose="020B0604020202020204" pitchFamily="34" charset="0"/>
                <a:cs typeface="Arial" panose="020B0604020202020204" pitchFamily="34" charset="0"/>
              </a:defRPr>
            </a:lvl1pPr>
          </a:lstStyle>
          <a:p>
            <a:r>
              <a:rPr lang="en-GB" dirty="0"/>
              <a:t>Presentation title</a:t>
            </a:r>
            <a:endParaRPr lang="en-US" dirty="0"/>
          </a:p>
        </p:txBody>
      </p:sp>
      <p:sp>
        <p:nvSpPr>
          <p:cNvPr id="3" name="Subtitle 2">
            <a:extLst>
              <a:ext uri="{FF2B5EF4-FFF2-40B4-BE49-F238E27FC236}">
                <a16:creationId xmlns:a16="http://schemas.microsoft.com/office/drawing/2014/main" id="{13AD2581-BA85-6D4D-91A7-B16EB7A7F114}"/>
              </a:ext>
            </a:extLst>
          </p:cNvPr>
          <p:cNvSpPr>
            <a:spLocks noGrp="1"/>
          </p:cNvSpPr>
          <p:nvPr>
            <p:ph type="subTitle" idx="1"/>
          </p:nvPr>
        </p:nvSpPr>
        <p:spPr>
          <a:xfrm>
            <a:off x="10636831" y="7406109"/>
            <a:ext cx="9468134" cy="2212962"/>
          </a:xfrm>
        </p:spPr>
        <p:txBody>
          <a:bodyPr lIns="0" tIns="0" rIns="0" bIns="0">
            <a:noAutofit/>
          </a:bodyPr>
          <a:lstStyle>
            <a:lvl1pPr marL="0" indent="0" algn="l">
              <a:lnSpc>
                <a:spcPct val="100000"/>
              </a:lnSpc>
              <a:buNone/>
              <a:defRPr sz="4000">
                <a:solidFill>
                  <a:schemeClr val="bg1"/>
                </a:solidFill>
                <a:latin typeface="Arial" panose="020B0604020202020204" pitchFamily="34" charset="0"/>
                <a:cs typeface="Arial" panose="020B060402020202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dirty="0"/>
              <a:t>Click to edit Master subtitle style</a:t>
            </a:r>
            <a:endParaRPr lang="en-US" dirty="0"/>
          </a:p>
        </p:txBody>
      </p:sp>
      <p:pic>
        <p:nvPicPr>
          <p:cNvPr id="8" name="Picture 7" descr="Icon&#10;&#10;Description automatically generated">
            <a:extLst>
              <a:ext uri="{FF2B5EF4-FFF2-40B4-BE49-F238E27FC236}">
                <a16:creationId xmlns:a16="http://schemas.microsoft.com/office/drawing/2014/main" id="{F06B4AE4-BE82-5E43-A51D-C5E84266295C}"/>
              </a:ext>
            </a:extLst>
          </p:cNvPr>
          <p:cNvPicPr>
            <a:picLocks noChangeAspect="1"/>
          </p:cNvPicPr>
          <p:nvPr userDrawn="1"/>
        </p:nvPicPr>
        <p:blipFill>
          <a:blip r:embed="rId3"/>
          <a:stretch>
            <a:fillRect/>
          </a:stretch>
        </p:blipFill>
        <p:spPr>
          <a:xfrm>
            <a:off x="23135771" y="12493387"/>
            <a:ext cx="793074" cy="793074"/>
          </a:xfrm>
          <a:prstGeom prst="rect">
            <a:avLst/>
          </a:prstGeom>
        </p:spPr>
      </p:pic>
      <p:sp>
        <p:nvSpPr>
          <p:cNvPr id="7" name="Content Placeholder 6">
            <a:extLst>
              <a:ext uri="{FF2B5EF4-FFF2-40B4-BE49-F238E27FC236}">
                <a16:creationId xmlns:a16="http://schemas.microsoft.com/office/drawing/2014/main" id="{247E625E-0377-0740-ACAD-F3771D57BEE5}"/>
              </a:ext>
            </a:extLst>
          </p:cNvPr>
          <p:cNvSpPr>
            <a:spLocks noGrp="1"/>
          </p:cNvSpPr>
          <p:nvPr>
            <p:ph sz="quarter" idx="10"/>
          </p:nvPr>
        </p:nvSpPr>
        <p:spPr>
          <a:xfrm>
            <a:off x="4279037" y="4635379"/>
            <a:ext cx="3710866" cy="2625726"/>
          </a:xfrm>
        </p:spPr>
        <p:txBody>
          <a:bodyPr>
            <a:noAutofit/>
          </a:bodyPr>
          <a:lstStyle>
            <a:lvl1pPr marL="0" indent="0" algn="ctr">
              <a:buNone/>
              <a:defRPr sz="14400" b="1">
                <a:solidFill>
                  <a:schemeClr val="bg1"/>
                </a:solidFill>
                <a:latin typeface="Arial" panose="020B0604020202020204" pitchFamily="34" charset="0"/>
                <a:cs typeface="Arial" panose="020B0604020202020204" pitchFamily="34" charset="0"/>
              </a:defRPr>
            </a:lvl1pPr>
            <a:lvl2pPr marL="914400" indent="0" algn="ctr">
              <a:buNone/>
              <a:defRPr sz="13200" b="1">
                <a:solidFill>
                  <a:schemeClr val="bg1"/>
                </a:solidFill>
                <a:latin typeface="Arial" panose="020B0604020202020204" pitchFamily="34" charset="0"/>
                <a:cs typeface="Arial" panose="020B0604020202020204" pitchFamily="34" charset="0"/>
              </a:defRPr>
            </a:lvl2pPr>
            <a:lvl3pPr marL="1828800" indent="0" algn="ctr">
              <a:buNone/>
              <a:defRPr sz="12000" b="1">
                <a:solidFill>
                  <a:schemeClr val="bg1"/>
                </a:solidFill>
                <a:latin typeface="Arial" panose="020B0604020202020204" pitchFamily="34" charset="0"/>
                <a:cs typeface="Arial" panose="020B0604020202020204" pitchFamily="34" charset="0"/>
              </a:defRPr>
            </a:lvl3pPr>
            <a:lvl4pPr marL="2743200" indent="0" algn="ctr">
              <a:buNone/>
              <a:defRPr sz="10800" b="1">
                <a:solidFill>
                  <a:schemeClr val="bg1"/>
                </a:solidFill>
                <a:latin typeface="Arial" panose="020B0604020202020204" pitchFamily="34" charset="0"/>
                <a:cs typeface="Arial" panose="020B0604020202020204" pitchFamily="34" charset="0"/>
              </a:defRPr>
            </a:lvl4pPr>
            <a:lvl5pPr marL="3657600" indent="0" algn="ctr">
              <a:buNone/>
              <a:defRPr sz="108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6">
            <a:extLst>
              <a:ext uri="{FF2B5EF4-FFF2-40B4-BE49-F238E27FC236}">
                <a16:creationId xmlns:a16="http://schemas.microsoft.com/office/drawing/2014/main" id="{AD55801F-0ECF-8546-8F6E-23C537F799CA}"/>
              </a:ext>
            </a:extLst>
          </p:cNvPr>
          <p:cNvSpPr>
            <a:spLocks noGrp="1"/>
          </p:cNvSpPr>
          <p:nvPr>
            <p:ph type="body" sz="quarter" idx="11"/>
          </p:nvPr>
        </p:nvSpPr>
        <p:spPr>
          <a:xfrm>
            <a:off x="1249440" y="12887408"/>
            <a:ext cx="7696200" cy="600076"/>
          </a:xfrm>
        </p:spPr>
        <p:txBody>
          <a:bodyPr>
            <a:noAutofit/>
          </a:bodyPr>
          <a:lstStyle>
            <a:lvl1pPr marL="0" indent="0">
              <a:buNone/>
              <a:defRPr sz="2000" b="1">
                <a:solidFill>
                  <a:schemeClr val="bg1"/>
                </a:solidFill>
              </a:defRPr>
            </a:lvl1pPr>
            <a:lvl2pPr marL="914400" indent="0">
              <a:buNone/>
              <a:defRPr sz="2000" b="1">
                <a:solidFill>
                  <a:schemeClr val="bg1"/>
                </a:solidFill>
              </a:defRPr>
            </a:lvl2pPr>
            <a:lvl3pPr marL="1828800" indent="0">
              <a:buNone/>
              <a:defRPr sz="2000" b="1">
                <a:solidFill>
                  <a:schemeClr val="bg1"/>
                </a:solidFill>
              </a:defRPr>
            </a:lvl3pPr>
            <a:lvl4pPr marL="2743200" indent="0">
              <a:buNone/>
              <a:defRPr sz="2000" b="1">
                <a:solidFill>
                  <a:schemeClr val="bg1"/>
                </a:solidFill>
              </a:defRPr>
            </a:lvl4pPr>
            <a:lvl5pPr marL="3657600" indent="0">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183251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Divider 4">
    <p:bg>
      <p:bgPr>
        <a:solidFill>
          <a:srgbClr val="06184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9ABE07-A1BD-914C-8E27-1620BB37FE65}"/>
              </a:ext>
            </a:extLst>
          </p:cNvPr>
          <p:cNvPicPr>
            <a:picLocks noChangeAspect="1"/>
          </p:cNvPicPr>
          <p:nvPr userDrawn="1"/>
        </p:nvPicPr>
        <p:blipFill>
          <a:blip r:embed="rId2"/>
          <a:src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44F47CBF-678A-4549-821A-8B38B5D91C15}"/>
              </a:ext>
            </a:extLst>
          </p:cNvPr>
          <p:cNvSpPr>
            <a:spLocks noGrp="1"/>
          </p:cNvSpPr>
          <p:nvPr>
            <p:ph type="ctrTitle" hasCustomPrompt="1"/>
          </p:nvPr>
        </p:nvSpPr>
        <p:spPr>
          <a:xfrm>
            <a:off x="10636830" y="731199"/>
            <a:ext cx="11758712" cy="6126802"/>
          </a:xfrm>
        </p:spPr>
        <p:txBody>
          <a:bodyPr lIns="0" tIns="0" rIns="0" bIns="0" anchor="b">
            <a:noAutofit/>
          </a:bodyPr>
          <a:lstStyle>
            <a:lvl1pPr algn="l">
              <a:defRPr sz="10000">
                <a:solidFill>
                  <a:schemeClr val="bg1"/>
                </a:solidFill>
                <a:latin typeface="Arial" panose="020B0604020202020204" pitchFamily="34" charset="0"/>
                <a:cs typeface="Arial" panose="020B0604020202020204" pitchFamily="34" charset="0"/>
              </a:defRPr>
            </a:lvl1pPr>
          </a:lstStyle>
          <a:p>
            <a:r>
              <a:rPr lang="en-GB" dirty="0"/>
              <a:t>Presentation title</a:t>
            </a:r>
            <a:endParaRPr lang="en-US" dirty="0"/>
          </a:p>
        </p:txBody>
      </p:sp>
      <p:sp>
        <p:nvSpPr>
          <p:cNvPr id="3" name="Subtitle 2">
            <a:extLst>
              <a:ext uri="{FF2B5EF4-FFF2-40B4-BE49-F238E27FC236}">
                <a16:creationId xmlns:a16="http://schemas.microsoft.com/office/drawing/2014/main" id="{13AD2581-BA85-6D4D-91A7-B16EB7A7F114}"/>
              </a:ext>
            </a:extLst>
          </p:cNvPr>
          <p:cNvSpPr>
            <a:spLocks noGrp="1"/>
          </p:cNvSpPr>
          <p:nvPr>
            <p:ph type="subTitle" idx="1"/>
          </p:nvPr>
        </p:nvSpPr>
        <p:spPr>
          <a:xfrm>
            <a:off x="10636831" y="7406109"/>
            <a:ext cx="9468134" cy="2212962"/>
          </a:xfrm>
        </p:spPr>
        <p:txBody>
          <a:bodyPr lIns="0" tIns="0" rIns="0" bIns="0">
            <a:noAutofit/>
          </a:bodyPr>
          <a:lstStyle>
            <a:lvl1pPr marL="0" indent="0" algn="l">
              <a:lnSpc>
                <a:spcPct val="100000"/>
              </a:lnSpc>
              <a:buNone/>
              <a:defRPr sz="4000">
                <a:solidFill>
                  <a:schemeClr val="bg1"/>
                </a:solidFill>
                <a:latin typeface="Arial" panose="020B0604020202020204" pitchFamily="34" charset="0"/>
                <a:cs typeface="Arial" panose="020B060402020202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dirty="0"/>
              <a:t>Click to edit Master subtitle style</a:t>
            </a:r>
            <a:endParaRPr lang="en-US" dirty="0"/>
          </a:p>
        </p:txBody>
      </p:sp>
      <p:pic>
        <p:nvPicPr>
          <p:cNvPr id="8" name="Picture 7" descr="Icon&#10;&#10;Description automatically generated">
            <a:extLst>
              <a:ext uri="{FF2B5EF4-FFF2-40B4-BE49-F238E27FC236}">
                <a16:creationId xmlns:a16="http://schemas.microsoft.com/office/drawing/2014/main" id="{F06B4AE4-BE82-5E43-A51D-C5E84266295C}"/>
              </a:ext>
            </a:extLst>
          </p:cNvPr>
          <p:cNvPicPr>
            <a:picLocks noChangeAspect="1"/>
          </p:cNvPicPr>
          <p:nvPr userDrawn="1"/>
        </p:nvPicPr>
        <p:blipFill>
          <a:blip r:embed="rId3"/>
          <a:stretch>
            <a:fillRect/>
          </a:stretch>
        </p:blipFill>
        <p:spPr>
          <a:xfrm>
            <a:off x="23135771" y="12493387"/>
            <a:ext cx="793074" cy="793074"/>
          </a:xfrm>
          <a:prstGeom prst="rect">
            <a:avLst/>
          </a:prstGeom>
        </p:spPr>
      </p:pic>
      <p:sp>
        <p:nvSpPr>
          <p:cNvPr id="7" name="Content Placeholder 6">
            <a:extLst>
              <a:ext uri="{FF2B5EF4-FFF2-40B4-BE49-F238E27FC236}">
                <a16:creationId xmlns:a16="http://schemas.microsoft.com/office/drawing/2014/main" id="{247E625E-0377-0740-ACAD-F3771D57BEE5}"/>
              </a:ext>
            </a:extLst>
          </p:cNvPr>
          <p:cNvSpPr>
            <a:spLocks noGrp="1"/>
          </p:cNvSpPr>
          <p:nvPr>
            <p:ph sz="quarter" idx="10"/>
          </p:nvPr>
        </p:nvSpPr>
        <p:spPr>
          <a:xfrm>
            <a:off x="4279037" y="4635379"/>
            <a:ext cx="3710866" cy="2625726"/>
          </a:xfrm>
        </p:spPr>
        <p:txBody>
          <a:bodyPr>
            <a:noAutofit/>
          </a:bodyPr>
          <a:lstStyle>
            <a:lvl1pPr marL="0" indent="0" algn="ctr">
              <a:buNone/>
              <a:defRPr sz="14400" b="1">
                <a:solidFill>
                  <a:schemeClr val="bg1"/>
                </a:solidFill>
                <a:latin typeface="Arial" panose="020B0604020202020204" pitchFamily="34" charset="0"/>
                <a:cs typeface="Arial" panose="020B0604020202020204" pitchFamily="34" charset="0"/>
              </a:defRPr>
            </a:lvl1pPr>
            <a:lvl2pPr marL="914400" indent="0" algn="ctr">
              <a:buNone/>
              <a:defRPr sz="13200" b="1">
                <a:solidFill>
                  <a:schemeClr val="bg1"/>
                </a:solidFill>
                <a:latin typeface="Arial" panose="020B0604020202020204" pitchFamily="34" charset="0"/>
                <a:cs typeface="Arial" panose="020B0604020202020204" pitchFamily="34" charset="0"/>
              </a:defRPr>
            </a:lvl2pPr>
            <a:lvl3pPr marL="1828800" indent="0" algn="ctr">
              <a:buNone/>
              <a:defRPr sz="12000" b="1">
                <a:solidFill>
                  <a:schemeClr val="bg1"/>
                </a:solidFill>
                <a:latin typeface="Arial" panose="020B0604020202020204" pitchFamily="34" charset="0"/>
                <a:cs typeface="Arial" panose="020B0604020202020204" pitchFamily="34" charset="0"/>
              </a:defRPr>
            </a:lvl3pPr>
            <a:lvl4pPr marL="2743200" indent="0" algn="ctr">
              <a:buNone/>
              <a:defRPr sz="10800" b="1">
                <a:solidFill>
                  <a:schemeClr val="bg1"/>
                </a:solidFill>
                <a:latin typeface="Arial" panose="020B0604020202020204" pitchFamily="34" charset="0"/>
                <a:cs typeface="Arial" panose="020B0604020202020204" pitchFamily="34" charset="0"/>
              </a:defRPr>
            </a:lvl4pPr>
            <a:lvl5pPr marL="3657600" indent="0" algn="ctr">
              <a:buNone/>
              <a:defRPr sz="108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6">
            <a:extLst>
              <a:ext uri="{FF2B5EF4-FFF2-40B4-BE49-F238E27FC236}">
                <a16:creationId xmlns:a16="http://schemas.microsoft.com/office/drawing/2014/main" id="{44DC0990-4D42-5D44-83C7-E50B4E433576}"/>
              </a:ext>
            </a:extLst>
          </p:cNvPr>
          <p:cNvSpPr>
            <a:spLocks noGrp="1"/>
          </p:cNvSpPr>
          <p:nvPr>
            <p:ph type="body" sz="quarter" idx="11"/>
          </p:nvPr>
        </p:nvSpPr>
        <p:spPr>
          <a:xfrm>
            <a:off x="1249440" y="12887408"/>
            <a:ext cx="7696200" cy="600076"/>
          </a:xfrm>
        </p:spPr>
        <p:txBody>
          <a:bodyPr>
            <a:noAutofit/>
          </a:bodyPr>
          <a:lstStyle>
            <a:lvl1pPr marL="0" indent="0">
              <a:buNone/>
              <a:defRPr sz="2000" b="1">
                <a:solidFill>
                  <a:schemeClr val="bg1"/>
                </a:solidFill>
              </a:defRPr>
            </a:lvl1pPr>
            <a:lvl2pPr marL="914400" indent="0">
              <a:buNone/>
              <a:defRPr sz="2000" b="1">
                <a:solidFill>
                  <a:schemeClr val="bg1"/>
                </a:solidFill>
              </a:defRPr>
            </a:lvl2pPr>
            <a:lvl3pPr marL="1828800" indent="0">
              <a:buNone/>
              <a:defRPr sz="2000" b="1">
                <a:solidFill>
                  <a:schemeClr val="bg1"/>
                </a:solidFill>
              </a:defRPr>
            </a:lvl3pPr>
            <a:lvl4pPr marL="2743200" indent="0">
              <a:buNone/>
              <a:defRPr sz="2000" b="1">
                <a:solidFill>
                  <a:schemeClr val="bg1"/>
                </a:solidFill>
              </a:defRPr>
            </a:lvl4pPr>
            <a:lvl5pPr marL="3657600" indent="0">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094256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Divider 5">
    <p:bg>
      <p:bgPr>
        <a:solidFill>
          <a:srgbClr val="06184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9ABE07-A1BD-914C-8E27-1620BB37FE65}"/>
              </a:ext>
            </a:extLst>
          </p:cNvPr>
          <p:cNvPicPr>
            <a:picLocks noChangeAspect="1"/>
          </p:cNvPicPr>
          <p:nvPr userDrawn="1"/>
        </p:nvPicPr>
        <p:blipFill>
          <a:blip r:embed="rId2"/>
          <a:src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44F47CBF-678A-4549-821A-8B38B5D91C15}"/>
              </a:ext>
            </a:extLst>
          </p:cNvPr>
          <p:cNvSpPr>
            <a:spLocks noGrp="1"/>
          </p:cNvSpPr>
          <p:nvPr>
            <p:ph type="ctrTitle" hasCustomPrompt="1"/>
          </p:nvPr>
        </p:nvSpPr>
        <p:spPr>
          <a:xfrm>
            <a:off x="10636830" y="731199"/>
            <a:ext cx="11758712" cy="6126802"/>
          </a:xfrm>
        </p:spPr>
        <p:txBody>
          <a:bodyPr lIns="0" tIns="0" rIns="0" bIns="0" anchor="b">
            <a:noAutofit/>
          </a:bodyPr>
          <a:lstStyle>
            <a:lvl1pPr algn="l">
              <a:defRPr sz="10000">
                <a:solidFill>
                  <a:schemeClr val="bg1"/>
                </a:solidFill>
                <a:latin typeface="Arial" panose="020B0604020202020204" pitchFamily="34" charset="0"/>
                <a:cs typeface="Arial" panose="020B0604020202020204" pitchFamily="34" charset="0"/>
              </a:defRPr>
            </a:lvl1pPr>
          </a:lstStyle>
          <a:p>
            <a:r>
              <a:rPr lang="en-GB" dirty="0"/>
              <a:t>Presentation title</a:t>
            </a:r>
            <a:endParaRPr lang="en-US" dirty="0"/>
          </a:p>
        </p:txBody>
      </p:sp>
      <p:sp>
        <p:nvSpPr>
          <p:cNvPr id="3" name="Subtitle 2">
            <a:extLst>
              <a:ext uri="{FF2B5EF4-FFF2-40B4-BE49-F238E27FC236}">
                <a16:creationId xmlns:a16="http://schemas.microsoft.com/office/drawing/2014/main" id="{13AD2581-BA85-6D4D-91A7-B16EB7A7F114}"/>
              </a:ext>
            </a:extLst>
          </p:cNvPr>
          <p:cNvSpPr>
            <a:spLocks noGrp="1"/>
          </p:cNvSpPr>
          <p:nvPr>
            <p:ph type="subTitle" idx="1"/>
          </p:nvPr>
        </p:nvSpPr>
        <p:spPr>
          <a:xfrm>
            <a:off x="10636831" y="7406109"/>
            <a:ext cx="9468134" cy="2212962"/>
          </a:xfrm>
        </p:spPr>
        <p:txBody>
          <a:bodyPr lIns="0" tIns="0" rIns="0" bIns="0">
            <a:noAutofit/>
          </a:bodyPr>
          <a:lstStyle>
            <a:lvl1pPr marL="0" indent="0" algn="l">
              <a:lnSpc>
                <a:spcPct val="100000"/>
              </a:lnSpc>
              <a:buNone/>
              <a:defRPr sz="4000">
                <a:solidFill>
                  <a:schemeClr val="bg1"/>
                </a:solidFill>
                <a:latin typeface="Arial" panose="020B0604020202020204" pitchFamily="34" charset="0"/>
                <a:cs typeface="Arial" panose="020B060402020202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dirty="0"/>
              <a:t>Click to edit Master subtitle style</a:t>
            </a:r>
            <a:endParaRPr lang="en-US" dirty="0"/>
          </a:p>
        </p:txBody>
      </p:sp>
      <p:pic>
        <p:nvPicPr>
          <p:cNvPr id="8" name="Picture 7" descr="Icon&#10;&#10;Description automatically generated">
            <a:extLst>
              <a:ext uri="{FF2B5EF4-FFF2-40B4-BE49-F238E27FC236}">
                <a16:creationId xmlns:a16="http://schemas.microsoft.com/office/drawing/2014/main" id="{F06B4AE4-BE82-5E43-A51D-C5E84266295C}"/>
              </a:ext>
            </a:extLst>
          </p:cNvPr>
          <p:cNvPicPr>
            <a:picLocks noChangeAspect="1"/>
          </p:cNvPicPr>
          <p:nvPr userDrawn="1"/>
        </p:nvPicPr>
        <p:blipFill>
          <a:blip r:embed="rId3"/>
          <a:stretch>
            <a:fillRect/>
          </a:stretch>
        </p:blipFill>
        <p:spPr>
          <a:xfrm>
            <a:off x="23135771" y="12493387"/>
            <a:ext cx="793074" cy="793074"/>
          </a:xfrm>
          <a:prstGeom prst="rect">
            <a:avLst/>
          </a:prstGeom>
        </p:spPr>
      </p:pic>
      <p:sp>
        <p:nvSpPr>
          <p:cNvPr id="7" name="Content Placeholder 6">
            <a:extLst>
              <a:ext uri="{FF2B5EF4-FFF2-40B4-BE49-F238E27FC236}">
                <a16:creationId xmlns:a16="http://schemas.microsoft.com/office/drawing/2014/main" id="{247E625E-0377-0740-ACAD-F3771D57BEE5}"/>
              </a:ext>
            </a:extLst>
          </p:cNvPr>
          <p:cNvSpPr>
            <a:spLocks noGrp="1"/>
          </p:cNvSpPr>
          <p:nvPr>
            <p:ph sz="quarter" idx="10"/>
          </p:nvPr>
        </p:nvSpPr>
        <p:spPr>
          <a:xfrm>
            <a:off x="4279037" y="4635379"/>
            <a:ext cx="3710866" cy="2625726"/>
          </a:xfrm>
        </p:spPr>
        <p:txBody>
          <a:bodyPr>
            <a:noAutofit/>
          </a:bodyPr>
          <a:lstStyle>
            <a:lvl1pPr marL="0" indent="0" algn="ctr">
              <a:buNone/>
              <a:defRPr sz="14400" b="1">
                <a:solidFill>
                  <a:schemeClr val="bg1"/>
                </a:solidFill>
                <a:latin typeface="Arial" panose="020B0604020202020204" pitchFamily="34" charset="0"/>
                <a:cs typeface="Arial" panose="020B0604020202020204" pitchFamily="34" charset="0"/>
              </a:defRPr>
            </a:lvl1pPr>
            <a:lvl2pPr marL="914400" indent="0" algn="ctr">
              <a:buNone/>
              <a:defRPr sz="13200" b="1">
                <a:solidFill>
                  <a:schemeClr val="bg1"/>
                </a:solidFill>
                <a:latin typeface="Arial" panose="020B0604020202020204" pitchFamily="34" charset="0"/>
                <a:cs typeface="Arial" panose="020B0604020202020204" pitchFamily="34" charset="0"/>
              </a:defRPr>
            </a:lvl2pPr>
            <a:lvl3pPr marL="1828800" indent="0" algn="ctr">
              <a:buNone/>
              <a:defRPr sz="12000" b="1">
                <a:solidFill>
                  <a:schemeClr val="bg1"/>
                </a:solidFill>
                <a:latin typeface="Arial" panose="020B0604020202020204" pitchFamily="34" charset="0"/>
                <a:cs typeface="Arial" panose="020B0604020202020204" pitchFamily="34" charset="0"/>
              </a:defRPr>
            </a:lvl3pPr>
            <a:lvl4pPr marL="2743200" indent="0" algn="ctr">
              <a:buNone/>
              <a:defRPr sz="10800" b="1">
                <a:solidFill>
                  <a:schemeClr val="bg1"/>
                </a:solidFill>
                <a:latin typeface="Arial" panose="020B0604020202020204" pitchFamily="34" charset="0"/>
                <a:cs typeface="Arial" panose="020B0604020202020204" pitchFamily="34" charset="0"/>
              </a:defRPr>
            </a:lvl4pPr>
            <a:lvl5pPr marL="3657600" indent="0" algn="ctr">
              <a:buNone/>
              <a:defRPr sz="108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6">
            <a:extLst>
              <a:ext uri="{FF2B5EF4-FFF2-40B4-BE49-F238E27FC236}">
                <a16:creationId xmlns:a16="http://schemas.microsoft.com/office/drawing/2014/main" id="{A76920C0-A537-CE4A-BFAD-07ACE610C84B}"/>
              </a:ext>
            </a:extLst>
          </p:cNvPr>
          <p:cNvSpPr>
            <a:spLocks noGrp="1"/>
          </p:cNvSpPr>
          <p:nvPr>
            <p:ph type="body" sz="quarter" idx="11"/>
          </p:nvPr>
        </p:nvSpPr>
        <p:spPr>
          <a:xfrm>
            <a:off x="1249440" y="12887408"/>
            <a:ext cx="7696200" cy="600076"/>
          </a:xfrm>
        </p:spPr>
        <p:txBody>
          <a:bodyPr>
            <a:noAutofit/>
          </a:bodyPr>
          <a:lstStyle>
            <a:lvl1pPr marL="0" indent="0">
              <a:buNone/>
              <a:defRPr sz="2000" b="1">
                <a:solidFill>
                  <a:schemeClr val="bg1"/>
                </a:solidFill>
              </a:defRPr>
            </a:lvl1pPr>
            <a:lvl2pPr marL="914400" indent="0">
              <a:buNone/>
              <a:defRPr sz="2000" b="1">
                <a:solidFill>
                  <a:schemeClr val="bg1"/>
                </a:solidFill>
              </a:defRPr>
            </a:lvl2pPr>
            <a:lvl3pPr marL="1828800" indent="0">
              <a:buNone/>
              <a:defRPr sz="2000" b="1">
                <a:solidFill>
                  <a:schemeClr val="bg1"/>
                </a:solidFill>
              </a:defRPr>
            </a:lvl3pPr>
            <a:lvl4pPr marL="2743200" indent="0">
              <a:buNone/>
              <a:defRPr sz="2000" b="1">
                <a:solidFill>
                  <a:schemeClr val="bg1"/>
                </a:solidFill>
              </a:defRPr>
            </a:lvl4pPr>
            <a:lvl5pPr marL="3657600" indent="0">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405315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90D8-16EC-A346-9C6C-25312043F90D}"/>
              </a:ext>
            </a:extLst>
          </p:cNvPr>
          <p:cNvSpPr>
            <a:spLocks noGrp="1"/>
          </p:cNvSpPr>
          <p:nvPr>
            <p:ph type="title"/>
          </p:nvPr>
        </p:nvSpPr>
        <p:spPr>
          <a:xfrm>
            <a:off x="1249440" y="1333506"/>
            <a:ext cx="20787696" cy="1850400"/>
          </a:xfrm>
        </p:spPr>
        <p:txBody>
          <a:bodyPr lIns="0" tIns="0" rIns="0" bIns="0">
            <a:noAutofit/>
          </a:bodyPr>
          <a:lstStyle>
            <a:lvl1pPr>
              <a:defRPr>
                <a:solidFill>
                  <a:srgbClr val="061848"/>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99C7008-7362-D24E-897F-B255FA3273A7}"/>
              </a:ext>
            </a:extLst>
          </p:cNvPr>
          <p:cNvSpPr>
            <a:spLocks noGrp="1"/>
          </p:cNvSpPr>
          <p:nvPr>
            <p:ph idx="1"/>
          </p:nvPr>
        </p:nvSpPr>
        <p:spPr>
          <a:xfrm>
            <a:off x="1249440" y="3389391"/>
            <a:ext cx="20790876" cy="9752318"/>
          </a:xfrm>
        </p:spPr>
        <p:txBody>
          <a:bodyPr lIns="0" tIns="0" rIns="0" bIns="0">
            <a:noAutofit/>
          </a:bodyPr>
          <a:lstStyle>
            <a:lvl1pPr>
              <a:defRPr>
                <a:solidFill>
                  <a:srgbClr val="061848"/>
                </a:solidFill>
                <a:latin typeface="Arial" panose="020B0604020202020204" pitchFamily="34" charset="0"/>
                <a:cs typeface="Arial" panose="020B0604020202020204" pitchFamily="34" charset="0"/>
              </a:defRPr>
            </a:lvl1pPr>
            <a:lvl2pPr>
              <a:defRPr>
                <a:solidFill>
                  <a:srgbClr val="061848"/>
                </a:solidFill>
                <a:latin typeface="Arial" panose="020B0604020202020204" pitchFamily="34" charset="0"/>
                <a:cs typeface="Arial" panose="020B0604020202020204" pitchFamily="34" charset="0"/>
              </a:defRPr>
            </a:lvl2pPr>
            <a:lvl3pPr>
              <a:defRPr>
                <a:solidFill>
                  <a:srgbClr val="061848"/>
                </a:solidFill>
                <a:latin typeface="Arial" panose="020B0604020202020204" pitchFamily="34" charset="0"/>
                <a:cs typeface="Arial" panose="020B0604020202020204" pitchFamily="34" charset="0"/>
              </a:defRPr>
            </a:lvl3pPr>
            <a:lvl4pPr>
              <a:defRPr>
                <a:solidFill>
                  <a:srgbClr val="061848"/>
                </a:solidFill>
                <a:latin typeface="Arial" panose="020B0604020202020204" pitchFamily="34" charset="0"/>
                <a:cs typeface="Arial" panose="020B0604020202020204" pitchFamily="34" charset="0"/>
              </a:defRPr>
            </a:lvl4pPr>
            <a:lvl5pPr>
              <a:defRPr>
                <a:solidFill>
                  <a:srgbClr val="061848"/>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descr="A picture containing clock, plate&#10;&#10;Description automatically generated">
            <a:extLst>
              <a:ext uri="{FF2B5EF4-FFF2-40B4-BE49-F238E27FC236}">
                <a16:creationId xmlns:a16="http://schemas.microsoft.com/office/drawing/2014/main" id="{EB1BC1CE-19F9-594F-90DD-0DDB827E447E}"/>
              </a:ext>
            </a:extLst>
          </p:cNvPr>
          <p:cNvPicPr>
            <a:picLocks noChangeAspect="1"/>
          </p:cNvPicPr>
          <p:nvPr userDrawn="1"/>
        </p:nvPicPr>
        <p:blipFill>
          <a:blip r:embed="rId2"/>
          <a:stretch>
            <a:fillRect/>
          </a:stretch>
        </p:blipFill>
        <p:spPr>
          <a:xfrm>
            <a:off x="23135771" y="12493385"/>
            <a:ext cx="793074" cy="793074"/>
          </a:xfrm>
          <a:prstGeom prst="rect">
            <a:avLst/>
          </a:prstGeom>
        </p:spPr>
      </p:pic>
      <p:sp>
        <p:nvSpPr>
          <p:cNvPr id="10" name="Text Placeholder 6">
            <a:extLst>
              <a:ext uri="{FF2B5EF4-FFF2-40B4-BE49-F238E27FC236}">
                <a16:creationId xmlns:a16="http://schemas.microsoft.com/office/drawing/2014/main" id="{B00CF046-82C9-CC4A-9D4B-EFF1E3293EB3}"/>
              </a:ext>
            </a:extLst>
          </p:cNvPr>
          <p:cNvSpPr>
            <a:spLocks noGrp="1"/>
          </p:cNvSpPr>
          <p:nvPr>
            <p:ph type="body" sz="quarter" idx="10"/>
          </p:nvPr>
        </p:nvSpPr>
        <p:spPr>
          <a:xfrm>
            <a:off x="1249440" y="12887408"/>
            <a:ext cx="7696200" cy="600076"/>
          </a:xfrm>
        </p:spPr>
        <p:txBody>
          <a:bodyPr>
            <a:noAutofit/>
          </a:bodyPr>
          <a:lstStyle>
            <a:lvl1pPr marL="0" indent="0">
              <a:buNone/>
              <a:defRPr sz="2000" b="1">
                <a:solidFill>
                  <a:srgbClr val="061848"/>
                </a:solidFill>
              </a:defRPr>
            </a:lvl1pPr>
            <a:lvl2pPr marL="914400" indent="0">
              <a:buNone/>
              <a:defRPr sz="2000" b="1">
                <a:solidFill>
                  <a:srgbClr val="061848"/>
                </a:solidFill>
              </a:defRPr>
            </a:lvl2pPr>
            <a:lvl3pPr marL="1828800" indent="0">
              <a:buNone/>
              <a:defRPr sz="2000" b="1">
                <a:solidFill>
                  <a:srgbClr val="061848"/>
                </a:solidFill>
              </a:defRPr>
            </a:lvl3pPr>
            <a:lvl4pPr marL="2743200" indent="0">
              <a:buNone/>
              <a:defRPr sz="2000" b="1">
                <a:solidFill>
                  <a:srgbClr val="061848"/>
                </a:solidFill>
              </a:defRPr>
            </a:lvl4pPr>
            <a:lvl5pPr marL="3657600" indent="0">
              <a:buNone/>
              <a:defRPr sz="2000" b="1">
                <a:solidFill>
                  <a:srgbClr val="061848"/>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23617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eature Text - Light">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B4979403-90B0-F24D-9F5F-58C0D5527129}"/>
              </a:ext>
            </a:extLst>
          </p:cNvPr>
          <p:cNvPicPr>
            <a:picLocks noChangeAspect="1"/>
          </p:cNvPicPr>
          <p:nvPr userDrawn="1"/>
        </p:nvPicPr>
        <p:blipFill>
          <a:blip r:embed="rId2"/>
          <a:stretch>
            <a:fillRect/>
          </a:stretch>
        </p:blipFill>
        <p:spPr>
          <a:xfrm>
            <a:off x="0" y="0"/>
            <a:ext cx="24384000" cy="13716000"/>
          </a:xfrm>
          <a:prstGeom prst="rect">
            <a:avLst/>
          </a:prstGeom>
        </p:spPr>
      </p:pic>
      <p:sp>
        <p:nvSpPr>
          <p:cNvPr id="4" name="Oval 3">
            <a:extLst>
              <a:ext uri="{FF2B5EF4-FFF2-40B4-BE49-F238E27FC236}">
                <a16:creationId xmlns:a16="http://schemas.microsoft.com/office/drawing/2014/main" id="{6815F337-915C-4340-A706-4D929AA82198}"/>
              </a:ext>
            </a:extLst>
          </p:cNvPr>
          <p:cNvSpPr/>
          <p:nvPr userDrawn="1"/>
        </p:nvSpPr>
        <p:spPr>
          <a:xfrm>
            <a:off x="23238222" y="12603076"/>
            <a:ext cx="588168" cy="5881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00"/>
          </a:p>
        </p:txBody>
      </p:sp>
      <p:sp>
        <p:nvSpPr>
          <p:cNvPr id="2" name="Title 1">
            <a:extLst>
              <a:ext uri="{FF2B5EF4-FFF2-40B4-BE49-F238E27FC236}">
                <a16:creationId xmlns:a16="http://schemas.microsoft.com/office/drawing/2014/main" id="{8BC690D8-16EC-A346-9C6C-25312043F90D}"/>
              </a:ext>
            </a:extLst>
          </p:cNvPr>
          <p:cNvSpPr>
            <a:spLocks noGrp="1"/>
          </p:cNvSpPr>
          <p:nvPr>
            <p:ph type="title"/>
          </p:nvPr>
        </p:nvSpPr>
        <p:spPr>
          <a:xfrm>
            <a:off x="1249440" y="4052144"/>
            <a:ext cx="20787696" cy="1850400"/>
          </a:xfrm>
        </p:spPr>
        <p:txBody>
          <a:bodyPr lIns="0" tIns="0" rIns="0" bIns="0">
            <a:noAutofit/>
          </a:bodyPr>
          <a:lstStyle>
            <a:lvl1pPr algn="ctr">
              <a:defRPr>
                <a:solidFill>
                  <a:srgbClr val="061848"/>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99C7008-7362-D24E-897F-B255FA3273A7}"/>
              </a:ext>
            </a:extLst>
          </p:cNvPr>
          <p:cNvSpPr>
            <a:spLocks noGrp="1"/>
          </p:cNvSpPr>
          <p:nvPr>
            <p:ph idx="1"/>
          </p:nvPr>
        </p:nvSpPr>
        <p:spPr>
          <a:xfrm>
            <a:off x="1249440" y="6256794"/>
            <a:ext cx="20790876" cy="4138492"/>
          </a:xfrm>
        </p:spPr>
        <p:txBody>
          <a:bodyPr lIns="0" tIns="0" rIns="0" bIns="0">
            <a:noAutofit/>
          </a:bodyPr>
          <a:lstStyle>
            <a:lvl1pPr algn="ctr">
              <a:defRPr>
                <a:solidFill>
                  <a:srgbClr val="061848"/>
                </a:solidFill>
                <a:latin typeface="Arial" panose="020B0604020202020204" pitchFamily="34" charset="0"/>
                <a:cs typeface="Arial" panose="020B0604020202020204" pitchFamily="34" charset="0"/>
              </a:defRPr>
            </a:lvl1pPr>
            <a:lvl2pPr algn="ctr">
              <a:defRPr>
                <a:solidFill>
                  <a:srgbClr val="061848"/>
                </a:solidFill>
                <a:latin typeface="Arial" panose="020B0604020202020204" pitchFamily="34" charset="0"/>
                <a:cs typeface="Arial" panose="020B0604020202020204" pitchFamily="34" charset="0"/>
              </a:defRPr>
            </a:lvl2pPr>
            <a:lvl3pPr algn="ctr">
              <a:defRPr>
                <a:solidFill>
                  <a:srgbClr val="061848"/>
                </a:solidFill>
                <a:latin typeface="Arial" panose="020B0604020202020204" pitchFamily="34" charset="0"/>
                <a:cs typeface="Arial" panose="020B0604020202020204" pitchFamily="34" charset="0"/>
              </a:defRPr>
            </a:lvl3pPr>
            <a:lvl4pPr algn="ctr">
              <a:defRPr>
                <a:solidFill>
                  <a:srgbClr val="061848"/>
                </a:solidFill>
                <a:latin typeface="Arial" panose="020B0604020202020204" pitchFamily="34" charset="0"/>
                <a:cs typeface="Arial" panose="020B0604020202020204" pitchFamily="34" charset="0"/>
              </a:defRPr>
            </a:lvl4pPr>
            <a:lvl5pPr algn="ctr">
              <a:defRPr>
                <a:solidFill>
                  <a:srgbClr val="061848"/>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6">
            <a:extLst>
              <a:ext uri="{FF2B5EF4-FFF2-40B4-BE49-F238E27FC236}">
                <a16:creationId xmlns:a16="http://schemas.microsoft.com/office/drawing/2014/main" id="{B00CF046-82C9-CC4A-9D4B-EFF1E3293EB3}"/>
              </a:ext>
            </a:extLst>
          </p:cNvPr>
          <p:cNvSpPr>
            <a:spLocks noGrp="1"/>
          </p:cNvSpPr>
          <p:nvPr>
            <p:ph type="body" sz="quarter" idx="10"/>
          </p:nvPr>
        </p:nvSpPr>
        <p:spPr>
          <a:xfrm>
            <a:off x="1249440" y="12887408"/>
            <a:ext cx="7696200" cy="600076"/>
          </a:xfrm>
        </p:spPr>
        <p:txBody>
          <a:bodyPr>
            <a:noAutofit/>
          </a:bodyPr>
          <a:lstStyle>
            <a:lvl1pPr marL="0" indent="0">
              <a:buNone/>
              <a:defRPr sz="2000" b="1">
                <a:solidFill>
                  <a:srgbClr val="061848"/>
                </a:solidFill>
              </a:defRPr>
            </a:lvl1pPr>
            <a:lvl2pPr marL="914400" indent="0">
              <a:buNone/>
              <a:defRPr sz="2000" b="1">
                <a:solidFill>
                  <a:srgbClr val="061848"/>
                </a:solidFill>
              </a:defRPr>
            </a:lvl2pPr>
            <a:lvl3pPr marL="1828800" indent="0">
              <a:buNone/>
              <a:defRPr sz="2000" b="1">
                <a:solidFill>
                  <a:srgbClr val="061848"/>
                </a:solidFill>
              </a:defRPr>
            </a:lvl3pPr>
            <a:lvl4pPr marL="2743200" indent="0">
              <a:buNone/>
              <a:defRPr sz="2000" b="1">
                <a:solidFill>
                  <a:srgbClr val="061848"/>
                </a:solidFill>
              </a:defRPr>
            </a:lvl4pPr>
            <a:lvl5pPr marL="3657600" indent="0">
              <a:buNone/>
              <a:defRPr sz="2000" b="1">
                <a:solidFill>
                  <a:srgbClr val="061848"/>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descr="A picture containing clock, plate&#10;&#10;Description automatically generated">
            <a:extLst>
              <a:ext uri="{FF2B5EF4-FFF2-40B4-BE49-F238E27FC236}">
                <a16:creationId xmlns:a16="http://schemas.microsoft.com/office/drawing/2014/main" id="{EB1BC1CE-19F9-594F-90DD-0DDB827E447E}"/>
              </a:ext>
            </a:extLst>
          </p:cNvPr>
          <p:cNvPicPr>
            <a:picLocks noChangeAspect="1"/>
          </p:cNvPicPr>
          <p:nvPr userDrawn="1"/>
        </p:nvPicPr>
        <p:blipFill>
          <a:blip r:embed="rId3"/>
          <a:stretch>
            <a:fillRect/>
          </a:stretch>
        </p:blipFill>
        <p:spPr>
          <a:xfrm>
            <a:off x="23135771" y="12493385"/>
            <a:ext cx="793074" cy="793074"/>
          </a:xfrm>
          <a:prstGeom prst="rect">
            <a:avLst/>
          </a:prstGeom>
        </p:spPr>
      </p:pic>
    </p:spTree>
    <p:extLst>
      <p:ext uri="{BB962C8B-B14F-4D97-AF65-F5344CB8AC3E}">
        <p14:creationId xmlns:p14="http://schemas.microsoft.com/office/powerpoint/2010/main" val="23259583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ark">
    <p:bg>
      <p:bgPr>
        <a:solidFill>
          <a:srgbClr val="06184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90D8-16EC-A346-9C6C-25312043F90D}"/>
              </a:ext>
            </a:extLst>
          </p:cNvPr>
          <p:cNvSpPr>
            <a:spLocks noGrp="1"/>
          </p:cNvSpPr>
          <p:nvPr>
            <p:ph type="title"/>
          </p:nvPr>
        </p:nvSpPr>
        <p:spPr>
          <a:xfrm>
            <a:off x="1249440" y="1333506"/>
            <a:ext cx="20787696" cy="1850400"/>
          </a:xfrm>
        </p:spPr>
        <p:txBody>
          <a:bodyPr lIns="0" tIns="0" rIns="0" bIns="0">
            <a:noAutofit/>
          </a:bodyPr>
          <a:lstStyle>
            <a:lvl1pPr>
              <a:defRPr>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99C7008-7362-D24E-897F-B255FA3273A7}"/>
              </a:ext>
            </a:extLst>
          </p:cNvPr>
          <p:cNvSpPr>
            <a:spLocks noGrp="1"/>
          </p:cNvSpPr>
          <p:nvPr>
            <p:ph idx="1"/>
          </p:nvPr>
        </p:nvSpPr>
        <p:spPr>
          <a:xfrm>
            <a:off x="1249440" y="3389391"/>
            <a:ext cx="20790876" cy="9752318"/>
          </a:xfrm>
        </p:spPr>
        <p:txBody>
          <a:bodyPr lIns="0" tIns="0" rIns="0" bIns="0">
            <a:noAutofit/>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Icon&#10;&#10;Description automatically generated">
            <a:extLst>
              <a:ext uri="{FF2B5EF4-FFF2-40B4-BE49-F238E27FC236}">
                <a16:creationId xmlns:a16="http://schemas.microsoft.com/office/drawing/2014/main" id="{CFD265C1-1A7D-CE48-B08A-C84766161937}"/>
              </a:ext>
            </a:extLst>
          </p:cNvPr>
          <p:cNvPicPr>
            <a:picLocks noChangeAspect="1"/>
          </p:cNvPicPr>
          <p:nvPr userDrawn="1"/>
        </p:nvPicPr>
        <p:blipFill>
          <a:blip r:embed="rId2"/>
          <a:stretch>
            <a:fillRect/>
          </a:stretch>
        </p:blipFill>
        <p:spPr>
          <a:xfrm>
            <a:off x="23135771" y="12493387"/>
            <a:ext cx="793074" cy="793074"/>
          </a:xfrm>
          <a:prstGeom prst="rect">
            <a:avLst/>
          </a:prstGeom>
        </p:spPr>
      </p:pic>
      <p:sp>
        <p:nvSpPr>
          <p:cNvPr id="7" name="Text Placeholder 6">
            <a:extLst>
              <a:ext uri="{FF2B5EF4-FFF2-40B4-BE49-F238E27FC236}">
                <a16:creationId xmlns:a16="http://schemas.microsoft.com/office/drawing/2014/main" id="{8752A756-89C0-644A-8144-27B49EA3B86F}"/>
              </a:ext>
            </a:extLst>
          </p:cNvPr>
          <p:cNvSpPr>
            <a:spLocks noGrp="1"/>
          </p:cNvSpPr>
          <p:nvPr>
            <p:ph type="body" sz="quarter" idx="10"/>
          </p:nvPr>
        </p:nvSpPr>
        <p:spPr>
          <a:xfrm>
            <a:off x="1249440" y="12887408"/>
            <a:ext cx="7696200" cy="600076"/>
          </a:xfrm>
        </p:spPr>
        <p:txBody>
          <a:bodyPr>
            <a:noAutofit/>
          </a:bodyPr>
          <a:lstStyle>
            <a:lvl1pPr marL="0" indent="0">
              <a:buNone/>
              <a:defRPr sz="2000" b="1">
                <a:solidFill>
                  <a:schemeClr val="bg1"/>
                </a:solidFill>
              </a:defRPr>
            </a:lvl1pPr>
            <a:lvl2pPr marL="914400" indent="0">
              <a:buNone/>
              <a:defRPr sz="2000" b="1">
                <a:solidFill>
                  <a:schemeClr val="bg1"/>
                </a:solidFill>
              </a:defRPr>
            </a:lvl2pPr>
            <a:lvl3pPr marL="1828800" indent="0">
              <a:buNone/>
              <a:defRPr sz="2000" b="1">
                <a:solidFill>
                  <a:schemeClr val="bg1"/>
                </a:solidFill>
              </a:defRPr>
            </a:lvl3pPr>
            <a:lvl4pPr marL="2743200" indent="0">
              <a:buNone/>
              <a:defRPr sz="2000" b="1">
                <a:solidFill>
                  <a:schemeClr val="bg1"/>
                </a:solidFill>
              </a:defRPr>
            </a:lvl4pPr>
            <a:lvl5pPr marL="3657600" indent="0">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31833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alf/Half">
    <p:bg>
      <p:bgPr>
        <a:solidFill>
          <a:srgbClr val="100C36"/>
        </a:solidFill>
        <a:effectLst/>
      </p:bgPr>
    </p:bg>
    <p:spTree>
      <p:nvGrpSpPr>
        <p:cNvPr id="1" name=""/>
        <p:cNvGrpSpPr/>
        <p:nvPr/>
      </p:nvGrpSpPr>
      <p:grpSpPr>
        <a:xfrm>
          <a:off x="0" y="0"/>
          <a:ext cx="0" cy="0"/>
          <a:chOff x="0" y="0"/>
          <a:chExt cx="0" cy="0"/>
        </a:xfrm>
      </p:grpSpPr>
      <p:sp>
        <p:nvSpPr>
          <p:cNvPr id="39" name="Round Same-side Corner of Rectangle 38">
            <a:extLst>
              <a:ext uri="{FF2B5EF4-FFF2-40B4-BE49-F238E27FC236}">
                <a16:creationId xmlns:a16="http://schemas.microsoft.com/office/drawing/2014/main" id="{234D71BD-7764-1A45-9DE0-CF994C552B8F}"/>
              </a:ext>
            </a:extLst>
          </p:cNvPr>
          <p:cNvSpPr/>
          <p:nvPr userDrawn="1"/>
        </p:nvSpPr>
        <p:spPr>
          <a:xfrm rot="5400000">
            <a:off x="444809" y="728376"/>
            <a:ext cx="10972802" cy="11862428"/>
          </a:xfrm>
          <a:prstGeom prst="round2SameRect">
            <a:avLst>
              <a:gd name="adj1" fmla="val 9731"/>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00"/>
          </a:p>
        </p:txBody>
      </p:sp>
      <p:pic>
        <p:nvPicPr>
          <p:cNvPr id="40" name="Picture 39" descr="Icon&#10;&#10;Description automatically generated">
            <a:extLst>
              <a:ext uri="{FF2B5EF4-FFF2-40B4-BE49-F238E27FC236}">
                <a16:creationId xmlns:a16="http://schemas.microsoft.com/office/drawing/2014/main" id="{012306FD-3ED1-9445-8F8B-7AE9D683F4F7}"/>
              </a:ext>
            </a:extLst>
          </p:cNvPr>
          <p:cNvPicPr>
            <a:picLocks noChangeAspect="1"/>
          </p:cNvPicPr>
          <p:nvPr userDrawn="1"/>
        </p:nvPicPr>
        <p:blipFill>
          <a:blip r:embed="rId2"/>
          <a:stretch>
            <a:fillRect/>
          </a:stretch>
        </p:blipFill>
        <p:spPr>
          <a:xfrm>
            <a:off x="23135771" y="12493387"/>
            <a:ext cx="793074" cy="793074"/>
          </a:xfrm>
          <a:prstGeom prst="rect">
            <a:avLst/>
          </a:prstGeom>
        </p:spPr>
      </p:pic>
      <p:sp>
        <p:nvSpPr>
          <p:cNvPr id="42" name="Title 1">
            <a:extLst>
              <a:ext uri="{FF2B5EF4-FFF2-40B4-BE49-F238E27FC236}">
                <a16:creationId xmlns:a16="http://schemas.microsoft.com/office/drawing/2014/main" id="{CD2BDE1D-97CB-0F4A-A4EF-62331CC447E3}"/>
              </a:ext>
            </a:extLst>
          </p:cNvPr>
          <p:cNvSpPr>
            <a:spLocks noGrp="1"/>
          </p:cNvSpPr>
          <p:nvPr>
            <p:ph type="title"/>
          </p:nvPr>
        </p:nvSpPr>
        <p:spPr>
          <a:xfrm>
            <a:off x="1042406" y="1907798"/>
            <a:ext cx="9637096" cy="2871236"/>
          </a:xfrm>
        </p:spPr>
        <p:txBody>
          <a:bodyPr lIns="0" tIns="0" rIns="0" bIns="0">
            <a:noAutofit/>
          </a:bodyPr>
          <a:lstStyle>
            <a:lvl1pPr>
              <a:defRPr sz="7200">
                <a:solidFill>
                  <a:srgbClr val="061848"/>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43" name="Content Placeholder 2">
            <a:extLst>
              <a:ext uri="{FF2B5EF4-FFF2-40B4-BE49-F238E27FC236}">
                <a16:creationId xmlns:a16="http://schemas.microsoft.com/office/drawing/2014/main" id="{DB037C53-7E2B-F544-999E-2CE8712DB6A4}"/>
              </a:ext>
            </a:extLst>
          </p:cNvPr>
          <p:cNvSpPr>
            <a:spLocks noGrp="1"/>
          </p:cNvSpPr>
          <p:nvPr>
            <p:ph idx="1"/>
          </p:nvPr>
        </p:nvSpPr>
        <p:spPr>
          <a:xfrm>
            <a:off x="1042408" y="4779035"/>
            <a:ext cx="9637096" cy="6866626"/>
          </a:xfrm>
        </p:spPr>
        <p:txBody>
          <a:bodyPr lIns="0" tIns="0" rIns="0" bIns="0">
            <a:noAutofit/>
          </a:bodyPr>
          <a:lstStyle>
            <a:lvl1pPr>
              <a:defRPr sz="4800">
                <a:solidFill>
                  <a:srgbClr val="061848"/>
                </a:solidFill>
                <a:latin typeface="Arial" panose="020B0604020202020204" pitchFamily="34" charset="0"/>
                <a:cs typeface="Arial" panose="020B0604020202020204" pitchFamily="34" charset="0"/>
              </a:defRPr>
            </a:lvl1pPr>
            <a:lvl2pPr>
              <a:defRPr sz="4000">
                <a:solidFill>
                  <a:srgbClr val="061848"/>
                </a:solidFill>
                <a:latin typeface="Arial" panose="020B0604020202020204" pitchFamily="34" charset="0"/>
                <a:cs typeface="Arial" panose="020B0604020202020204" pitchFamily="34" charset="0"/>
              </a:defRPr>
            </a:lvl2pPr>
            <a:lvl3pPr>
              <a:defRPr sz="3600">
                <a:solidFill>
                  <a:srgbClr val="061848"/>
                </a:solidFill>
                <a:latin typeface="Arial" panose="020B0604020202020204" pitchFamily="34" charset="0"/>
                <a:cs typeface="Arial" panose="020B0604020202020204" pitchFamily="34" charset="0"/>
              </a:defRPr>
            </a:lvl3pPr>
            <a:lvl4pPr>
              <a:defRPr sz="3200">
                <a:solidFill>
                  <a:srgbClr val="061848"/>
                </a:solidFill>
                <a:latin typeface="Arial" panose="020B0604020202020204" pitchFamily="34" charset="0"/>
                <a:cs typeface="Arial" panose="020B0604020202020204" pitchFamily="34" charset="0"/>
              </a:defRPr>
            </a:lvl4pPr>
            <a:lvl5pPr>
              <a:defRPr sz="3200">
                <a:solidFill>
                  <a:srgbClr val="061848"/>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4" name="Text Placeholder 6">
            <a:extLst>
              <a:ext uri="{FF2B5EF4-FFF2-40B4-BE49-F238E27FC236}">
                <a16:creationId xmlns:a16="http://schemas.microsoft.com/office/drawing/2014/main" id="{9E71D926-B8F2-D44B-BD9E-B279267D4BFA}"/>
              </a:ext>
            </a:extLst>
          </p:cNvPr>
          <p:cNvSpPr>
            <a:spLocks noGrp="1"/>
          </p:cNvSpPr>
          <p:nvPr>
            <p:ph type="body" sz="quarter" idx="10"/>
          </p:nvPr>
        </p:nvSpPr>
        <p:spPr>
          <a:xfrm>
            <a:off x="1249440" y="12887408"/>
            <a:ext cx="7696200" cy="600076"/>
          </a:xfrm>
        </p:spPr>
        <p:txBody>
          <a:bodyPr>
            <a:noAutofit/>
          </a:bodyPr>
          <a:lstStyle>
            <a:lvl1pPr marL="0" indent="0">
              <a:buNone/>
              <a:defRPr sz="2000" b="1">
                <a:solidFill>
                  <a:schemeClr val="bg1"/>
                </a:solidFill>
              </a:defRPr>
            </a:lvl1pPr>
            <a:lvl2pPr marL="914400" indent="0">
              <a:buNone/>
              <a:defRPr sz="2000" b="1">
                <a:solidFill>
                  <a:schemeClr val="bg1"/>
                </a:solidFill>
              </a:defRPr>
            </a:lvl2pPr>
            <a:lvl3pPr marL="1828800" indent="0">
              <a:buNone/>
              <a:defRPr sz="2000" b="1">
                <a:solidFill>
                  <a:schemeClr val="bg1"/>
                </a:solidFill>
              </a:defRPr>
            </a:lvl3pPr>
            <a:lvl4pPr marL="2743200" indent="0">
              <a:buNone/>
              <a:defRPr sz="2000" b="1">
                <a:solidFill>
                  <a:schemeClr val="bg1"/>
                </a:solidFill>
              </a:defRPr>
            </a:lvl4pPr>
            <a:lvl5pPr marL="3657600" indent="0">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950990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odule 1 - Ligh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526317-2EA7-D94A-B9D9-DA2F8AB9FAA2}"/>
              </a:ext>
            </a:extLst>
          </p:cNvPr>
          <p:cNvPicPr>
            <a:picLocks noChangeAspect="1"/>
          </p:cNvPicPr>
          <p:nvPr userDrawn="1"/>
        </p:nvPicPr>
        <p:blipFill>
          <a:blip r:embed="rId2"/>
          <a:srcRect/>
          <a:stretch/>
        </p:blipFill>
        <p:spPr>
          <a:xfrm>
            <a:off x="0" y="0"/>
            <a:ext cx="24384000" cy="13716000"/>
          </a:xfrm>
          <a:prstGeom prst="rect">
            <a:avLst/>
          </a:prstGeom>
        </p:spPr>
      </p:pic>
      <p:sp>
        <p:nvSpPr>
          <p:cNvPr id="14" name="Title 5">
            <a:extLst>
              <a:ext uri="{FF2B5EF4-FFF2-40B4-BE49-F238E27FC236}">
                <a16:creationId xmlns:a16="http://schemas.microsoft.com/office/drawing/2014/main" id="{632387B9-BA90-E948-A5DA-B62AF59B7B64}"/>
              </a:ext>
            </a:extLst>
          </p:cNvPr>
          <p:cNvSpPr>
            <a:spLocks noGrp="1"/>
          </p:cNvSpPr>
          <p:nvPr>
            <p:ph type="title"/>
          </p:nvPr>
        </p:nvSpPr>
        <p:spPr>
          <a:xfrm>
            <a:off x="4346301" y="1511596"/>
            <a:ext cx="4340478" cy="1850400"/>
          </a:xfrm>
        </p:spPr>
        <p:txBody>
          <a:bodyPr/>
          <a:lstStyle/>
          <a:p>
            <a:endParaRPr lang="en-US" sz="4800" spc="600" dirty="0">
              <a:solidFill>
                <a:srgbClr val="100C36"/>
              </a:solidFill>
            </a:endParaRPr>
          </a:p>
        </p:txBody>
      </p:sp>
      <p:pic>
        <p:nvPicPr>
          <p:cNvPr id="16" name="Picture 15" descr="Icon&#10;&#10;Description automatically generated">
            <a:extLst>
              <a:ext uri="{FF2B5EF4-FFF2-40B4-BE49-F238E27FC236}">
                <a16:creationId xmlns:a16="http://schemas.microsoft.com/office/drawing/2014/main" id="{277FA074-287E-8A41-AF8A-DE92C928B733}"/>
              </a:ext>
            </a:extLst>
          </p:cNvPr>
          <p:cNvPicPr>
            <a:picLocks noChangeAspect="1"/>
          </p:cNvPicPr>
          <p:nvPr userDrawn="1"/>
        </p:nvPicPr>
        <p:blipFill>
          <a:blip r:embed="rId3"/>
          <a:stretch>
            <a:fillRect/>
          </a:stretch>
        </p:blipFill>
        <p:spPr>
          <a:xfrm>
            <a:off x="1249442" y="1347064"/>
            <a:ext cx="2179464" cy="2179464"/>
          </a:xfrm>
          <a:prstGeom prst="rect">
            <a:avLst/>
          </a:prstGeom>
        </p:spPr>
      </p:pic>
      <p:sp>
        <p:nvSpPr>
          <p:cNvPr id="7" name="Text Placeholder 6">
            <a:extLst>
              <a:ext uri="{FF2B5EF4-FFF2-40B4-BE49-F238E27FC236}">
                <a16:creationId xmlns:a16="http://schemas.microsoft.com/office/drawing/2014/main" id="{61FD48A9-8A19-7144-B0E2-98C23F0A71EB}"/>
              </a:ext>
            </a:extLst>
          </p:cNvPr>
          <p:cNvSpPr>
            <a:spLocks noGrp="1"/>
          </p:cNvSpPr>
          <p:nvPr>
            <p:ph type="body" sz="quarter" idx="10"/>
          </p:nvPr>
        </p:nvSpPr>
        <p:spPr>
          <a:xfrm>
            <a:off x="1250951" y="4521475"/>
            <a:ext cx="8616382" cy="7448274"/>
          </a:xfrm>
        </p:spPr>
        <p:txBody>
          <a:bodyPr>
            <a:normAutofit/>
          </a:bodyPr>
          <a:lstStyle>
            <a:lvl1pPr>
              <a:defRPr sz="3600"/>
            </a:lvl1pPr>
            <a:lvl2pPr>
              <a:defRPr sz="3200"/>
            </a:lvl2pPr>
            <a:lvl3pPr>
              <a:defRPr sz="2800"/>
            </a:lvl3pPr>
            <a:lvl4pPr>
              <a:defRPr sz="2400"/>
            </a:lvl4pPr>
            <a:lvl5pPr>
              <a:defRPr sz="2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7" name="Picture 16" descr="A picture containing clock, plate&#10;&#10;Description automatically generated">
            <a:extLst>
              <a:ext uri="{FF2B5EF4-FFF2-40B4-BE49-F238E27FC236}">
                <a16:creationId xmlns:a16="http://schemas.microsoft.com/office/drawing/2014/main" id="{541FE8CE-1B22-FB4D-A58E-0244DF049B67}"/>
              </a:ext>
            </a:extLst>
          </p:cNvPr>
          <p:cNvPicPr>
            <a:picLocks noChangeAspect="1"/>
          </p:cNvPicPr>
          <p:nvPr userDrawn="1"/>
        </p:nvPicPr>
        <p:blipFill>
          <a:blip r:embed="rId4"/>
          <a:stretch>
            <a:fillRect/>
          </a:stretch>
        </p:blipFill>
        <p:spPr>
          <a:xfrm>
            <a:off x="23135771" y="12493385"/>
            <a:ext cx="793074" cy="793074"/>
          </a:xfrm>
          <a:prstGeom prst="rect">
            <a:avLst/>
          </a:prstGeom>
        </p:spPr>
      </p:pic>
      <p:sp>
        <p:nvSpPr>
          <p:cNvPr id="18" name="Text Placeholder 6">
            <a:extLst>
              <a:ext uri="{FF2B5EF4-FFF2-40B4-BE49-F238E27FC236}">
                <a16:creationId xmlns:a16="http://schemas.microsoft.com/office/drawing/2014/main" id="{33EA000E-56A8-E946-97AE-E9566B73FEA8}"/>
              </a:ext>
            </a:extLst>
          </p:cNvPr>
          <p:cNvSpPr>
            <a:spLocks noGrp="1"/>
          </p:cNvSpPr>
          <p:nvPr>
            <p:ph type="body" sz="quarter" idx="11"/>
          </p:nvPr>
        </p:nvSpPr>
        <p:spPr>
          <a:xfrm>
            <a:off x="1249440" y="12887408"/>
            <a:ext cx="7696200" cy="600076"/>
          </a:xfrm>
        </p:spPr>
        <p:txBody>
          <a:bodyPr>
            <a:noAutofit/>
          </a:bodyPr>
          <a:lstStyle>
            <a:lvl1pPr marL="0" indent="0">
              <a:buNone/>
              <a:defRPr sz="2000" b="1">
                <a:solidFill>
                  <a:srgbClr val="061848"/>
                </a:solidFill>
              </a:defRPr>
            </a:lvl1pPr>
            <a:lvl2pPr marL="914400" indent="0">
              <a:buNone/>
              <a:defRPr sz="2000" b="1">
                <a:solidFill>
                  <a:srgbClr val="061848"/>
                </a:solidFill>
              </a:defRPr>
            </a:lvl2pPr>
            <a:lvl3pPr marL="1828800" indent="0">
              <a:buNone/>
              <a:defRPr sz="2000" b="1">
                <a:solidFill>
                  <a:srgbClr val="061848"/>
                </a:solidFill>
              </a:defRPr>
            </a:lvl3pPr>
            <a:lvl4pPr marL="2743200" indent="0">
              <a:buNone/>
              <a:defRPr sz="2000" b="1">
                <a:solidFill>
                  <a:srgbClr val="061848"/>
                </a:solidFill>
              </a:defRPr>
            </a:lvl4pPr>
            <a:lvl5pPr marL="3657600" indent="0">
              <a:buNone/>
              <a:defRPr sz="2000" b="1">
                <a:solidFill>
                  <a:srgbClr val="061848"/>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13598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9531E0-7C7E-47D9-9E59-59E40EF9C99C}"/>
              </a:ext>
            </a:extLst>
          </p:cNvPr>
          <p:cNvSpPr>
            <a:spLocks noGrp="1"/>
          </p:cNvSpPr>
          <p:nvPr>
            <p:ph type="body" sz="quarter" idx="11"/>
          </p:nvPr>
        </p:nvSpPr>
        <p:spPr>
          <a:xfrm>
            <a:off x="12664441" y="12760958"/>
            <a:ext cx="10868660" cy="990600"/>
          </a:xfrm>
          <a:prstGeom prst="rect">
            <a:avLst/>
          </a:prstGeom>
        </p:spPr>
        <p:txBody>
          <a:bodyPr anchor="ctr"/>
          <a:lstStyle>
            <a:lvl1pPr algn="r">
              <a:defRPr sz="4800">
                <a:solidFill>
                  <a:schemeClr val="bg1"/>
                </a:solidFill>
                <a:latin typeface="Futura LT Medium" panose="02000504020000020003" pitchFamily="2" charset="0"/>
              </a:defRPr>
            </a:lvl1pPr>
            <a:lvl2pPr marL="201163" indent="0">
              <a:buNone/>
              <a:defRPr/>
            </a:lvl2pPr>
          </a:lstStyle>
          <a:p>
            <a:pPr lvl="0"/>
            <a:r>
              <a:rPr lang="en-US"/>
              <a:t>Click to edit Master text styles</a:t>
            </a:r>
          </a:p>
        </p:txBody>
      </p:sp>
    </p:spTree>
    <p:extLst>
      <p:ext uri="{BB962C8B-B14F-4D97-AF65-F5344CB8AC3E}">
        <p14:creationId xmlns:p14="http://schemas.microsoft.com/office/powerpoint/2010/main" val="17997985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odule 1 - Dark">
    <p:bg>
      <p:bgPr>
        <a:solidFill>
          <a:srgbClr val="061848"/>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526317-2EA7-D94A-B9D9-DA2F8AB9FAA2}"/>
              </a:ext>
            </a:extLst>
          </p:cNvPr>
          <p:cNvPicPr>
            <a:picLocks noChangeAspect="1"/>
          </p:cNvPicPr>
          <p:nvPr userDrawn="1"/>
        </p:nvPicPr>
        <p:blipFill>
          <a:blip r:embed="rId2"/>
          <a:srcRect/>
          <a:stretch/>
        </p:blipFill>
        <p:spPr>
          <a:xfrm>
            <a:off x="0" y="0"/>
            <a:ext cx="24384000" cy="13716000"/>
          </a:xfrm>
          <a:prstGeom prst="rect">
            <a:avLst/>
          </a:prstGeom>
        </p:spPr>
      </p:pic>
      <p:sp>
        <p:nvSpPr>
          <p:cNvPr id="14" name="Title 5">
            <a:extLst>
              <a:ext uri="{FF2B5EF4-FFF2-40B4-BE49-F238E27FC236}">
                <a16:creationId xmlns:a16="http://schemas.microsoft.com/office/drawing/2014/main" id="{632387B9-BA90-E948-A5DA-B62AF59B7B64}"/>
              </a:ext>
            </a:extLst>
          </p:cNvPr>
          <p:cNvSpPr>
            <a:spLocks noGrp="1"/>
          </p:cNvSpPr>
          <p:nvPr>
            <p:ph type="title"/>
          </p:nvPr>
        </p:nvSpPr>
        <p:spPr>
          <a:xfrm>
            <a:off x="4346301" y="1511596"/>
            <a:ext cx="4340478" cy="1850400"/>
          </a:xfrm>
        </p:spPr>
        <p:txBody>
          <a:bodyPr/>
          <a:lstStyle>
            <a:lvl1pPr>
              <a:defRPr>
                <a:solidFill>
                  <a:schemeClr val="bg1"/>
                </a:solidFill>
              </a:defRPr>
            </a:lvl1pPr>
          </a:lstStyle>
          <a:p>
            <a:endParaRPr lang="en-US" sz="4800" spc="600" dirty="0">
              <a:solidFill>
                <a:srgbClr val="100C36"/>
              </a:solidFill>
            </a:endParaRPr>
          </a:p>
        </p:txBody>
      </p:sp>
      <p:pic>
        <p:nvPicPr>
          <p:cNvPr id="16" name="Picture 15" descr="Icon&#10;&#10;Description automatically generated">
            <a:extLst>
              <a:ext uri="{FF2B5EF4-FFF2-40B4-BE49-F238E27FC236}">
                <a16:creationId xmlns:a16="http://schemas.microsoft.com/office/drawing/2014/main" id="{277FA074-287E-8A41-AF8A-DE92C928B733}"/>
              </a:ext>
            </a:extLst>
          </p:cNvPr>
          <p:cNvPicPr>
            <a:picLocks noChangeAspect="1"/>
          </p:cNvPicPr>
          <p:nvPr userDrawn="1"/>
        </p:nvPicPr>
        <p:blipFill>
          <a:blip r:embed="rId3"/>
          <a:stretch>
            <a:fillRect/>
          </a:stretch>
        </p:blipFill>
        <p:spPr>
          <a:xfrm>
            <a:off x="1249442" y="1347064"/>
            <a:ext cx="2179464" cy="2179464"/>
          </a:xfrm>
          <a:prstGeom prst="rect">
            <a:avLst/>
          </a:prstGeom>
        </p:spPr>
      </p:pic>
      <p:sp>
        <p:nvSpPr>
          <p:cNvPr id="7" name="Text Placeholder 6">
            <a:extLst>
              <a:ext uri="{FF2B5EF4-FFF2-40B4-BE49-F238E27FC236}">
                <a16:creationId xmlns:a16="http://schemas.microsoft.com/office/drawing/2014/main" id="{61FD48A9-8A19-7144-B0E2-98C23F0A71EB}"/>
              </a:ext>
            </a:extLst>
          </p:cNvPr>
          <p:cNvSpPr>
            <a:spLocks noGrp="1"/>
          </p:cNvSpPr>
          <p:nvPr>
            <p:ph type="body" sz="quarter" idx="10"/>
          </p:nvPr>
        </p:nvSpPr>
        <p:spPr>
          <a:xfrm>
            <a:off x="1250951" y="4521475"/>
            <a:ext cx="8616382" cy="7448274"/>
          </a:xfrm>
        </p:spPr>
        <p:txBody>
          <a:bodyPr>
            <a:normAutofit/>
          </a:bodyPr>
          <a:lstStyle>
            <a:lvl1pPr>
              <a:defRPr sz="36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descr="Icon&#10;&#10;Description automatically generated">
            <a:extLst>
              <a:ext uri="{FF2B5EF4-FFF2-40B4-BE49-F238E27FC236}">
                <a16:creationId xmlns:a16="http://schemas.microsoft.com/office/drawing/2014/main" id="{A15E369C-0F32-AA4C-85EE-9D626B5E1F87}"/>
              </a:ext>
            </a:extLst>
          </p:cNvPr>
          <p:cNvPicPr>
            <a:picLocks noChangeAspect="1"/>
          </p:cNvPicPr>
          <p:nvPr userDrawn="1"/>
        </p:nvPicPr>
        <p:blipFill>
          <a:blip r:embed="rId4"/>
          <a:stretch>
            <a:fillRect/>
          </a:stretch>
        </p:blipFill>
        <p:spPr>
          <a:xfrm>
            <a:off x="23135771" y="12493387"/>
            <a:ext cx="793074" cy="793074"/>
          </a:xfrm>
          <a:prstGeom prst="rect">
            <a:avLst/>
          </a:prstGeom>
        </p:spPr>
      </p:pic>
      <p:sp>
        <p:nvSpPr>
          <p:cNvPr id="9" name="Text Placeholder 6">
            <a:extLst>
              <a:ext uri="{FF2B5EF4-FFF2-40B4-BE49-F238E27FC236}">
                <a16:creationId xmlns:a16="http://schemas.microsoft.com/office/drawing/2014/main" id="{862CBE9B-A036-8B4F-BA04-7977D1A280C7}"/>
              </a:ext>
            </a:extLst>
          </p:cNvPr>
          <p:cNvSpPr>
            <a:spLocks noGrp="1"/>
          </p:cNvSpPr>
          <p:nvPr>
            <p:ph type="body" sz="quarter" idx="11"/>
          </p:nvPr>
        </p:nvSpPr>
        <p:spPr>
          <a:xfrm>
            <a:off x="1249440" y="12887408"/>
            <a:ext cx="7696200" cy="600076"/>
          </a:xfrm>
        </p:spPr>
        <p:txBody>
          <a:bodyPr>
            <a:noAutofit/>
          </a:bodyPr>
          <a:lstStyle>
            <a:lvl1pPr marL="0" indent="0">
              <a:buNone/>
              <a:defRPr sz="2000" b="1">
                <a:solidFill>
                  <a:schemeClr val="bg1"/>
                </a:solidFill>
              </a:defRPr>
            </a:lvl1pPr>
            <a:lvl2pPr marL="914400" indent="0">
              <a:buNone/>
              <a:defRPr sz="2000" b="1">
                <a:solidFill>
                  <a:schemeClr val="bg1"/>
                </a:solidFill>
              </a:defRPr>
            </a:lvl2pPr>
            <a:lvl3pPr marL="1828800" indent="0">
              <a:buNone/>
              <a:defRPr sz="2000" b="1">
                <a:solidFill>
                  <a:schemeClr val="bg1"/>
                </a:solidFill>
              </a:defRPr>
            </a:lvl3pPr>
            <a:lvl4pPr marL="2743200" indent="0">
              <a:buNone/>
              <a:defRPr sz="2000" b="1">
                <a:solidFill>
                  <a:schemeClr val="bg1"/>
                </a:solidFill>
              </a:defRPr>
            </a:lvl4pPr>
            <a:lvl5pPr marL="3657600" indent="0">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294770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odule 2 - Ligh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526317-2EA7-D94A-B9D9-DA2F8AB9FAA2}"/>
              </a:ext>
            </a:extLst>
          </p:cNvPr>
          <p:cNvPicPr>
            <a:picLocks noChangeAspect="1"/>
          </p:cNvPicPr>
          <p:nvPr userDrawn="1"/>
        </p:nvPicPr>
        <p:blipFill>
          <a:blip r:embed="rId2"/>
          <a:srcRect/>
          <a:stretch/>
        </p:blipFill>
        <p:spPr>
          <a:xfrm>
            <a:off x="0" y="0"/>
            <a:ext cx="24384000" cy="13716000"/>
          </a:xfrm>
          <a:prstGeom prst="rect">
            <a:avLst/>
          </a:prstGeom>
        </p:spPr>
      </p:pic>
      <p:sp>
        <p:nvSpPr>
          <p:cNvPr id="14" name="Title 5">
            <a:extLst>
              <a:ext uri="{FF2B5EF4-FFF2-40B4-BE49-F238E27FC236}">
                <a16:creationId xmlns:a16="http://schemas.microsoft.com/office/drawing/2014/main" id="{632387B9-BA90-E948-A5DA-B62AF59B7B64}"/>
              </a:ext>
            </a:extLst>
          </p:cNvPr>
          <p:cNvSpPr>
            <a:spLocks noGrp="1"/>
          </p:cNvSpPr>
          <p:nvPr>
            <p:ph type="title"/>
          </p:nvPr>
        </p:nvSpPr>
        <p:spPr>
          <a:xfrm>
            <a:off x="4346301" y="1511596"/>
            <a:ext cx="4340478" cy="1850400"/>
          </a:xfrm>
        </p:spPr>
        <p:txBody>
          <a:bodyPr/>
          <a:lstStyle/>
          <a:p>
            <a:endParaRPr lang="en-US" sz="4800" spc="600" dirty="0">
              <a:solidFill>
                <a:srgbClr val="100C36"/>
              </a:solidFill>
            </a:endParaRPr>
          </a:p>
        </p:txBody>
      </p:sp>
      <p:pic>
        <p:nvPicPr>
          <p:cNvPr id="16" name="Picture 15">
            <a:extLst>
              <a:ext uri="{FF2B5EF4-FFF2-40B4-BE49-F238E27FC236}">
                <a16:creationId xmlns:a16="http://schemas.microsoft.com/office/drawing/2014/main" id="{277FA074-287E-8A41-AF8A-DE92C928B733}"/>
              </a:ext>
            </a:extLst>
          </p:cNvPr>
          <p:cNvPicPr>
            <a:picLocks noChangeAspect="1"/>
          </p:cNvPicPr>
          <p:nvPr userDrawn="1"/>
        </p:nvPicPr>
        <p:blipFill>
          <a:blip r:embed="rId3"/>
          <a:srcRect/>
          <a:stretch/>
        </p:blipFill>
        <p:spPr>
          <a:xfrm>
            <a:off x="1249442" y="1347064"/>
            <a:ext cx="2179464" cy="2179464"/>
          </a:xfrm>
          <a:prstGeom prst="rect">
            <a:avLst/>
          </a:prstGeom>
        </p:spPr>
      </p:pic>
      <p:sp>
        <p:nvSpPr>
          <p:cNvPr id="7" name="Text Placeholder 6">
            <a:extLst>
              <a:ext uri="{FF2B5EF4-FFF2-40B4-BE49-F238E27FC236}">
                <a16:creationId xmlns:a16="http://schemas.microsoft.com/office/drawing/2014/main" id="{61FD48A9-8A19-7144-B0E2-98C23F0A71EB}"/>
              </a:ext>
            </a:extLst>
          </p:cNvPr>
          <p:cNvSpPr>
            <a:spLocks noGrp="1"/>
          </p:cNvSpPr>
          <p:nvPr>
            <p:ph type="body" sz="quarter" idx="10"/>
          </p:nvPr>
        </p:nvSpPr>
        <p:spPr>
          <a:xfrm>
            <a:off x="1250951" y="4521475"/>
            <a:ext cx="8616382" cy="7448274"/>
          </a:xfrm>
        </p:spPr>
        <p:txBody>
          <a:bodyPr>
            <a:normAutofit/>
          </a:bodyPr>
          <a:lstStyle>
            <a:lvl1pPr>
              <a:defRPr sz="3600"/>
            </a:lvl1pPr>
            <a:lvl2pPr>
              <a:defRPr sz="3200"/>
            </a:lvl2pPr>
            <a:lvl3pPr>
              <a:defRPr sz="2800"/>
            </a:lvl3pPr>
            <a:lvl4pPr>
              <a:defRPr sz="2400"/>
            </a:lvl4pPr>
            <a:lvl5pPr>
              <a:defRPr sz="2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7" name="Picture 16" descr="A picture containing clock, plate&#10;&#10;Description automatically generated">
            <a:extLst>
              <a:ext uri="{FF2B5EF4-FFF2-40B4-BE49-F238E27FC236}">
                <a16:creationId xmlns:a16="http://schemas.microsoft.com/office/drawing/2014/main" id="{541FE8CE-1B22-FB4D-A58E-0244DF049B67}"/>
              </a:ext>
            </a:extLst>
          </p:cNvPr>
          <p:cNvPicPr>
            <a:picLocks noChangeAspect="1"/>
          </p:cNvPicPr>
          <p:nvPr userDrawn="1"/>
        </p:nvPicPr>
        <p:blipFill>
          <a:blip r:embed="rId4"/>
          <a:stretch>
            <a:fillRect/>
          </a:stretch>
        </p:blipFill>
        <p:spPr>
          <a:xfrm>
            <a:off x="23135771" y="12493385"/>
            <a:ext cx="793074" cy="793074"/>
          </a:xfrm>
          <a:prstGeom prst="rect">
            <a:avLst/>
          </a:prstGeom>
        </p:spPr>
      </p:pic>
    </p:spTree>
    <p:extLst>
      <p:ext uri="{BB962C8B-B14F-4D97-AF65-F5344CB8AC3E}">
        <p14:creationId xmlns:p14="http://schemas.microsoft.com/office/powerpoint/2010/main" val="403776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odule 2 - Dark">
    <p:bg>
      <p:bgPr>
        <a:solidFill>
          <a:srgbClr val="061848"/>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526317-2EA7-D94A-B9D9-DA2F8AB9FAA2}"/>
              </a:ext>
            </a:extLst>
          </p:cNvPr>
          <p:cNvPicPr>
            <a:picLocks noChangeAspect="1"/>
          </p:cNvPicPr>
          <p:nvPr userDrawn="1"/>
        </p:nvPicPr>
        <p:blipFill>
          <a:blip r:embed="rId2"/>
          <a:srcRect/>
          <a:stretch/>
        </p:blipFill>
        <p:spPr>
          <a:xfrm>
            <a:off x="0" y="0"/>
            <a:ext cx="24384000" cy="13716000"/>
          </a:xfrm>
          <a:prstGeom prst="rect">
            <a:avLst/>
          </a:prstGeom>
        </p:spPr>
      </p:pic>
      <p:sp>
        <p:nvSpPr>
          <p:cNvPr id="14" name="Title 5">
            <a:extLst>
              <a:ext uri="{FF2B5EF4-FFF2-40B4-BE49-F238E27FC236}">
                <a16:creationId xmlns:a16="http://schemas.microsoft.com/office/drawing/2014/main" id="{632387B9-BA90-E948-A5DA-B62AF59B7B64}"/>
              </a:ext>
            </a:extLst>
          </p:cNvPr>
          <p:cNvSpPr>
            <a:spLocks noGrp="1"/>
          </p:cNvSpPr>
          <p:nvPr>
            <p:ph type="title"/>
          </p:nvPr>
        </p:nvSpPr>
        <p:spPr>
          <a:xfrm>
            <a:off x="4346301" y="1511596"/>
            <a:ext cx="4340478" cy="1850400"/>
          </a:xfrm>
        </p:spPr>
        <p:txBody>
          <a:bodyPr/>
          <a:lstStyle>
            <a:lvl1pPr>
              <a:defRPr>
                <a:solidFill>
                  <a:schemeClr val="bg1"/>
                </a:solidFill>
              </a:defRPr>
            </a:lvl1pPr>
          </a:lstStyle>
          <a:p>
            <a:endParaRPr lang="en-US" sz="4800" spc="600" dirty="0">
              <a:solidFill>
                <a:srgbClr val="100C36"/>
              </a:solidFill>
            </a:endParaRPr>
          </a:p>
        </p:txBody>
      </p:sp>
      <p:sp>
        <p:nvSpPr>
          <p:cNvPr id="7" name="Text Placeholder 6">
            <a:extLst>
              <a:ext uri="{FF2B5EF4-FFF2-40B4-BE49-F238E27FC236}">
                <a16:creationId xmlns:a16="http://schemas.microsoft.com/office/drawing/2014/main" id="{61FD48A9-8A19-7144-B0E2-98C23F0A71EB}"/>
              </a:ext>
            </a:extLst>
          </p:cNvPr>
          <p:cNvSpPr>
            <a:spLocks noGrp="1"/>
          </p:cNvSpPr>
          <p:nvPr>
            <p:ph type="body" sz="quarter" idx="10"/>
          </p:nvPr>
        </p:nvSpPr>
        <p:spPr>
          <a:xfrm>
            <a:off x="1250951" y="4521475"/>
            <a:ext cx="8616382" cy="7448274"/>
          </a:xfrm>
        </p:spPr>
        <p:txBody>
          <a:bodyPr>
            <a:normAutofit/>
          </a:bodyPr>
          <a:lstStyle>
            <a:lvl1pPr>
              <a:defRPr sz="36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descr="Icon&#10;&#10;Description automatically generated">
            <a:extLst>
              <a:ext uri="{FF2B5EF4-FFF2-40B4-BE49-F238E27FC236}">
                <a16:creationId xmlns:a16="http://schemas.microsoft.com/office/drawing/2014/main" id="{A15E369C-0F32-AA4C-85EE-9D626B5E1F87}"/>
              </a:ext>
            </a:extLst>
          </p:cNvPr>
          <p:cNvPicPr>
            <a:picLocks noChangeAspect="1"/>
          </p:cNvPicPr>
          <p:nvPr userDrawn="1"/>
        </p:nvPicPr>
        <p:blipFill>
          <a:blip r:embed="rId3"/>
          <a:stretch>
            <a:fillRect/>
          </a:stretch>
        </p:blipFill>
        <p:spPr>
          <a:xfrm>
            <a:off x="23135771" y="12493387"/>
            <a:ext cx="793074" cy="793074"/>
          </a:xfrm>
          <a:prstGeom prst="rect">
            <a:avLst/>
          </a:prstGeom>
        </p:spPr>
      </p:pic>
      <p:pic>
        <p:nvPicPr>
          <p:cNvPr id="9" name="Picture 8">
            <a:extLst>
              <a:ext uri="{FF2B5EF4-FFF2-40B4-BE49-F238E27FC236}">
                <a16:creationId xmlns:a16="http://schemas.microsoft.com/office/drawing/2014/main" id="{2CFA7F6F-6667-EE4B-ACB5-8A9B68C25870}"/>
              </a:ext>
            </a:extLst>
          </p:cNvPr>
          <p:cNvPicPr>
            <a:picLocks noChangeAspect="1"/>
          </p:cNvPicPr>
          <p:nvPr userDrawn="1"/>
        </p:nvPicPr>
        <p:blipFill>
          <a:blip r:embed="rId4"/>
          <a:srcRect/>
          <a:stretch/>
        </p:blipFill>
        <p:spPr>
          <a:xfrm>
            <a:off x="1249442" y="1347064"/>
            <a:ext cx="2179464" cy="2179464"/>
          </a:xfrm>
          <a:prstGeom prst="rect">
            <a:avLst/>
          </a:prstGeom>
        </p:spPr>
      </p:pic>
      <p:sp>
        <p:nvSpPr>
          <p:cNvPr id="10" name="Text Placeholder 6">
            <a:extLst>
              <a:ext uri="{FF2B5EF4-FFF2-40B4-BE49-F238E27FC236}">
                <a16:creationId xmlns:a16="http://schemas.microsoft.com/office/drawing/2014/main" id="{F979FC34-91A2-134B-9FE7-75FC278DD4C8}"/>
              </a:ext>
            </a:extLst>
          </p:cNvPr>
          <p:cNvSpPr>
            <a:spLocks noGrp="1"/>
          </p:cNvSpPr>
          <p:nvPr>
            <p:ph type="body" sz="quarter" idx="11"/>
          </p:nvPr>
        </p:nvSpPr>
        <p:spPr>
          <a:xfrm>
            <a:off x="1249440" y="12887408"/>
            <a:ext cx="7696200" cy="600076"/>
          </a:xfrm>
        </p:spPr>
        <p:txBody>
          <a:bodyPr>
            <a:noAutofit/>
          </a:bodyPr>
          <a:lstStyle>
            <a:lvl1pPr marL="0" indent="0">
              <a:buNone/>
              <a:defRPr sz="2000" b="1">
                <a:solidFill>
                  <a:schemeClr val="bg1"/>
                </a:solidFill>
              </a:defRPr>
            </a:lvl1pPr>
            <a:lvl2pPr marL="914400" indent="0">
              <a:buNone/>
              <a:defRPr sz="2000" b="1">
                <a:solidFill>
                  <a:schemeClr val="bg1"/>
                </a:solidFill>
              </a:defRPr>
            </a:lvl2pPr>
            <a:lvl3pPr marL="1828800" indent="0">
              <a:buNone/>
              <a:defRPr sz="2000" b="1">
                <a:solidFill>
                  <a:schemeClr val="bg1"/>
                </a:solidFill>
              </a:defRPr>
            </a:lvl3pPr>
            <a:lvl4pPr marL="2743200" indent="0">
              <a:buNone/>
              <a:defRPr sz="2000" b="1">
                <a:solidFill>
                  <a:schemeClr val="bg1"/>
                </a:solidFill>
              </a:defRPr>
            </a:lvl4pPr>
            <a:lvl5pPr marL="3657600" indent="0">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757118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Module 1 - Ligh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526317-2EA7-D94A-B9D9-DA2F8AB9FAA2}"/>
              </a:ext>
            </a:extLst>
          </p:cNvPr>
          <p:cNvPicPr>
            <a:picLocks noChangeAspect="1"/>
          </p:cNvPicPr>
          <p:nvPr userDrawn="1"/>
        </p:nvPicPr>
        <p:blipFill>
          <a:blip r:embed="rId2"/>
          <a:srcRect/>
          <a:stretch/>
        </p:blipFill>
        <p:spPr>
          <a:xfrm>
            <a:off x="0" y="0"/>
            <a:ext cx="24384000" cy="13716000"/>
          </a:xfrm>
          <a:prstGeom prst="rect">
            <a:avLst/>
          </a:prstGeom>
        </p:spPr>
      </p:pic>
      <p:sp>
        <p:nvSpPr>
          <p:cNvPr id="14" name="Title 5">
            <a:extLst>
              <a:ext uri="{FF2B5EF4-FFF2-40B4-BE49-F238E27FC236}">
                <a16:creationId xmlns:a16="http://schemas.microsoft.com/office/drawing/2014/main" id="{632387B9-BA90-E948-A5DA-B62AF59B7B64}"/>
              </a:ext>
            </a:extLst>
          </p:cNvPr>
          <p:cNvSpPr>
            <a:spLocks noGrp="1"/>
          </p:cNvSpPr>
          <p:nvPr>
            <p:ph type="title"/>
          </p:nvPr>
        </p:nvSpPr>
        <p:spPr>
          <a:xfrm>
            <a:off x="4346301" y="1511596"/>
            <a:ext cx="4340478" cy="1850400"/>
          </a:xfrm>
        </p:spPr>
        <p:txBody>
          <a:bodyPr/>
          <a:lstStyle/>
          <a:p>
            <a:endParaRPr lang="en-US" sz="4800" spc="600" dirty="0">
              <a:solidFill>
                <a:srgbClr val="100C36"/>
              </a:solidFill>
            </a:endParaRPr>
          </a:p>
        </p:txBody>
      </p:sp>
      <p:pic>
        <p:nvPicPr>
          <p:cNvPr id="16" name="Picture 15">
            <a:extLst>
              <a:ext uri="{FF2B5EF4-FFF2-40B4-BE49-F238E27FC236}">
                <a16:creationId xmlns:a16="http://schemas.microsoft.com/office/drawing/2014/main" id="{277FA074-287E-8A41-AF8A-DE92C928B733}"/>
              </a:ext>
            </a:extLst>
          </p:cNvPr>
          <p:cNvPicPr>
            <a:picLocks noChangeAspect="1"/>
          </p:cNvPicPr>
          <p:nvPr userDrawn="1"/>
        </p:nvPicPr>
        <p:blipFill>
          <a:blip r:embed="rId3"/>
          <a:srcRect/>
          <a:stretch/>
        </p:blipFill>
        <p:spPr>
          <a:xfrm>
            <a:off x="1249442" y="1347064"/>
            <a:ext cx="2179464" cy="2179464"/>
          </a:xfrm>
          <a:prstGeom prst="rect">
            <a:avLst/>
          </a:prstGeom>
        </p:spPr>
      </p:pic>
      <p:sp>
        <p:nvSpPr>
          <p:cNvPr id="7" name="Text Placeholder 6">
            <a:extLst>
              <a:ext uri="{FF2B5EF4-FFF2-40B4-BE49-F238E27FC236}">
                <a16:creationId xmlns:a16="http://schemas.microsoft.com/office/drawing/2014/main" id="{61FD48A9-8A19-7144-B0E2-98C23F0A71EB}"/>
              </a:ext>
            </a:extLst>
          </p:cNvPr>
          <p:cNvSpPr>
            <a:spLocks noGrp="1"/>
          </p:cNvSpPr>
          <p:nvPr>
            <p:ph type="body" sz="quarter" idx="10"/>
          </p:nvPr>
        </p:nvSpPr>
        <p:spPr>
          <a:xfrm>
            <a:off x="1250951" y="4521475"/>
            <a:ext cx="8616382" cy="7448274"/>
          </a:xfrm>
        </p:spPr>
        <p:txBody>
          <a:bodyPr>
            <a:normAutofit/>
          </a:bodyPr>
          <a:lstStyle>
            <a:lvl1pPr>
              <a:defRPr sz="3600"/>
            </a:lvl1pPr>
            <a:lvl2pPr>
              <a:defRPr sz="3200"/>
            </a:lvl2pPr>
            <a:lvl3pPr>
              <a:defRPr sz="2800"/>
            </a:lvl3pPr>
            <a:lvl4pPr>
              <a:defRPr sz="2400"/>
            </a:lvl4pPr>
            <a:lvl5pPr>
              <a:defRPr sz="2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7" name="Picture 16" descr="A picture containing clock, plate&#10;&#10;Description automatically generated">
            <a:extLst>
              <a:ext uri="{FF2B5EF4-FFF2-40B4-BE49-F238E27FC236}">
                <a16:creationId xmlns:a16="http://schemas.microsoft.com/office/drawing/2014/main" id="{541FE8CE-1B22-FB4D-A58E-0244DF049B67}"/>
              </a:ext>
            </a:extLst>
          </p:cNvPr>
          <p:cNvPicPr>
            <a:picLocks noChangeAspect="1"/>
          </p:cNvPicPr>
          <p:nvPr userDrawn="1"/>
        </p:nvPicPr>
        <p:blipFill>
          <a:blip r:embed="rId4"/>
          <a:stretch>
            <a:fillRect/>
          </a:stretch>
        </p:blipFill>
        <p:spPr>
          <a:xfrm>
            <a:off x="23135771" y="12493385"/>
            <a:ext cx="793074" cy="793074"/>
          </a:xfrm>
          <a:prstGeom prst="rect">
            <a:avLst/>
          </a:prstGeom>
        </p:spPr>
      </p:pic>
      <p:sp>
        <p:nvSpPr>
          <p:cNvPr id="8" name="Text Placeholder 6">
            <a:extLst>
              <a:ext uri="{FF2B5EF4-FFF2-40B4-BE49-F238E27FC236}">
                <a16:creationId xmlns:a16="http://schemas.microsoft.com/office/drawing/2014/main" id="{A33AED51-9A57-FB42-9F04-CB7B533DB352}"/>
              </a:ext>
            </a:extLst>
          </p:cNvPr>
          <p:cNvSpPr>
            <a:spLocks noGrp="1"/>
          </p:cNvSpPr>
          <p:nvPr>
            <p:ph type="body" sz="quarter" idx="11"/>
          </p:nvPr>
        </p:nvSpPr>
        <p:spPr>
          <a:xfrm>
            <a:off x="1249440" y="12887408"/>
            <a:ext cx="7696200" cy="600076"/>
          </a:xfrm>
        </p:spPr>
        <p:txBody>
          <a:bodyPr>
            <a:noAutofit/>
          </a:bodyPr>
          <a:lstStyle>
            <a:lvl1pPr marL="0" indent="0">
              <a:buNone/>
              <a:defRPr sz="2000" b="1">
                <a:solidFill>
                  <a:srgbClr val="061848"/>
                </a:solidFill>
              </a:defRPr>
            </a:lvl1pPr>
            <a:lvl2pPr marL="914400" indent="0">
              <a:buNone/>
              <a:defRPr sz="2000" b="1">
                <a:solidFill>
                  <a:srgbClr val="061848"/>
                </a:solidFill>
              </a:defRPr>
            </a:lvl2pPr>
            <a:lvl3pPr marL="1828800" indent="0">
              <a:buNone/>
              <a:defRPr sz="2000" b="1">
                <a:solidFill>
                  <a:srgbClr val="061848"/>
                </a:solidFill>
              </a:defRPr>
            </a:lvl3pPr>
            <a:lvl4pPr marL="2743200" indent="0">
              <a:buNone/>
              <a:defRPr sz="2000" b="1">
                <a:solidFill>
                  <a:srgbClr val="061848"/>
                </a:solidFill>
              </a:defRPr>
            </a:lvl4pPr>
            <a:lvl5pPr marL="3657600" indent="0">
              <a:buNone/>
              <a:defRPr sz="2000" b="1">
                <a:solidFill>
                  <a:srgbClr val="061848"/>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813514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Module 1 - Dark">
    <p:bg>
      <p:bgPr>
        <a:solidFill>
          <a:srgbClr val="061848"/>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526317-2EA7-D94A-B9D9-DA2F8AB9FAA2}"/>
              </a:ext>
            </a:extLst>
          </p:cNvPr>
          <p:cNvPicPr>
            <a:picLocks noChangeAspect="1"/>
          </p:cNvPicPr>
          <p:nvPr userDrawn="1"/>
        </p:nvPicPr>
        <p:blipFill>
          <a:blip r:embed="rId2"/>
          <a:srcRect/>
          <a:stretch/>
        </p:blipFill>
        <p:spPr>
          <a:xfrm>
            <a:off x="0" y="0"/>
            <a:ext cx="24384000" cy="13716000"/>
          </a:xfrm>
          <a:prstGeom prst="rect">
            <a:avLst/>
          </a:prstGeom>
        </p:spPr>
      </p:pic>
      <p:sp>
        <p:nvSpPr>
          <p:cNvPr id="14" name="Title 5">
            <a:extLst>
              <a:ext uri="{FF2B5EF4-FFF2-40B4-BE49-F238E27FC236}">
                <a16:creationId xmlns:a16="http://schemas.microsoft.com/office/drawing/2014/main" id="{632387B9-BA90-E948-A5DA-B62AF59B7B64}"/>
              </a:ext>
            </a:extLst>
          </p:cNvPr>
          <p:cNvSpPr>
            <a:spLocks noGrp="1"/>
          </p:cNvSpPr>
          <p:nvPr>
            <p:ph type="title"/>
          </p:nvPr>
        </p:nvSpPr>
        <p:spPr>
          <a:xfrm>
            <a:off x="4346301" y="1511596"/>
            <a:ext cx="4340478" cy="1850400"/>
          </a:xfrm>
        </p:spPr>
        <p:txBody>
          <a:bodyPr/>
          <a:lstStyle>
            <a:lvl1pPr>
              <a:defRPr>
                <a:solidFill>
                  <a:schemeClr val="bg1"/>
                </a:solidFill>
              </a:defRPr>
            </a:lvl1pPr>
          </a:lstStyle>
          <a:p>
            <a:endParaRPr lang="en-US" sz="4800" spc="600" dirty="0">
              <a:solidFill>
                <a:srgbClr val="100C36"/>
              </a:solidFill>
            </a:endParaRPr>
          </a:p>
        </p:txBody>
      </p:sp>
      <p:sp>
        <p:nvSpPr>
          <p:cNvPr id="7" name="Text Placeholder 6">
            <a:extLst>
              <a:ext uri="{FF2B5EF4-FFF2-40B4-BE49-F238E27FC236}">
                <a16:creationId xmlns:a16="http://schemas.microsoft.com/office/drawing/2014/main" id="{61FD48A9-8A19-7144-B0E2-98C23F0A71EB}"/>
              </a:ext>
            </a:extLst>
          </p:cNvPr>
          <p:cNvSpPr>
            <a:spLocks noGrp="1"/>
          </p:cNvSpPr>
          <p:nvPr>
            <p:ph type="body" sz="quarter" idx="10"/>
          </p:nvPr>
        </p:nvSpPr>
        <p:spPr>
          <a:xfrm>
            <a:off x="1250951" y="4521475"/>
            <a:ext cx="8616382" cy="7448274"/>
          </a:xfrm>
        </p:spPr>
        <p:txBody>
          <a:bodyPr>
            <a:normAutofit/>
          </a:bodyPr>
          <a:lstStyle>
            <a:lvl1pPr>
              <a:defRPr sz="36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descr="Icon&#10;&#10;Description automatically generated">
            <a:extLst>
              <a:ext uri="{FF2B5EF4-FFF2-40B4-BE49-F238E27FC236}">
                <a16:creationId xmlns:a16="http://schemas.microsoft.com/office/drawing/2014/main" id="{A15E369C-0F32-AA4C-85EE-9D626B5E1F87}"/>
              </a:ext>
            </a:extLst>
          </p:cNvPr>
          <p:cNvPicPr>
            <a:picLocks noChangeAspect="1"/>
          </p:cNvPicPr>
          <p:nvPr userDrawn="1"/>
        </p:nvPicPr>
        <p:blipFill>
          <a:blip r:embed="rId3"/>
          <a:stretch>
            <a:fillRect/>
          </a:stretch>
        </p:blipFill>
        <p:spPr>
          <a:xfrm>
            <a:off x="23135771" y="12493387"/>
            <a:ext cx="793074" cy="793074"/>
          </a:xfrm>
          <a:prstGeom prst="rect">
            <a:avLst/>
          </a:prstGeom>
        </p:spPr>
      </p:pic>
      <p:pic>
        <p:nvPicPr>
          <p:cNvPr id="9" name="Picture 8">
            <a:extLst>
              <a:ext uri="{FF2B5EF4-FFF2-40B4-BE49-F238E27FC236}">
                <a16:creationId xmlns:a16="http://schemas.microsoft.com/office/drawing/2014/main" id="{E8949512-B416-B149-8AA9-5E8EF9FC4978}"/>
              </a:ext>
            </a:extLst>
          </p:cNvPr>
          <p:cNvPicPr>
            <a:picLocks noChangeAspect="1"/>
          </p:cNvPicPr>
          <p:nvPr userDrawn="1"/>
        </p:nvPicPr>
        <p:blipFill>
          <a:blip r:embed="rId4"/>
          <a:srcRect/>
          <a:stretch/>
        </p:blipFill>
        <p:spPr>
          <a:xfrm>
            <a:off x="1249442" y="1347064"/>
            <a:ext cx="2179464" cy="2179464"/>
          </a:xfrm>
          <a:prstGeom prst="rect">
            <a:avLst/>
          </a:prstGeom>
        </p:spPr>
      </p:pic>
      <p:sp>
        <p:nvSpPr>
          <p:cNvPr id="10" name="Text Placeholder 6">
            <a:extLst>
              <a:ext uri="{FF2B5EF4-FFF2-40B4-BE49-F238E27FC236}">
                <a16:creationId xmlns:a16="http://schemas.microsoft.com/office/drawing/2014/main" id="{B28B989B-EA58-0D41-B89C-B7525C3A6A26}"/>
              </a:ext>
            </a:extLst>
          </p:cNvPr>
          <p:cNvSpPr>
            <a:spLocks noGrp="1"/>
          </p:cNvSpPr>
          <p:nvPr>
            <p:ph type="body" sz="quarter" idx="11"/>
          </p:nvPr>
        </p:nvSpPr>
        <p:spPr>
          <a:xfrm>
            <a:off x="1249440" y="12887408"/>
            <a:ext cx="7696200" cy="600076"/>
          </a:xfrm>
        </p:spPr>
        <p:txBody>
          <a:bodyPr>
            <a:noAutofit/>
          </a:bodyPr>
          <a:lstStyle>
            <a:lvl1pPr marL="0" indent="0">
              <a:buNone/>
              <a:defRPr sz="2000" b="1">
                <a:solidFill>
                  <a:schemeClr val="bg1"/>
                </a:solidFill>
              </a:defRPr>
            </a:lvl1pPr>
            <a:lvl2pPr marL="914400" indent="0">
              <a:buNone/>
              <a:defRPr sz="2000" b="1">
                <a:solidFill>
                  <a:schemeClr val="bg1"/>
                </a:solidFill>
              </a:defRPr>
            </a:lvl2pPr>
            <a:lvl3pPr marL="1828800" indent="0">
              <a:buNone/>
              <a:defRPr sz="2000" b="1">
                <a:solidFill>
                  <a:schemeClr val="bg1"/>
                </a:solidFill>
              </a:defRPr>
            </a:lvl3pPr>
            <a:lvl4pPr marL="2743200" indent="0">
              <a:buNone/>
              <a:defRPr sz="2000" b="1">
                <a:solidFill>
                  <a:schemeClr val="bg1"/>
                </a:solidFill>
              </a:defRPr>
            </a:lvl4pPr>
            <a:lvl5pPr marL="3657600" indent="0">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575337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Module 1 - Ligh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526317-2EA7-D94A-B9D9-DA2F8AB9FAA2}"/>
              </a:ext>
            </a:extLst>
          </p:cNvPr>
          <p:cNvPicPr>
            <a:picLocks noChangeAspect="1"/>
          </p:cNvPicPr>
          <p:nvPr userDrawn="1"/>
        </p:nvPicPr>
        <p:blipFill>
          <a:blip r:embed="rId2"/>
          <a:srcRect/>
          <a:stretch/>
        </p:blipFill>
        <p:spPr>
          <a:xfrm>
            <a:off x="0" y="0"/>
            <a:ext cx="24384000" cy="13716000"/>
          </a:xfrm>
          <a:prstGeom prst="rect">
            <a:avLst/>
          </a:prstGeom>
        </p:spPr>
      </p:pic>
      <p:sp>
        <p:nvSpPr>
          <p:cNvPr id="14" name="Title 5">
            <a:extLst>
              <a:ext uri="{FF2B5EF4-FFF2-40B4-BE49-F238E27FC236}">
                <a16:creationId xmlns:a16="http://schemas.microsoft.com/office/drawing/2014/main" id="{632387B9-BA90-E948-A5DA-B62AF59B7B64}"/>
              </a:ext>
            </a:extLst>
          </p:cNvPr>
          <p:cNvSpPr>
            <a:spLocks noGrp="1"/>
          </p:cNvSpPr>
          <p:nvPr>
            <p:ph type="title"/>
          </p:nvPr>
        </p:nvSpPr>
        <p:spPr>
          <a:xfrm>
            <a:off x="4346301" y="1511596"/>
            <a:ext cx="4340478" cy="1850400"/>
          </a:xfrm>
        </p:spPr>
        <p:txBody>
          <a:bodyPr/>
          <a:lstStyle/>
          <a:p>
            <a:endParaRPr lang="en-US" sz="4800" spc="600" dirty="0">
              <a:solidFill>
                <a:srgbClr val="100C36"/>
              </a:solidFill>
            </a:endParaRPr>
          </a:p>
        </p:txBody>
      </p:sp>
      <p:pic>
        <p:nvPicPr>
          <p:cNvPr id="16" name="Picture 15">
            <a:extLst>
              <a:ext uri="{FF2B5EF4-FFF2-40B4-BE49-F238E27FC236}">
                <a16:creationId xmlns:a16="http://schemas.microsoft.com/office/drawing/2014/main" id="{277FA074-287E-8A41-AF8A-DE92C928B733}"/>
              </a:ext>
            </a:extLst>
          </p:cNvPr>
          <p:cNvPicPr>
            <a:picLocks noChangeAspect="1"/>
          </p:cNvPicPr>
          <p:nvPr userDrawn="1"/>
        </p:nvPicPr>
        <p:blipFill>
          <a:blip r:embed="rId3"/>
          <a:srcRect/>
          <a:stretch/>
        </p:blipFill>
        <p:spPr>
          <a:xfrm>
            <a:off x="1249442" y="1347064"/>
            <a:ext cx="2179464" cy="2179464"/>
          </a:xfrm>
          <a:prstGeom prst="rect">
            <a:avLst/>
          </a:prstGeom>
        </p:spPr>
      </p:pic>
      <p:sp>
        <p:nvSpPr>
          <p:cNvPr id="7" name="Text Placeholder 6">
            <a:extLst>
              <a:ext uri="{FF2B5EF4-FFF2-40B4-BE49-F238E27FC236}">
                <a16:creationId xmlns:a16="http://schemas.microsoft.com/office/drawing/2014/main" id="{61FD48A9-8A19-7144-B0E2-98C23F0A71EB}"/>
              </a:ext>
            </a:extLst>
          </p:cNvPr>
          <p:cNvSpPr>
            <a:spLocks noGrp="1"/>
          </p:cNvSpPr>
          <p:nvPr>
            <p:ph type="body" sz="quarter" idx="10"/>
          </p:nvPr>
        </p:nvSpPr>
        <p:spPr>
          <a:xfrm>
            <a:off x="1250951" y="4521475"/>
            <a:ext cx="8616382" cy="7448274"/>
          </a:xfrm>
        </p:spPr>
        <p:txBody>
          <a:bodyPr>
            <a:normAutofit/>
          </a:bodyPr>
          <a:lstStyle>
            <a:lvl1pPr>
              <a:defRPr sz="3600"/>
            </a:lvl1pPr>
            <a:lvl2pPr>
              <a:defRPr sz="3200"/>
            </a:lvl2pPr>
            <a:lvl3pPr>
              <a:defRPr sz="2800"/>
            </a:lvl3pPr>
            <a:lvl4pPr>
              <a:defRPr sz="2400"/>
            </a:lvl4pPr>
            <a:lvl5pPr>
              <a:defRPr sz="2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7" name="Picture 16" descr="A picture containing clock, plate&#10;&#10;Description automatically generated">
            <a:extLst>
              <a:ext uri="{FF2B5EF4-FFF2-40B4-BE49-F238E27FC236}">
                <a16:creationId xmlns:a16="http://schemas.microsoft.com/office/drawing/2014/main" id="{541FE8CE-1B22-FB4D-A58E-0244DF049B67}"/>
              </a:ext>
            </a:extLst>
          </p:cNvPr>
          <p:cNvPicPr>
            <a:picLocks noChangeAspect="1"/>
          </p:cNvPicPr>
          <p:nvPr userDrawn="1"/>
        </p:nvPicPr>
        <p:blipFill>
          <a:blip r:embed="rId4"/>
          <a:stretch>
            <a:fillRect/>
          </a:stretch>
        </p:blipFill>
        <p:spPr>
          <a:xfrm>
            <a:off x="23135771" y="12493385"/>
            <a:ext cx="793074" cy="793074"/>
          </a:xfrm>
          <a:prstGeom prst="rect">
            <a:avLst/>
          </a:prstGeom>
        </p:spPr>
      </p:pic>
      <p:sp>
        <p:nvSpPr>
          <p:cNvPr id="8" name="Text Placeholder 6">
            <a:extLst>
              <a:ext uri="{FF2B5EF4-FFF2-40B4-BE49-F238E27FC236}">
                <a16:creationId xmlns:a16="http://schemas.microsoft.com/office/drawing/2014/main" id="{3E8E6710-878A-884A-BA83-70D30E2CD903}"/>
              </a:ext>
            </a:extLst>
          </p:cNvPr>
          <p:cNvSpPr>
            <a:spLocks noGrp="1"/>
          </p:cNvSpPr>
          <p:nvPr>
            <p:ph type="body" sz="quarter" idx="11"/>
          </p:nvPr>
        </p:nvSpPr>
        <p:spPr>
          <a:xfrm>
            <a:off x="1249440" y="12887408"/>
            <a:ext cx="7696200" cy="600076"/>
          </a:xfrm>
        </p:spPr>
        <p:txBody>
          <a:bodyPr>
            <a:noAutofit/>
          </a:bodyPr>
          <a:lstStyle>
            <a:lvl1pPr marL="0" indent="0">
              <a:buNone/>
              <a:defRPr sz="2000" b="1">
                <a:solidFill>
                  <a:srgbClr val="061848"/>
                </a:solidFill>
              </a:defRPr>
            </a:lvl1pPr>
            <a:lvl2pPr marL="914400" indent="0">
              <a:buNone/>
              <a:defRPr sz="2000" b="1">
                <a:solidFill>
                  <a:srgbClr val="061848"/>
                </a:solidFill>
              </a:defRPr>
            </a:lvl2pPr>
            <a:lvl3pPr marL="1828800" indent="0">
              <a:buNone/>
              <a:defRPr sz="2000" b="1">
                <a:solidFill>
                  <a:srgbClr val="061848"/>
                </a:solidFill>
              </a:defRPr>
            </a:lvl3pPr>
            <a:lvl4pPr marL="2743200" indent="0">
              <a:buNone/>
              <a:defRPr sz="2000" b="1">
                <a:solidFill>
                  <a:srgbClr val="061848"/>
                </a:solidFill>
              </a:defRPr>
            </a:lvl4pPr>
            <a:lvl5pPr marL="3657600" indent="0">
              <a:buNone/>
              <a:defRPr sz="2000" b="1">
                <a:solidFill>
                  <a:srgbClr val="061848"/>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2157396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ight - Text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1C48FC-8612-554B-BF03-90B5778A071A}"/>
              </a:ext>
            </a:extLst>
          </p:cNvPr>
          <p:cNvSpPr>
            <a:spLocks noGrp="1"/>
          </p:cNvSpPr>
          <p:nvPr>
            <p:ph type="body" sz="quarter" idx="12"/>
          </p:nvPr>
        </p:nvSpPr>
        <p:spPr>
          <a:xfrm>
            <a:off x="1250950" y="1533909"/>
            <a:ext cx="21192192" cy="1666874"/>
          </a:xfrm>
        </p:spPr>
        <p:txBody>
          <a:bodyPr>
            <a:noAutofit/>
          </a:bodyPr>
          <a:lstStyle>
            <a:lvl1pPr marL="0" indent="0">
              <a:buNone/>
              <a:defRPr sz="8800" b="1"/>
            </a:lvl1pPr>
            <a:lvl2pPr marL="914400" indent="0">
              <a:buNone/>
              <a:defRPr sz="8800" b="1"/>
            </a:lvl2pPr>
            <a:lvl3pPr marL="1828800" indent="0">
              <a:buNone/>
              <a:defRPr sz="8800" b="1"/>
            </a:lvl3pPr>
            <a:lvl4pPr marL="2743200" indent="0">
              <a:buNone/>
              <a:defRPr sz="8800" b="1"/>
            </a:lvl4pPr>
            <a:lvl5pPr marL="3657600" indent="0">
              <a:buNone/>
              <a:defRPr sz="8800" b="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6">
            <a:extLst>
              <a:ext uri="{FF2B5EF4-FFF2-40B4-BE49-F238E27FC236}">
                <a16:creationId xmlns:a16="http://schemas.microsoft.com/office/drawing/2014/main" id="{61FD48A9-8A19-7144-B0E2-98C23F0A71EB}"/>
              </a:ext>
            </a:extLst>
          </p:cNvPr>
          <p:cNvSpPr>
            <a:spLocks noGrp="1"/>
          </p:cNvSpPr>
          <p:nvPr>
            <p:ph type="body" sz="quarter" idx="10"/>
          </p:nvPr>
        </p:nvSpPr>
        <p:spPr>
          <a:xfrm>
            <a:off x="1249440" y="3874517"/>
            <a:ext cx="10244684" cy="7448274"/>
          </a:xfrm>
        </p:spPr>
        <p:txBody>
          <a:bodyPr>
            <a:normAutofit/>
          </a:bodyPr>
          <a:lstStyle>
            <a:lvl1pPr>
              <a:defRPr sz="3200"/>
            </a:lvl1pPr>
            <a:lvl2pPr>
              <a:defRPr sz="3200"/>
            </a:lvl2pPr>
            <a:lvl3pPr>
              <a:defRPr sz="3200"/>
            </a:lvl3pPr>
            <a:lvl4pPr>
              <a:defRPr sz="3200"/>
            </a:lvl4pPr>
            <a:lvl5pPr>
              <a:defRPr sz="3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7" name="Picture 16" descr="A picture containing clock, plate&#10;&#10;Description automatically generated">
            <a:extLst>
              <a:ext uri="{FF2B5EF4-FFF2-40B4-BE49-F238E27FC236}">
                <a16:creationId xmlns:a16="http://schemas.microsoft.com/office/drawing/2014/main" id="{541FE8CE-1B22-FB4D-A58E-0244DF049B67}"/>
              </a:ext>
            </a:extLst>
          </p:cNvPr>
          <p:cNvPicPr>
            <a:picLocks noChangeAspect="1"/>
          </p:cNvPicPr>
          <p:nvPr userDrawn="1"/>
        </p:nvPicPr>
        <p:blipFill>
          <a:blip r:embed="rId2"/>
          <a:stretch>
            <a:fillRect/>
          </a:stretch>
        </p:blipFill>
        <p:spPr>
          <a:xfrm>
            <a:off x="23135771" y="12493385"/>
            <a:ext cx="793074" cy="793074"/>
          </a:xfrm>
          <a:prstGeom prst="rect">
            <a:avLst/>
          </a:prstGeom>
        </p:spPr>
      </p:pic>
      <p:sp>
        <p:nvSpPr>
          <p:cNvPr id="8" name="Text Placeholder 6">
            <a:extLst>
              <a:ext uri="{FF2B5EF4-FFF2-40B4-BE49-F238E27FC236}">
                <a16:creationId xmlns:a16="http://schemas.microsoft.com/office/drawing/2014/main" id="{3E8E6710-878A-884A-BA83-70D30E2CD903}"/>
              </a:ext>
            </a:extLst>
          </p:cNvPr>
          <p:cNvSpPr>
            <a:spLocks noGrp="1"/>
          </p:cNvSpPr>
          <p:nvPr>
            <p:ph type="body" sz="quarter" idx="11"/>
          </p:nvPr>
        </p:nvSpPr>
        <p:spPr>
          <a:xfrm>
            <a:off x="1249440" y="12887408"/>
            <a:ext cx="7696200" cy="600076"/>
          </a:xfrm>
        </p:spPr>
        <p:txBody>
          <a:bodyPr>
            <a:noAutofit/>
          </a:bodyPr>
          <a:lstStyle>
            <a:lvl1pPr marL="0" indent="0">
              <a:buNone/>
              <a:defRPr sz="2000" b="1">
                <a:solidFill>
                  <a:srgbClr val="061848"/>
                </a:solidFill>
              </a:defRPr>
            </a:lvl1pPr>
            <a:lvl2pPr marL="914400" indent="0">
              <a:buNone/>
              <a:defRPr sz="2000" b="1">
                <a:solidFill>
                  <a:srgbClr val="061848"/>
                </a:solidFill>
              </a:defRPr>
            </a:lvl2pPr>
            <a:lvl3pPr marL="1828800" indent="0">
              <a:buNone/>
              <a:defRPr sz="2000" b="1">
                <a:solidFill>
                  <a:srgbClr val="061848"/>
                </a:solidFill>
              </a:defRPr>
            </a:lvl3pPr>
            <a:lvl4pPr marL="2743200" indent="0">
              <a:buNone/>
              <a:defRPr sz="2000" b="1">
                <a:solidFill>
                  <a:srgbClr val="061848"/>
                </a:solidFill>
              </a:defRPr>
            </a:lvl4pPr>
            <a:lvl5pPr marL="3657600" indent="0">
              <a:buNone/>
              <a:defRPr sz="2000" b="1">
                <a:solidFill>
                  <a:srgbClr val="061848"/>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6">
            <a:extLst>
              <a:ext uri="{FF2B5EF4-FFF2-40B4-BE49-F238E27FC236}">
                <a16:creationId xmlns:a16="http://schemas.microsoft.com/office/drawing/2014/main" id="{45407EB3-521F-654B-9324-FE6D9FDFBE5E}"/>
              </a:ext>
            </a:extLst>
          </p:cNvPr>
          <p:cNvSpPr>
            <a:spLocks noGrp="1"/>
          </p:cNvSpPr>
          <p:nvPr>
            <p:ph type="body" sz="quarter" idx="13"/>
          </p:nvPr>
        </p:nvSpPr>
        <p:spPr>
          <a:xfrm>
            <a:off x="12198458" y="3874515"/>
            <a:ext cx="10244684" cy="7448274"/>
          </a:xfrm>
        </p:spPr>
        <p:txBody>
          <a:bodyPr>
            <a:noAutofit/>
          </a:bodyPr>
          <a:lstStyle>
            <a:lvl1pPr marL="0" indent="0">
              <a:buNone/>
              <a:defRPr sz="3200"/>
            </a:lvl1pPr>
            <a:lvl2pPr marL="914400" indent="0">
              <a:buNone/>
              <a:defRPr sz="3200"/>
            </a:lvl2pPr>
            <a:lvl3pPr marL="1828800" indent="0">
              <a:buNone/>
              <a:defRPr sz="3200"/>
            </a:lvl3pPr>
            <a:lvl4pPr marL="2743200" indent="0">
              <a:buNone/>
              <a:defRPr sz="3200"/>
            </a:lvl4pPr>
            <a:lvl5pPr marL="3657600" indent="0">
              <a:buNone/>
              <a:defRPr sz="3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730455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Module 1 - Dark">
    <p:bg>
      <p:bgPr>
        <a:solidFill>
          <a:srgbClr val="061848"/>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526317-2EA7-D94A-B9D9-DA2F8AB9FAA2}"/>
              </a:ext>
            </a:extLst>
          </p:cNvPr>
          <p:cNvPicPr>
            <a:picLocks noChangeAspect="1"/>
          </p:cNvPicPr>
          <p:nvPr userDrawn="1"/>
        </p:nvPicPr>
        <p:blipFill>
          <a:blip r:embed="rId2"/>
          <a:srcRect/>
          <a:stretch/>
        </p:blipFill>
        <p:spPr>
          <a:xfrm>
            <a:off x="0" y="0"/>
            <a:ext cx="24384000" cy="13716000"/>
          </a:xfrm>
          <a:prstGeom prst="rect">
            <a:avLst/>
          </a:prstGeom>
        </p:spPr>
      </p:pic>
      <p:sp>
        <p:nvSpPr>
          <p:cNvPr id="14" name="Title 5">
            <a:extLst>
              <a:ext uri="{FF2B5EF4-FFF2-40B4-BE49-F238E27FC236}">
                <a16:creationId xmlns:a16="http://schemas.microsoft.com/office/drawing/2014/main" id="{632387B9-BA90-E948-A5DA-B62AF59B7B64}"/>
              </a:ext>
            </a:extLst>
          </p:cNvPr>
          <p:cNvSpPr>
            <a:spLocks noGrp="1"/>
          </p:cNvSpPr>
          <p:nvPr>
            <p:ph type="title"/>
          </p:nvPr>
        </p:nvSpPr>
        <p:spPr>
          <a:xfrm>
            <a:off x="4346301" y="1511596"/>
            <a:ext cx="4340478" cy="1850400"/>
          </a:xfrm>
        </p:spPr>
        <p:txBody>
          <a:bodyPr/>
          <a:lstStyle>
            <a:lvl1pPr>
              <a:defRPr>
                <a:solidFill>
                  <a:schemeClr val="bg1"/>
                </a:solidFill>
              </a:defRPr>
            </a:lvl1pPr>
          </a:lstStyle>
          <a:p>
            <a:endParaRPr lang="en-US" sz="4800" spc="600" dirty="0">
              <a:solidFill>
                <a:srgbClr val="100C36"/>
              </a:solidFill>
            </a:endParaRPr>
          </a:p>
        </p:txBody>
      </p:sp>
      <p:sp>
        <p:nvSpPr>
          <p:cNvPr id="7" name="Text Placeholder 6">
            <a:extLst>
              <a:ext uri="{FF2B5EF4-FFF2-40B4-BE49-F238E27FC236}">
                <a16:creationId xmlns:a16="http://schemas.microsoft.com/office/drawing/2014/main" id="{61FD48A9-8A19-7144-B0E2-98C23F0A71EB}"/>
              </a:ext>
            </a:extLst>
          </p:cNvPr>
          <p:cNvSpPr>
            <a:spLocks noGrp="1"/>
          </p:cNvSpPr>
          <p:nvPr>
            <p:ph type="body" sz="quarter" idx="10"/>
          </p:nvPr>
        </p:nvSpPr>
        <p:spPr>
          <a:xfrm>
            <a:off x="1250951" y="4521475"/>
            <a:ext cx="8616382" cy="7448274"/>
          </a:xfrm>
        </p:spPr>
        <p:txBody>
          <a:bodyPr>
            <a:normAutofit/>
          </a:bodyPr>
          <a:lstStyle>
            <a:lvl1pPr>
              <a:defRPr sz="36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descr="Icon&#10;&#10;Description automatically generated">
            <a:extLst>
              <a:ext uri="{FF2B5EF4-FFF2-40B4-BE49-F238E27FC236}">
                <a16:creationId xmlns:a16="http://schemas.microsoft.com/office/drawing/2014/main" id="{A15E369C-0F32-AA4C-85EE-9D626B5E1F87}"/>
              </a:ext>
            </a:extLst>
          </p:cNvPr>
          <p:cNvPicPr>
            <a:picLocks noChangeAspect="1"/>
          </p:cNvPicPr>
          <p:nvPr userDrawn="1"/>
        </p:nvPicPr>
        <p:blipFill>
          <a:blip r:embed="rId3"/>
          <a:stretch>
            <a:fillRect/>
          </a:stretch>
        </p:blipFill>
        <p:spPr>
          <a:xfrm>
            <a:off x="23135771" y="12493387"/>
            <a:ext cx="793074" cy="793074"/>
          </a:xfrm>
          <a:prstGeom prst="rect">
            <a:avLst/>
          </a:prstGeom>
        </p:spPr>
      </p:pic>
      <p:pic>
        <p:nvPicPr>
          <p:cNvPr id="9" name="Picture 8">
            <a:extLst>
              <a:ext uri="{FF2B5EF4-FFF2-40B4-BE49-F238E27FC236}">
                <a16:creationId xmlns:a16="http://schemas.microsoft.com/office/drawing/2014/main" id="{9E458E62-AC3E-984E-971A-605EB34D64A7}"/>
              </a:ext>
            </a:extLst>
          </p:cNvPr>
          <p:cNvPicPr>
            <a:picLocks noChangeAspect="1"/>
          </p:cNvPicPr>
          <p:nvPr userDrawn="1"/>
        </p:nvPicPr>
        <p:blipFill>
          <a:blip r:embed="rId4"/>
          <a:srcRect/>
          <a:stretch/>
        </p:blipFill>
        <p:spPr>
          <a:xfrm>
            <a:off x="1249442" y="1347064"/>
            <a:ext cx="2179464" cy="2179464"/>
          </a:xfrm>
          <a:prstGeom prst="rect">
            <a:avLst/>
          </a:prstGeom>
        </p:spPr>
      </p:pic>
      <p:sp>
        <p:nvSpPr>
          <p:cNvPr id="10" name="Text Placeholder 6">
            <a:extLst>
              <a:ext uri="{FF2B5EF4-FFF2-40B4-BE49-F238E27FC236}">
                <a16:creationId xmlns:a16="http://schemas.microsoft.com/office/drawing/2014/main" id="{E8620F17-E740-CF47-B6E1-591DBB208394}"/>
              </a:ext>
            </a:extLst>
          </p:cNvPr>
          <p:cNvSpPr>
            <a:spLocks noGrp="1"/>
          </p:cNvSpPr>
          <p:nvPr>
            <p:ph type="body" sz="quarter" idx="11"/>
          </p:nvPr>
        </p:nvSpPr>
        <p:spPr>
          <a:xfrm>
            <a:off x="1249440" y="12887408"/>
            <a:ext cx="7696200" cy="600076"/>
          </a:xfrm>
        </p:spPr>
        <p:txBody>
          <a:bodyPr>
            <a:noAutofit/>
          </a:bodyPr>
          <a:lstStyle>
            <a:lvl1pPr marL="0" indent="0">
              <a:buNone/>
              <a:defRPr sz="2000" b="1">
                <a:solidFill>
                  <a:schemeClr val="bg1"/>
                </a:solidFill>
              </a:defRPr>
            </a:lvl1pPr>
            <a:lvl2pPr marL="914400" indent="0">
              <a:buNone/>
              <a:defRPr sz="2000" b="1">
                <a:solidFill>
                  <a:schemeClr val="bg1"/>
                </a:solidFill>
              </a:defRPr>
            </a:lvl2pPr>
            <a:lvl3pPr marL="1828800" indent="0">
              <a:buNone/>
              <a:defRPr sz="2000" b="1">
                <a:solidFill>
                  <a:schemeClr val="bg1"/>
                </a:solidFill>
              </a:defRPr>
            </a:lvl3pPr>
            <a:lvl4pPr marL="2743200" indent="0">
              <a:buNone/>
              <a:defRPr sz="2000" b="1">
                <a:solidFill>
                  <a:schemeClr val="bg1"/>
                </a:solidFill>
              </a:defRPr>
            </a:lvl4pPr>
            <a:lvl5pPr marL="3657600" indent="0">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946834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hankyou">
    <p:bg>
      <p:bgPr>
        <a:solidFill>
          <a:srgbClr val="06184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7082B9-E905-F648-95E3-0C7F86D3D04E}"/>
              </a:ext>
            </a:extLst>
          </p:cNvPr>
          <p:cNvPicPr>
            <a:picLocks noChangeAspect="1"/>
          </p:cNvPicPr>
          <p:nvPr userDrawn="1"/>
        </p:nvPicPr>
        <p:blipFill>
          <a:blip r:embed="rId2"/>
          <a:stretch>
            <a:fillRect/>
          </a:stretch>
        </p:blipFill>
        <p:spPr>
          <a:xfrm>
            <a:off x="-801016" y="-450572"/>
            <a:ext cx="25185016" cy="14166572"/>
          </a:xfrm>
          <a:prstGeom prst="rect">
            <a:avLst/>
          </a:prstGeom>
        </p:spPr>
      </p:pic>
      <p:sp>
        <p:nvSpPr>
          <p:cNvPr id="2" name="Title 1">
            <a:extLst>
              <a:ext uri="{FF2B5EF4-FFF2-40B4-BE49-F238E27FC236}">
                <a16:creationId xmlns:a16="http://schemas.microsoft.com/office/drawing/2014/main" id="{8BC690D8-16EC-A346-9C6C-25312043F90D}"/>
              </a:ext>
            </a:extLst>
          </p:cNvPr>
          <p:cNvSpPr>
            <a:spLocks noGrp="1"/>
          </p:cNvSpPr>
          <p:nvPr>
            <p:ph type="title"/>
          </p:nvPr>
        </p:nvSpPr>
        <p:spPr>
          <a:xfrm>
            <a:off x="1799742" y="8831369"/>
            <a:ext cx="20787696" cy="1717362"/>
          </a:xfrm>
        </p:spPr>
        <p:txBody>
          <a:bodyPr lIns="0" tIns="0" rIns="0" bIns="0">
            <a:noAutofit/>
          </a:bodyPr>
          <a:lstStyle>
            <a:lvl1pPr algn="ctr">
              <a:defRPr sz="480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99C7008-7362-D24E-897F-B255FA3273A7}"/>
              </a:ext>
            </a:extLst>
          </p:cNvPr>
          <p:cNvSpPr>
            <a:spLocks noGrp="1"/>
          </p:cNvSpPr>
          <p:nvPr>
            <p:ph idx="1"/>
          </p:nvPr>
        </p:nvSpPr>
        <p:spPr>
          <a:xfrm>
            <a:off x="1796562" y="10813775"/>
            <a:ext cx="20790876" cy="3856382"/>
          </a:xfrm>
        </p:spPr>
        <p:txBody>
          <a:bodyPr lIns="0" tIns="0" rIns="0" bIns="0">
            <a:noAutofit/>
          </a:bodyPr>
          <a:lstStyle>
            <a:lvl1pPr algn="ctr">
              <a:defRPr sz="3200">
                <a:solidFill>
                  <a:schemeClr val="bg1"/>
                </a:solidFill>
                <a:latin typeface="Arial" panose="020B0604020202020204" pitchFamily="34" charset="0"/>
                <a:cs typeface="Arial" panose="020B0604020202020204" pitchFamily="34" charset="0"/>
              </a:defRPr>
            </a:lvl1pPr>
            <a:lvl2pPr algn="ctr">
              <a:defRPr sz="2800">
                <a:solidFill>
                  <a:schemeClr val="bg1"/>
                </a:solidFill>
                <a:latin typeface="Arial" panose="020B0604020202020204" pitchFamily="34" charset="0"/>
                <a:cs typeface="Arial" panose="020B0604020202020204" pitchFamily="34" charset="0"/>
              </a:defRPr>
            </a:lvl2pPr>
            <a:lvl3pPr algn="ctr">
              <a:defRPr sz="2400">
                <a:solidFill>
                  <a:schemeClr val="bg1"/>
                </a:solidFill>
                <a:latin typeface="Arial" panose="020B0604020202020204" pitchFamily="34" charset="0"/>
                <a:cs typeface="Arial" panose="020B0604020202020204" pitchFamily="34" charset="0"/>
              </a:defRPr>
            </a:lvl3pPr>
            <a:lvl4pPr algn="ctr">
              <a:defRPr sz="2200">
                <a:solidFill>
                  <a:schemeClr val="bg1"/>
                </a:solidFill>
                <a:latin typeface="Arial" panose="020B0604020202020204" pitchFamily="34" charset="0"/>
                <a:cs typeface="Arial" panose="020B0604020202020204" pitchFamily="34" charset="0"/>
              </a:defRPr>
            </a:lvl4pPr>
            <a:lvl5pPr algn="ctr">
              <a:defRPr sz="22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Picture 5" descr="A picture containing plate, light&#10;&#10;Description automatically generated">
            <a:extLst>
              <a:ext uri="{FF2B5EF4-FFF2-40B4-BE49-F238E27FC236}">
                <a16:creationId xmlns:a16="http://schemas.microsoft.com/office/drawing/2014/main" id="{D1D556E0-D594-4E4B-A224-36164EE6C135}"/>
              </a:ext>
            </a:extLst>
          </p:cNvPr>
          <p:cNvPicPr>
            <a:picLocks noChangeAspect="1"/>
          </p:cNvPicPr>
          <p:nvPr userDrawn="1"/>
        </p:nvPicPr>
        <p:blipFill>
          <a:blip r:embed="rId3"/>
          <a:stretch>
            <a:fillRect/>
          </a:stretch>
        </p:blipFill>
        <p:spPr>
          <a:xfrm>
            <a:off x="9303026" y="3675888"/>
            <a:ext cx="5777948" cy="3086104"/>
          </a:xfrm>
          <a:prstGeom prst="rect">
            <a:avLst/>
          </a:prstGeom>
        </p:spPr>
      </p:pic>
    </p:spTree>
    <p:extLst>
      <p:ext uri="{BB962C8B-B14F-4D97-AF65-F5344CB8AC3E}">
        <p14:creationId xmlns:p14="http://schemas.microsoft.com/office/powerpoint/2010/main" val="18676729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Title 4"/>
          <p:cNvSpPr>
            <a:spLocks noGrp="1"/>
          </p:cNvSpPr>
          <p:nvPr>
            <p:ph type="title"/>
          </p:nvPr>
        </p:nvSpPr>
        <p:spPr>
          <a:xfrm>
            <a:off x="286678" y="521296"/>
            <a:ext cx="19010112" cy="2286000"/>
          </a:xfrm>
          <a:prstGeom prst="rect">
            <a:avLst/>
          </a:prstGeom>
        </p:spPr>
        <p:txBody>
          <a:bodyPr/>
          <a:lstStyle>
            <a:lvl1pPr algn="l">
              <a:lnSpc>
                <a:spcPts val="7000"/>
              </a:lnSpc>
              <a:defRPr sz="6400">
                <a:latin typeface="Arial" panose="020B0604020202020204" pitchFamily="34" charset="0"/>
                <a:ea typeface="Verdana" panose="020B0604030504040204" pitchFamily="34" charset="0"/>
                <a:cs typeface="Arial" panose="020B0604020202020204" pitchFamily="34" charset="0"/>
              </a:defRPr>
            </a:lvl1pPr>
          </a:lstStyle>
          <a:p>
            <a:r>
              <a:rPr lang="en-US"/>
              <a:t>Click to edit Master title style</a:t>
            </a:r>
            <a:endParaRPr lang="en-AU" dirty="0"/>
          </a:p>
        </p:txBody>
      </p:sp>
      <p:sp>
        <p:nvSpPr>
          <p:cNvPr id="6" name="Subtitle 2"/>
          <p:cNvSpPr>
            <a:spLocks noGrp="1"/>
          </p:cNvSpPr>
          <p:nvPr>
            <p:ph type="subTitle" idx="1"/>
          </p:nvPr>
        </p:nvSpPr>
        <p:spPr>
          <a:xfrm>
            <a:off x="286679" y="3113584"/>
            <a:ext cx="19010110" cy="9937104"/>
          </a:xfrm>
          <a:prstGeom prst="rect">
            <a:avLst/>
          </a:prstGeom>
        </p:spPr>
        <p:txBody>
          <a:bodyPr/>
          <a:lstStyle>
            <a:lvl1pPr marL="0" indent="0" algn="l">
              <a:buNone/>
              <a:defRPr>
                <a:solidFill>
                  <a:schemeClr val="tx1">
                    <a:tint val="75000"/>
                  </a:schemeClr>
                </a:solidFill>
                <a:latin typeface="Arial" panose="020B0604020202020204" pitchFamily="34" charset="0"/>
                <a:ea typeface="Verdana" panose="020B0604030504040204" pitchFamily="34" charset="0"/>
                <a:cs typeface="Arial" panose="020B0604020202020204" pitchFamily="34" charset="0"/>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3814688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AAF571-E308-44A4-A49D-395D36966102}"/>
              </a:ext>
            </a:extLst>
          </p:cNvPr>
          <p:cNvSpPr>
            <a:spLocks noGrp="1"/>
          </p:cNvSpPr>
          <p:nvPr>
            <p:ph type="body" sz="quarter" idx="10"/>
          </p:nvPr>
        </p:nvSpPr>
        <p:spPr>
          <a:xfrm>
            <a:off x="3541714" y="2120900"/>
            <a:ext cx="17300575" cy="8523288"/>
          </a:xfrm>
          <a:prstGeom prst="rect">
            <a:avLst/>
          </a:prstGeom>
        </p:spPr>
        <p:txBody>
          <a:bodyPr anchor="ctr"/>
          <a:lstStyle>
            <a:lvl1pPr algn="ctr">
              <a:defRPr sz="16600">
                <a:solidFill>
                  <a:srgbClr val="003366"/>
                </a:solidFill>
                <a:latin typeface="Futura LT Medium" panose="02000504020000020003" pitchFamily="2" charset="0"/>
              </a:defRPr>
            </a:lvl1pPr>
          </a:lstStyle>
          <a:p>
            <a:pPr lvl="0"/>
            <a:r>
              <a:rPr lang="en-US"/>
              <a:t>Click to edit Master text styles</a:t>
            </a:r>
          </a:p>
        </p:txBody>
      </p:sp>
      <p:grpSp>
        <p:nvGrpSpPr>
          <p:cNvPr id="10" name="Group 9">
            <a:extLst>
              <a:ext uri="{FF2B5EF4-FFF2-40B4-BE49-F238E27FC236}">
                <a16:creationId xmlns:a16="http://schemas.microsoft.com/office/drawing/2014/main" id="{4F624B6D-044F-4712-9CC8-21BC44C2444E}"/>
              </a:ext>
            </a:extLst>
          </p:cNvPr>
          <p:cNvGrpSpPr/>
          <p:nvPr userDrawn="1"/>
        </p:nvGrpSpPr>
        <p:grpSpPr>
          <a:xfrm>
            <a:off x="20068651" y="6858000"/>
            <a:ext cx="3383280" cy="4871720"/>
            <a:chOff x="13787120" y="4206240"/>
            <a:chExt cx="3383280" cy="4871720"/>
          </a:xfrm>
        </p:grpSpPr>
        <p:pic>
          <p:nvPicPr>
            <p:cNvPr id="11" name="Picture 10" descr="A close up of a sign&#10;&#10;Description automatically generated">
              <a:extLst>
                <a:ext uri="{FF2B5EF4-FFF2-40B4-BE49-F238E27FC236}">
                  <a16:creationId xmlns:a16="http://schemas.microsoft.com/office/drawing/2014/main" id="{5312D4F5-5B13-48AE-944B-8BF49D0DB3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787120" y="4206240"/>
              <a:ext cx="3383280" cy="4871720"/>
            </a:xfrm>
            <a:prstGeom prst="roundRect">
              <a:avLst>
                <a:gd name="adj" fmla="val 6757"/>
              </a:avLst>
            </a:prstGeom>
          </p:spPr>
        </p:pic>
        <p:pic>
          <p:nvPicPr>
            <p:cNvPr id="12" name="Picture 11">
              <a:extLst>
                <a:ext uri="{FF2B5EF4-FFF2-40B4-BE49-F238E27FC236}">
                  <a16:creationId xmlns:a16="http://schemas.microsoft.com/office/drawing/2014/main" id="{D22925C4-E4DE-4483-ABF8-C009BCC9C8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055766" y="4578672"/>
              <a:ext cx="2809574" cy="4162714"/>
            </a:xfrm>
            <a:prstGeom prst="rect">
              <a:avLst/>
            </a:prstGeom>
          </p:spPr>
        </p:pic>
      </p:grpSp>
    </p:spTree>
    <p:extLst>
      <p:ext uri="{BB962C8B-B14F-4D97-AF65-F5344CB8AC3E}">
        <p14:creationId xmlns:p14="http://schemas.microsoft.com/office/powerpoint/2010/main" val="27018460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5.png"/><Relationship Id="rId5" Type="http://schemas.openxmlformats.org/officeDocument/2006/relationships/theme" Target="../theme/theme5.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image" Target="../media/image5.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theme" Target="../theme/theme9.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194563" y="12919573"/>
            <a:ext cx="4944543" cy="730250"/>
          </a:xfrm>
          <a:prstGeom prst="rect">
            <a:avLst/>
          </a:prstGeom>
        </p:spPr>
        <p:txBody>
          <a:bodyPr vert="horz" lIns="91440" tIns="45720" rIns="91440" bIns="45720" rtlCol="0" anchor="ctr"/>
          <a:lstStyle>
            <a:lvl1pPr algn="l">
              <a:defRPr sz="1800">
                <a:solidFill>
                  <a:srgbClr val="FFFFFF"/>
                </a:solidFill>
                <a:latin typeface="Futura LT Light" panose="02000504030000020003" pitchFamily="2" charset="0"/>
              </a:defRPr>
            </a:lvl1pPr>
          </a:lstStyle>
          <a:p>
            <a:fld id="{96DFF08F-DC6B-4601-B491-B0F83F6DD2DA}" type="datetimeFigureOut">
              <a:rPr lang="en-US" smtClean="0"/>
              <a:pPr/>
              <a:t>11/16/2023</a:t>
            </a:fld>
            <a:endParaRPr lang="en-US"/>
          </a:p>
        </p:txBody>
      </p:sp>
      <p:sp>
        <p:nvSpPr>
          <p:cNvPr id="5" name="Footer Placeholder 4"/>
          <p:cNvSpPr>
            <a:spLocks noGrp="1"/>
          </p:cNvSpPr>
          <p:nvPr>
            <p:ph type="ftr" sz="quarter" idx="3"/>
          </p:nvPr>
        </p:nvSpPr>
        <p:spPr>
          <a:xfrm>
            <a:off x="7372371" y="12919573"/>
            <a:ext cx="9645608" cy="730250"/>
          </a:xfrm>
          <a:prstGeom prst="rect">
            <a:avLst/>
          </a:prstGeom>
        </p:spPr>
        <p:txBody>
          <a:bodyPr vert="horz" lIns="91440" tIns="45720" rIns="91440" bIns="45720" rtlCol="0" anchor="ctr"/>
          <a:lstStyle>
            <a:lvl1pPr algn="ctr">
              <a:defRPr sz="1800" cap="all" baseline="0">
                <a:solidFill>
                  <a:srgbClr val="FFFFFF"/>
                </a:solidFill>
                <a:latin typeface="Futura LT Light" panose="02000504030000020003" pitchFamily="2" charset="0"/>
              </a:defRPr>
            </a:lvl1pPr>
          </a:lstStyle>
          <a:p>
            <a:endParaRPr lang="en-US"/>
          </a:p>
        </p:txBody>
      </p:sp>
      <p:sp>
        <p:nvSpPr>
          <p:cNvPr id="6" name="Rectangle 5">
            <a:extLst>
              <a:ext uri="{FF2B5EF4-FFF2-40B4-BE49-F238E27FC236}">
                <a16:creationId xmlns:a16="http://schemas.microsoft.com/office/drawing/2014/main" id="{BF232925-6054-4317-BBA9-74DCFEF79326}"/>
              </a:ext>
            </a:extLst>
          </p:cNvPr>
          <p:cNvSpPr/>
          <p:nvPr userDrawn="1"/>
        </p:nvSpPr>
        <p:spPr>
          <a:xfrm>
            <a:off x="0" y="12592050"/>
            <a:ext cx="24384000" cy="112395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3" name="Picture 2">
            <a:extLst>
              <a:ext uri="{FF2B5EF4-FFF2-40B4-BE49-F238E27FC236}">
                <a16:creationId xmlns:a16="http://schemas.microsoft.com/office/drawing/2014/main" id="{44E8C2BE-FFF0-3F42-8641-6225B446AF8F}"/>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20059265" y="665761"/>
            <a:ext cx="3467748" cy="1949049"/>
          </a:xfrm>
          <a:prstGeom prst="rect">
            <a:avLst/>
          </a:prstGeom>
        </p:spPr>
      </p:pic>
      <p:sp>
        <p:nvSpPr>
          <p:cNvPr id="7" name="Title 3">
            <a:extLst>
              <a:ext uri="{FF2B5EF4-FFF2-40B4-BE49-F238E27FC236}">
                <a16:creationId xmlns:a16="http://schemas.microsoft.com/office/drawing/2014/main" id="{C05FC620-6457-48A2-B474-11A8F1685211}"/>
              </a:ext>
            </a:extLst>
          </p:cNvPr>
          <p:cNvSpPr txBox="1">
            <a:spLocks/>
          </p:cNvSpPr>
          <p:nvPr userDrawn="1"/>
        </p:nvSpPr>
        <p:spPr>
          <a:xfrm>
            <a:off x="278050" y="13083455"/>
            <a:ext cx="9907486" cy="40248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defRPr/>
            </a:pPr>
            <a:r>
              <a:rPr lang="en-AU" sz="1600" cap="all">
                <a:solidFill>
                  <a:schemeClr val="bg1"/>
                </a:solidFill>
                <a:latin typeface="+mn-lt"/>
              </a:rPr>
              <a:t>© </a:t>
            </a:r>
            <a:r>
              <a:rPr lang="en-AU" sz="1600">
                <a:solidFill>
                  <a:schemeClr val="bg1"/>
                </a:solidFill>
                <a:latin typeface="+mn-lt"/>
              </a:rPr>
              <a:t>TEAM MANAGEMENT SYSTEMS  FR0053:2020 040321</a:t>
            </a:r>
            <a:endParaRPr lang="en-AU" sz="1600" cap="all">
              <a:solidFill>
                <a:schemeClr val="bg1"/>
              </a:solidFill>
              <a:latin typeface="+mn-lt"/>
            </a:endParaRPr>
          </a:p>
        </p:txBody>
      </p:sp>
    </p:spTree>
    <p:extLst>
      <p:ext uri="{BB962C8B-B14F-4D97-AF65-F5344CB8AC3E}">
        <p14:creationId xmlns:p14="http://schemas.microsoft.com/office/powerpoint/2010/main" val="408504880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705" r:id="rId6"/>
    <p:sldLayoutId id="2147483801" r:id="rId7"/>
    <p:sldLayoutId id="2147483841" r:id="rId8"/>
    <p:sldLayoutId id="2147483802" r:id="rId9"/>
    <p:sldLayoutId id="2147483865" r:id="rId10"/>
    <p:sldLayoutId id="2147483856" r:id="rId11"/>
    <p:sldLayoutId id="2147483858" r:id="rId12"/>
    <p:sldLayoutId id="2147483860" r:id="rId1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377" rtl="0" eaLnBrk="1" latinLnBrk="0" hangingPunct="1">
        <a:lnSpc>
          <a:spcPct val="85000"/>
        </a:lnSpc>
        <a:spcBef>
          <a:spcPct val="0"/>
        </a:spcBef>
        <a:buNone/>
        <a:defRPr sz="4200" kern="1200" spc="-51" baseline="0">
          <a:solidFill>
            <a:srgbClr val="002370"/>
          </a:solidFill>
          <a:latin typeface="Futura LT Light" panose="02000504030000020003" pitchFamily="2" charset="0"/>
          <a:ea typeface="+mj-ea"/>
          <a:cs typeface="+mj-cs"/>
        </a:defRPr>
      </a:lvl1pPr>
    </p:titleStyle>
    <p:bodyStyle>
      <a:lvl1pPr marL="91438" indent="-91438" algn="l" defTabSz="914377" rtl="0" eaLnBrk="1" latinLnBrk="0" hangingPunct="1">
        <a:lnSpc>
          <a:spcPct val="90000"/>
        </a:lnSpc>
        <a:spcBef>
          <a:spcPts val="1200"/>
        </a:spcBef>
        <a:spcAft>
          <a:spcPts val="200"/>
        </a:spcAft>
        <a:buClr>
          <a:srgbClr val="002370"/>
        </a:buClr>
        <a:buSzPct val="110000"/>
        <a:buFont typeface="Calibri" panose="020F0502020204030204" pitchFamily="34" charset="0"/>
        <a:buChar char=" "/>
        <a:defRPr sz="2400" kern="1200">
          <a:solidFill>
            <a:schemeClr val="tx1">
              <a:lumMod val="85000"/>
              <a:lumOff val="15000"/>
            </a:schemeClr>
          </a:solidFill>
          <a:latin typeface="Futura LT Light" panose="02000504030000020003" pitchFamily="2" charset="0"/>
          <a:ea typeface="+mn-ea"/>
          <a:cs typeface="+mn-cs"/>
        </a:defRPr>
      </a:lvl1pPr>
      <a:lvl2pPr marL="384038" indent="-182875" algn="l" defTabSz="914377" rtl="0" eaLnBrk="1" latinLnBrk="0" hangingPunct="1">
        <a:lnSpc>
          <a:spcPct val="90000"/>
        </a:lnSpc>
        <a:spcBef>
          <a:spcPts val="200"/>
        </a:spcBef>
        <a:spcAft>
          <a:spcPts val="400"/>
        </a:spcAft>
        <a:buClr>
          <a:srgbClr val="002370"/>
        </a:buClr>
        <a:buFont typeface="Calibri" pitchFamily="34" charset="0"/>
        <a:buChar char="◦"/>
        <a:defRPr sz="2000" kern="1200">
          <a:solidFill>
            <a:schemeClr val="tx1">
              <a:lumMod val="75000"/>
              <a:lumOff val="25000"/>
            </a:schemeClr>
          </a:solidFill>
          <a:latin typeface="Futura LT Light" panose="02000504030000020003" pitchFamily="2" charset="0"/>
          <a:ea typeface="+mn-ea"/>
          <a:cs typeface="+mn-cs"/>
        </a:defRPr>
      </a:lvl2pPr>
      <a:lvl3pPr marL="566914" indent="-182875" algn="l" defTabSz="914377" rtl="0" eaLnBrk="1" latinLnBrk="0" hangingPunct="1">
        <a:lnSpc>
          <a:spcPct val="90000"/>
        </a:lnSpc>
        <a:spcBef>
          <a:spcPts val="200"/>
        </a:spcBef>
        <a:spcAft>
          <a:spcPts val="400"/>
        </a:spcAft>
        <a:buClr>
          <a:srgbClr val="002370"/>
        </a:buClr>
        <a:buFont typeface="Calibri" pitchFamily="34" charset="0"/>
        <a:buChar char="◦"/>
        <a:defRPr sz="1600" kern="1200">
          <a:solidFill>
            <a:schemeClr val="tx1">
              <a:lumMod val="75000"/>
              <a:lumOff val="25000"/>
            </a:schemeClr>
          </a:solidFill>
          <a:latin typeface="Futura LT Light" panose="02000504030000020003" pitchFamily="2" charset="0"/>
          <a:ea typeface="+mn-ea"/>
          <a:cs typeface="+mn-cs"/>
        </a:defRPr>
      </a:lvl3pPr>
      <a:lvl4pPr marL="749789" indent="-182875" algn="l" defTabSz="914377" rtl="0" eaLnBrk="1" latinLnBrk="0" hangingPunct="1">
        <a:lnSpc>
          <a:spcPct val="90000"/>
        </a:lnSpc>
        <a:spcBef>
          <a:spcPts val="200"/>
        </a:spcBef>
        <a:spcAft>
          <a:spcPts val="400"/>
        </a:spcAft>
        <a:buClr>
          <a:srgbClr val="002370"/>
        </a:buClr>
        <a:buFont typeface="Calibri" pitchFamily="34" charset="0"/>
        <a:buChar char="◦"/>
        <a:defRPr sz="1600" kern="1200">
          <a:solidFill>
            <a:schemeClr val="tx1">
              <a:lumMod val="75000"/>
              <a:lumOff val="25000"/>
            </a:schemeClr>
          </a:solidFill>
          <a:latin typeface="Futura LT Light" panose="02000504030000020003" pitchFamily="2" charset="0"/>
          <a:ea typeface="+mn-ea"/>
          <a:cs typeface="+mn-cs"/>
        </a:defRPr>
      </a:lvl4pPr>
      <a:lvl5pPr marL="932665" indent="-182875" algn="l" defTabSz="914377" rtl="0" eaLnBrk="1" latinLnBrk="0" hangingPunct="1">
        <a:lnSpc>
          <a:spcPct val="90000"/>
        </a:lnSpc>
        <a:spcBef>
          <a:spcPts val="200"/>
        </a:spcBef>
        <a:spcAft>
          <a:spcPts val="400"/>
        </a:spcAft>
        <a:buClr>
          <a:srgbClr val="002370"/>
        </a:buClr>
        <a:buFont typeface="Calibri" pitchFamily="34" charset="0"/>
        <a:buChar char="◦"/>
        <a:defRPr sz="1600" kern="1200">
          <a:solidFill>
            <a:schemeClr val="tx1">
              <a:lumMod val="75000"/>
              <a:lumOff val="25000"/>
            </a:schemeClr>
          </a:solidFill>
          <a:latin typeface="Futura LT Light" panose="02000504030000020003" pitchFamily="2" charset="0"/>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10" descr="A picture containing drawing&#10;&#10;Description automatically generated">
            <a:extLst>
              <a:ext uri="{FF2B5EF4-FFF2-40B4-BE49-F238E27FC236}">
                <a16:creationId xmlns:a16="http://schemas.microsoft.com/office/drawing/2014/main" id="{9DE08299-2C0A-443C-A552-F4D9AC6DED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53973" y="664372"/>
            <a:ext cx="3472692" cy="1951828"/>
          </a:xfrm>
          <a:prstGeom prst="rect">
            <a:avLst/>
          </a:prstGeom>
        </p:spPr>
      </p:pic>
      <p:sp>
        <p:nvSpPr>
          <p:cNvPr id="4" name="Date Placeholder 3"/>
          <p:cNvSpPr>
            <a:spLocks noGrp="1"/>
          </p:cNvSpPr>
          <p:nvPr>
            <p:ph type="dt" sz="half" idx="2"/>
          </p:nvPr>
        </p:nvSpPr>
        <p:spPr>
          <a:xfrm>
            <a:off x="2194561" y="12919571"/>
            <a:ext cx="4944542" cy="730250"/>
          </a:xfrm>
          <a:prstGeom prst="rect">
            <a:avLst/>
          </a:prstGeom>
        </p:spPr>
        <p:txBody>
          <a:bodyPr vert="horz" lIns="91440" tIns="45720" rIns="91440" bIns="45720" rtlCol="0" anchor="ctr"/>
          <a:lstStyle>
            <a:lvl1pPr algn="l">
              <a:defRPr sz="1800">
                <a:solidFill>
                  <a:srgbClr val="FFFFFF"/>
                </a:solidFill>
                <a:latin typeface="Futura LT Light" panose="02000504030000020003" pitchFamily="2" charset="0"/>
              </a:defRPr>
            </a:lvl1pPr>
          </a:lstStyle>
          <a:p>
            <a:fld id="{96DFF08F-DC6B-4601-B491-B0F83F6DD2DA}" type="datetimeFigureOut">
              <a:rPr lang="en-US" smtClean="0"/>
              <a:pPr/>
              <a:t>11/16/2023</a:t>
            </a:fld>
            <a:endParaRPr lang="en-US"/>
          </a:p>
        </p:txBody>
      </p:sp>
      <p:sp>
        <p:nvSpPr>
          <p:cNvPr id="5" name="Footer Placeholder 4"/>
          <p:cNvSpPr>
            <a:spLocks noGrp="1"/>
          </p:cNvSpPr>
          <p:nvPr>
            <p:ph type="ftr" sz="quarter" idx="3"/>
          </p:nvPr>
        </p:nvSpPr>
        <p:spPr>
          <a:xfrm>
            <a:off x="7372370" y="12919571"/>
            <a:ext cx="9645608" cy="730250"/>
          </a:xfrm>
          <a:prstGeom prst="rect">
            <a:avLst/>
          </a:prstGeom>
        </p:spPr>
        <p:txBody>
          <a:bodyPr vert="horz" lIns="91440" tIns="45720" rIns="91440" bIns="45720" rtlCol="0" anchor="ctr"/>
          <a:lstStyle>
            <a:lvl1pPr algn="ctr">
              <a:defRPr sz="1800" cap="all" baseline="0">
                <a:solidFill>
                  <a:srgbClr val="FFFFFF"/>
                </a:solidFill>
                <a:latin typeface="Futura LT Light" panose="02000504030000020003" pitchFamily="2" charset="0"/>
              </a:defRPr>
            </a:lvl1pPr>
          </a:lstStyle>
          <a:p>
            <a:endParaRPr lang="en-US"/>
          </a:p>
        </p:txBody>
      </p:sp>
      <p:sp>
        <p:nvSpPr>
          <p:cNvPr id="6" name="Rectangle 5">
            <a:extLst>
              <a:ext uri="{FF2B5EF4-FFF2-40B4-BE49-F238E27FC236}">
                <a16:creationId xmlns:a16="http://schemas.microsoft.com/office/drawing/2014/main" id="{BF232925-6054-4317-BBA9-74DCFEF79326}"/>
              </a:ext>
            </a:extLst>
          </p:cNvPr>
          <p:cNvSpPr/>
          <p:nvPr userDrawn="1"/>
        </p:nvSpPr>
        <p:spPr>
          <a:xfrm>
            <a:off x="0" y="12592050"/>
            <a:ext cx="24384000" cy="112395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3">
            <a:extLst>
              <a:ext uri="{FF2B5EF4-FFF2-40B4-BE49-F238E27FC236}">
                <a16:creationId xmlns:a16="http://schemas.microsoft.com/office/drawing/2014/main" id="{DBD0B7C1-360D-4220-9BBD-7F02ED32F82E}"/>
              </a:ext>
            </a:extLst>
          </p:cNvPr>
          <p:cNvSpPr txBox="1">
            <a:spLocks/>
          </p:cNvSpPr>
          <p:nvPr userDrawn="1"/>
        </p:nvSpPr>
        <p:spPr>
          <a:xfrm>
            <a:off x="409633" y="13149632"/>
            <a:ext cx="9907486" cy="40248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defRPr/>
            </a:pPr>
            <a:r>
              <a:rPr lang="en-AU" sz="2000" cap="all" dirty="0">
                <a:solidFill>
                  <a:prstClr val="white"/>
                </a:solidFill>
                <a:latin typeface="Futura LT Medium"/>
              </a:rPr>
              <a:t>© </a:t>
            </a:r>
            <a:r>
              <a:rPr lang="en-AU" sz="2000" dirty="0">
                <a:solidFill>
                  <a:prstClr val="white"/>
                </a:solidFill>
              </a:rPr>
              <a:t>TEAM MANAGEMENT SYSTEMS FR0008:2020 191020</a:t>
            </a:r>
            <a:endParaRPr lang="en-AU" sz="2000" cap="all" dirty="0">
              <a:solidFill>
                <a:prstClr val="white"/>
              </a:solidFill>
              <a:latin typeface="Futura LT Medium"/>
            </a:endParaRPr>
          </a:p>
        </p:txBody>
      </p:sp>
    </p:spTree>
    <p:extLst>
      <p:ext uri="{BB962C8B-B14F-4D97-AF65-F5344CB8AC3E}">
        <p14:creationId xmlns:p14="http://schemas.microsoft.com/office/powerpoint/2010/main" val="349998765"/>
      </p:ext>
    </p:extLst>
  </p:cSld>
  <p:clrMap bg1="lt1" tx1="dk1" bg2="lt2" tx2="dk2" accent1="accent1" accent2="accent2" accent3="accent3" accent4="accent4" accent5="accent5" accent6="accent6" hlink="hlink" folHlink="folHlink"/>
  <p:sldLayoutIdLst>
    <p:sldLayoutId id="2147483862" r:id="rId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828800" rtl="0" eaLnBrk="1" latinLnBrk="0" hangingPunct="1">
        <a:lnSpc>
          <a:spcPct val="85000"/>
        </a:lnSpc>
        <a:spcBef>
          <a:spcPct val="0"/>
        </a:spcBef>
        <a:buNone/>
        <a:defRPr sz="8400" kern="1200" spc="-100" baseline="0">
          <a:solidFill>
            <a:srgbClr val="002370"/>
          </a:solidFill>
          <a:latin typeface="Futura LT Light" panose="02000504030000020003" pitchFamily="2" charset="0"/>
          <a:ea typeface="+mj-ea"/>
          <a:cs typeface="+mj-cs"/>
        </a:defRPr>
      </a:lvl1pPr>
    </p:titleStyle>
    <p:bodyStyle>
      <a:lvl1pPr marL="182880" indent="-182880" algn="l" defTabSz="1828800" rtl="0" eaLnBrk="1" latinLnBrk="0" hangingPunct="1">
        <a:lnSpc>
          <a:spcPct val="90000"/>
        </a:lnSpc>
        <a:spcBef>
          <a:spcPts val="2400"/>
        </a:spcBef>
        <a:spcAft>
          <a:spcPts val="400"/>
        </a:spcAft>
        <a:buClr>
          <a:srgbClr val="002370"/>
        </a:buClr>
        <a:buSzPct val="110000"/>
        <a:buFont typeface="Calibri" panose="020F0502020204030204" pitchFamily="34" charset="0"/>
        <a:buChar char=" "/>
        <a:defRPr sz="4800" kern="1200">
          <a:solidFill>
            <a:schemeClr val="tx1">
              <a:lumMod val="85000"/>
              <a:lumOff val="15000"/>
            </a:schemeClr>
          </a:solidFill>
          <a:latin typeface="Futura LT Light" panose="02000504030000020003" pitchFamily="2" charset="0"/>
          <a:ea typeface="+mn-ea"/>
          <a:cs typeface="+mn-cs"/>
        </a:defRPr>
      </a:lvl1pPr>
      <a:lvl2pPr marL="768096" indent="-365760" algn="l" defTabSz="1828800" rtl="0" eaLnBrk="1" latinLnBrk="0" hangingPunct="1">
        <a:lnSpc>
          <a:spcPct val="90000"/>
        </a:lnSpc>
        <a:spcBef>
          <a:spcPts val="400"/>
        </a:spcBef>
        <a:spcAft>
          <a:spcPts val="800"/>
        </a:spcAft>
        <a:buClr>
          <a:srgbClr val="002370"/>
        </a:buClr>
        <a:buFont typeface="Calibri" pitchFamily="34" charset="0"/>
        <a:buChar char="◦"/>
        <a:defRPr sz="4000" kern="1200">
          <a:solidFill>
            <a:schemeClr val="tx1">
              <a:lumMod val="75000"/>
              <a:lumOff val="25000"/>
            </a:schemeClr>
          </a:solidFill>
          <a:latin typeface="Futura LT Light" panose="02000504030000020003" pitchFamily="2" charset="0"/>
          <a:ea typeface="+mn-ea"/>
          <a:cs typeface="+mn-cs"/>
        </a:defRPr>
      </a:lvl2pPr>
      <a:lvl3pPr marL="1133856" indent="-365760" algn="l" defTabSz="1828800" rtl="0" eaLnBrk="1" latinLnBrk="0" hangingPunct="1">
        <a:lnSpc>
          <a:spcPct val="90000"/>
        </a:lnSpc>
        <a:spcBef>
          <a:spcPts val="400"/>
        </a:spcBef>
        <a:spcAft>
          <a:spcPts val="800"/>
        </a:spcAft>
        <a:buClr>
          <a:srgbClr val="002370"/>
        </a:buClr>
        <a:buFont typeface="Calibri" pitchFamily="34" charset="0"/>
        <a:buChar char="◦"/>
        <a:defRPr sz="3200" kern="1200">
          <a:solidFill>
            <a:schemeClr val="tx1">
              <a:lumMod val="75000"/>
              <a:lumOff val="25000"/>
            </a:schemeClr>
          </a:solidFill>
          <a:latin typeface="Futura LT Light" panose="02000504030000020003" pitchFamily="2" charset="0"/>
          <a:ea typeface="+mn-ea"/>
          <a:cs typeface="+mn-cs"/>
        </a:defRPr>
      </a:lvl3pPr>
      <a:lvl4pPr marL="1499616" indent="-365760" algn="l" defTabSz="1828800" rtl="0" eaLnBrk="1" latinLnBrk="0" hangingPunct="1">
        <a:lnSpc>
          <a:spcPct val="90000"/>
        </a:lnSpc>
        <a:spcBef>
          <a:spcPts val="400"/>
        </a:spcBef>
        <a:spcAft>
          <a:spcPts val="800"/>
        </a:spcAft>
        <a:buClr>
          <a:srgbClr val="002370"/>
        </a:buClr>
        <a:buFont typeface="Calibri" pitchFamily="34" charset="0"/>
        <a:buChar char="◦"/>
        <a:defRPr sz="3200" kern="1200">
          <a:solidFill>
            <a:schemeClr val="tx1">
              <a:lumMod val="75000"/>
              <a:lumOff val="25000"/>
            </a:schemeClr>
          </a:solidFill>
          <a:latin typeface="Futura LT Light" panose="02000504030000020003" pitchFamily="2" charset="0"/>
          <a:ea typeface="+mn-ea"/>
          <a:cs typeface="+mn-cs"/>
        </a:defRPr>
      </a:lvl4pPr>
      <a:lvl5pPr marL="1865376" indent="-365760" algn="l" defTabSz="1828800" rtl="0" eaLnBrk="1" latinLnBrk="0" hangingPunct="1">
        <a:lnSpc>
          <a:spcPct val="90000"/>
        </a:lnSpc>
        <a:spcBef>
          <a:spcPts val="400"/>
        </a:spcBef>
        <a:spcAft>
          <a:spcPts val="800"/>
        </a:spcAft>
        <a:buClr>
          <a:srgbClr val="002370"/>
        </a:buClr>
        <a:buFont typeface="Calibri" pitchFamily="34" charset="0"/>
        <a:buChar char="◦"/>
        <a:defRPr sz="3200" kern="1200">
          <a:solidFill>
            <a:schemeClr val="tx1">
              <a:lumMod val="75000"/>
              <a:lumOff val="25000"/>
            </a:schemeClr>
          </a:solidFill>
          <a:latin typeface="Futura LT Light" panose="02000504030000020003" pitchFamily="2" charset="0"/>
          <a:ea typeface="+mn-ea"/>
          <a:cs typeface="+mn-cs"/>
        </a:defRPr>
      </a:lvl5pPr>
      <a:lvl6pPr marL="2200000" indent="-457200" algn="l" defTabSz="1828800" rtl="0" eaLnBrk="1" latinLnBrk="0" hangingPunct="1">
        <a:lnSpc>
          <a:spcPct val="90000"/>
        </a:lnSpc>
        <a:spcBef>
          <a:spcPts val="400"/>
        </a:spcBef>
        <a:spcAft>
          <a:spcPts val="80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6pPr>
      <a:lvl7pPr marL="2600000" indent="-457200" algn="l" defTabSz="1828800" rtl="0" eaLnBrk="1" latinLnBrk="0" hangingPunct="1">
        <a:lnSpc>
          <a:spcPct val="90000"/>
        </a:lnSpc>
        <a:spcBef>
          <a:spcPts val="400"/>
        </a:spcBef>
        <a:spcAft>
          <a:spcPts val="80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7pPr>
      <a:lvl8pPr marL="3000000" indent="-457200" algn="l" defTabSz="1828800" rtl="0" eaLnBrk="1" latinLnBrk="0" hangingPunct="1">
        <a:lnSpc>
          <a:spcPct val="90000"/>
        </a:lnSpc>
        <a:spcBef>
          <a:spcPts val="400"/>
        </a:spcBef>
        <a:spcAft>
          <a:spcPts val="80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8pPr>
      <a:lvl9pPr marL="3400000" indent="-457200" algn="l" defTabSz="1828800" rtl="0" eaLnBrk="1" latinLnBrk="0" hangingPunct="1">
        <a:lnSpc>
          <a:spcPct val="90000"/>
        </a:lnSpc>
        <a:spcBef>
          <a:spcPts val="400"/>
        </a:spcBef>
        <a:spcAft>
          <a:spcPts val="80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133601"/>
            <a:ext cx="109728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8475134"/>
            <a:ext cx="28448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1D8BD707-D9CF-40AE-B4C6-C98DA3205C09}" type="datetimeFigureOut">
              <a:rPr lang="en-US" smtClean="0"/>
              <a:pPr/>
              <a:t>11/16/2023</a:t>
            </a:fld>
            <a:endParaRPr lang="en-US"/>
          </a:p>
        </p:txBody>
      </p:sp>
      <p:sp>
        <p:nvSpPr>
          <p:cNvPr id="5" name="Footer Placeholder 4"/>
          <p:cNvSpPr>
            <a:spLocks noGrp="1"/>
          </p:cNvSpPr>
          <p:nvPr>
            <p:ph type="ftr" sz="quarter" idx="3"/>
          </p:nvPr>
        </p:nvSpPr>
        <p:spPr>
          <a:xfrm>
            <a:off x="4165600" y="8475134"/>
            <a:ext cx="3860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8475134"/>
            <a:ext cx="28448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83677916"/>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194563" y="12919573"/>
            <a:ext cx="4944543" cy="730250"/>
          </a:xfrm>
          <a:prstGeom prst="rect">
            <a:avLst/>
          </a:prstGeom>
        </p:spPr>
        <p:txBody>
          <a:bodyPr vert="horz" lIns="91440" tIns="45720" rIns="91440" bIns="45720" rtlCol="0" anchor="ctr"/>
          <a:lstStyle>
            <a:lvl1pPr algn="l">
              <a:defRPr sz="1800">
                <a:solidFill>
                  <a:srgbClr val="FFFFFF"/>
                </a:solidFill>
                <a:latin typeface="Futura LT Light" panose="02000504030000020003" pitchFamily="2" charset="0"/>
              </a:defRPr>
            </a:lvl1pPr>
          </a:lstStyle>
          <a:p>
            <a:fld id="{96DFF08F-DC6B-4601-B491-B0F83F6DD2DA}" type="datetimeFigureOut">
              <a:rPr lang="en-US" smtClean="0"/>
              <a:pPr/>
              <a:t>11/16/2023</a:t>
            </a:fld>
            <a:endParaRPr lang="en-US"/>
          </a:p>
        </p:txBody>
      </p:sp>
      <p:sp>
        <p:nvSpPr>
          <p:cNvPr id="5" name="Footer Placeholder 4"/>
          <p:cNvSpPr>
            <a:spLocks noGrp="1"/>
          </p:cNvSpPr>
          <p:nvPr>
            <p:ph type="ftr" sz="quarter" idx="3"/>
          </p:nvPr>
        </p:nvSpPr>
        <p:spPr>
          <a:xfrm>
            <a:off x="7372371" y="12919573"/>
            <a:ext cx="9645608" cy="730250"/>
          </a:xfrm>
          <a:prstGeom prst="rect">
            <a:avLst/>
          </a:prstGeom>
        </p:spPr>
        <p:txBody>
          <a:bodyPr vert="horz" lIns="91440" tIns="45720" rIns="91440" bIns="45720" rtlCol="0" anchor="ctr"/>
          <a:lstStyle>
            <a:lvl1pPr algn="ctr">
              <a:defRPr sz="1800" cap="all" baseline="0">
                <a:solidFill>
                  <a:srgbClr val="FFFFFF"/>
                </a:solidFill>
                <a:latin typeface="Futura LT Light" panose="02000504030000020003" pitchFamily="2" charset="0"/>
              </a:defRPr>
            </a:lvl1pPr>
          </a:lstStyle>
          <a:p>
            <a:endParaRPr lang="en-US"/>
          </a:p>
        </p:txBody>
      </p:sp>
      <p:sp>
        <p:nvSpPr>
          <p:cNvPr id="6" name="Rectangle 5">
            <a:extLst>
              <a:ext uri="{FF2B5EF4-FFF2-40B4-BE49-F238E27FC236}">
                <a16:creationId xmlns:a16="http://schemas.microsoft.com/office/drawing/2014/main" id="{BF232925-6054-4317-BBA9-74DCFEF79326}"/>
              </a:ext>
            </a:extLst>
          </p:cNvPr>
          <p:cNvSpPr/>
          <p:nvPr userDrawn="1"/>
        </p:nvSpPr>
        <p:spPr>
          <a:xfrm>
            <a:off x="0" y="12592050"/>
            <a:ext cx="24384000" cy="112395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3" name="Picture 2">
            <a:extLst>
              <a:ext uri="{FF2B5EF4-FFF2-40B4-BE49-F238E27FC236}">
                <a16:creationId xmlns:a16="http://schemas.microsoft.com/office/drawing/2014/main" id="{44E8C2BE-FFF0-3F42-8641-6225B446AF8F}"/>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20059265" y="665761"/>
            <a:ext cx="3467748" cy="1949049"/>
          </a:xfrm>
          <a:prstGeom prst="rect">
            <a:avLst/>
          </a:prstGeom>
        </p:spPr>
      </p:pic>
      <p:sp>
        <p:nvSpPr>
          <p:cNvPr id="7" name="Title 3">
            <a:extLst>
              <a:ext uri="{FF2B5EF4-FFF2-40B4-BE49-F238E27FC236}">
                <a16:creationId xmlns:a16="http://schemas.microsoft.com/office/drawing/2014/main" id="{C05FC620-6457-48A2-B474-11A8F1685211}"/>
              </a:ext>
            </a:extLst>
          </p:cNvPr>
          <p:cNvSpPr txBox="1">
            <a:spLocks/>
          </p:cNvSpPr>
          <p:nvPr userDrawn="1"/>
        </p:nvSpPr>
        <p:spPr>
          <a:xfrm>
            <a:off x="278050" y="13083455"/>
            <a:ext cx="9907486" cy="40248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defRPr/>
            </a:pPr>
            <a:r>
              <a:rPr lang="en-AU" sz="1600" cap="all">
                <a:solidFill>
                  <a:schemeClr val="bg1"/>
                </a:solidFill>
                <a:latin typeface="+mn-lt"/>
              </a:rPr>
              <a:t>© </a:t>
            </a:r>
            <a:r>
              <a:rPr lang="en-AU" sz="1600">
                <a:solidFill>
                  <a:schemeClr val="bg1"/>
                </a:solidFill>
                <a:latin typeface="+mn-lt"/>
              </a:rPr>
              <a:t>TEAM MANAGEMENT SYSTEMS  FR0053:2020 040321</a:t>
            </a:r>
            <a:endParaRPr lang="en-AU" sz="1600" cap="all">
              <a:solidFill>
                <a:schemeClr val="bg1"/>
              </a:solidFill>
              <a:latin typeface="+mn-lt"/>
            </a:endParaRPr>
          </a:p>
        </p:txBody>
      </p:sp>
    </p:spTree>
    <p:extLst>
      <p:ext uri="{BB962C8B-B14F-4D97-AF65-F5344CB8AC3E}">
        <p14:creationId xmlns:p14="http://schemas.microsoft.com/office/powerpoint/2010/main" val="2907054374"/>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Lst>
  <p:txStyles>
    <p:titleStyle>
      <a:lvl1pPr algn="l" defTabSz="914377" rtl="0" eaLnBrk="1" latinLnBrk="0" hangingPunct="1">
        <a:lnSpc>
          <a:spcPct val="85000"/>
        </a:lnSpc>
        <a:spcBef>
          <a:spcPct val="0"/>
        </a:spcBef>
        <a:buNone/>
        <a:defRPr sz="4200" kern="1200" spc="-51" baseline="0">
          <a:solidFill>
            <a:srgbClr val="002370"/>
          </a:solidFill>
          <a:latin typeface="Futura LT Light" panose="02000504030000020003" pitchFamily="2" charset="0"/>
          <a:ea typeface="+mj-ea"/>
          <a:cs typeface="+mj-cs"/>
        </a:defRPr>
      </a:lvl1pPr>
    </p:titleStyle>
    <p:bodyStyle>
      <a:lvl1pPr marL="91438" indent="-91438" algn="l" defTabSz="914377" rtl="0" eaLnBrk="1" latinLnBrk="0" hangingPunct="1">
        <a:lnSpc>
          <a:spcPct val="90000"/>
        </a:lnSpc>
        <a:spcBef>
          <a:spcPts val="1200"/>
        </a:spcBef>
        <a:spcAft>
          <a:spcPts val="200"/>
        </a:spcAft>
        <a:buClr>
          <a:srgbClr val="002370"/>
        </a:buClr>
        <a:buSzPct val="110000"/>
        <a:buFont typeface="Calibri" panose="020F0502020204030204" pitchFamily="34" charset="0"/>
        <a:buChar char=" "/>
        <a:defRPr sz="2400" kern="1200">
          <a:solidFill>
            <a:schemeClr val="tx1">
              <a:lumMod val="85000"/>
              <a:lumOff val="15000"/>
            </a:schemeClr>
          </a:solidFill>
          <a:latin typeface="Futura LT Light" panose="02000504030000020003" pitchFamily="2" charset="0"/>
          <a:ea typeface="+mn-ea"/>
          <a:cs typeface="+mn-cs"/>
        </a:defRPr>
      </a:lvl1pPr>
      <a:lvl2pPr marL="384038" indent="-182875" algn="l" defTabSz="914377" rtl="0" eaLnBrk="1" latinLnBrk="0" hangingPunct="1">
        <a:lnSpc>
          <a:spcPct val="90000"/>
        </a:lnSpc>
        <a:spcBef>
          <a:spcPts val="200"/>
        </a:spcBef>
        <a:spcAft>
          <a:spcPts val="400"/>
        </a:spcAft>
        <a:buClr>
          <a:srgbClr val="002370"/>
        </a:buClr>
        <a:buFont typeface="Calibri" pitchFamily="34" charset="0"/>
        <a:buChar char="◦"/>
        <a:defRPr sz="2000" kern="1200">
          <a:solidFill>
            <a:schemeClr val="tx1">
              <a:lumMod val="75000"/>
              <a:lumOff val="25000"/>
            </a:schemeClr>
          </a:solidFill>
          <a:latin typeface="Futura LT Light" panose="02000504030000020003" pitchFamily="2" charset="0"/>
          <a:ea typeface="+mn-ea"/>
          <a:cs typeface="+mn-cs"/>
        </a:defRPr>
      </a:lvl2pPr>
      <a:lvl3pPr marL="566914" indent="-182875" algn="l" defTabSz="914377" rtl="0" eaLnBrk="1" latinLnBrk="0" hangingPunct="1">
        <a:lnSpc>
          <a:spcPct val="90000"/>
        </a:lnSpc>
        <a:spcBef>
          <a:spcPts val="200"/>
        </a:spcBef>
        <a:spcAft>
          <a:spcPts val="400"/>
        </a:spcAft>
        <a:buClr>
          <a:srgbClr val="002370"/>
        </a:buClr>
        <a:buFont typeface="Calibri" pitchFamily="34" charset="0"/>
        <a:buChar char="◦"/>
        <a:defRPr sz="1600" kern="1200">
          <a:solidFill>
            <a:schemeClr val="tx1">
              <a:lumMod val="75000"/>
              <a:lumOff val="25000"/>
            </a:schemeClr>
          </a:solidFill>
          <a:latin typeface="Futura LT Light" panose="02000504030000020003" pitchFamily="2" charset="0"/>
          <a:ea typeface="+mn-ea"/>
          <a:cs typeface="+mn-cs"/>
        </a:defRPr>
      </a:lvl3pPr>
      <a:lvl4pPr marL="749789" indent="-182875" algn="l" defTabSz="914377" rtl="0" eaLnBrk="1" latinLnBrk="0" hangingPunct="1">
        <a:lnSpc>
          <a:spcPct val="90000"/>
        </a:lnSpc>
        <a:spcBef>
          <a:spcPts val="200"/>
        </a:spcBef>
        <a:spcAft>
          <a:spcPts val="400"/>
        </a:spcAft>
        <a:buClr>
          <a:srgbClr val="002370"/>
        </a:buClr>
        <a:buFont typeface="Calibri" pitchFamily="34" charset="0"/>
        <a:buChar char="◦"/>
        <a:defRPr sz="1600" kern="1200">
          <a:solidFill>
            <a:schemeClr val="tx1">
              <a:lumMod val="75000"/>
              <a:lumOff val="25000"/>
            </a:schemeClr>
          </a:solidFill>
          <a:latin typeface="Futura LT Light" panose="02000504030000020003" pitchFamily="2" charset="0"/>
          <a:ea typeface="+mn-ea"/>
          <a:cs typeface="+mn-cs"/>
        </a:defRPr>
      </a:lvl4pPr>
      <a:lvl5pPr marL="932665" indent="-182875" algn="l" defTabSz="914377" rtl="0" eaLnBrk="1" latinLnBrk="0" hangingPunct="1">
        <a:lnSpc>
          <a:spcPct val="90000"/>
        </a:lnSpc>
        <a:spcBef>
          <a:spcPts val="200"/>
        </a:spcBef>
        <a:spcAft>
          <a:spcPts val="400"/>
        </a:spcAft>
        <a:buClr>
          <a:srgbClr val="002370"/>
        </a:buClr>
        <a:buFont typeface="Calibri" pitchFamily="34" charset="0"/>
        <a:buChar char="◦"/>
        <a:defRPr sz="1600" kern="1200">
          <a:solidFill>
            <a:schemeClr val="tx1">
              <a:lumMod val="75000"/>
              <a:lumOff val="25000"/>
            </a:schemeClr>
          </a:solidFill>
          <a:latin typeface="Futura LT Light" panose="02000504030000020003" pitchFamily="2" charset="0"/>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194563" y="12919573"/>
            <a:ext cx="4944542" cy="730250"/>
          </a:xfrm>
          <a:prstGeom prst="rect">
            <a:avLst/>
          </a:prstGeom>
        </p:spPr>
        <p:txBody>
          <a:bodyPr vert="horz" lIns="91440" tIns="45720" rIns="91440" bIns="45720" rtlCol="0" anchor="ctr"/>
          <a:lstStyle>
            <a:lvl1pPr algn="l">
              <a:defRPr sz="1800">
                <a:solidFill>
                  <a:srgbClr val="FFFFFF"/>
                </a:solidFill>
                <a:latin typeface="Futura LT Light" panose="02000504030000020003" pitchFamily="2" charset="0"/>
              </a:defRPr>
            </a:lvl1pPr>
          </a:lstStyle>
          <a:p>
            <a:fld id="{96DFF08F-DC6B-4601-B491-B0F83F6DD2DA}" type="datetimeFigureOut">
              <a:rPr lang="en-US" smtClean="0"/>
              <a:pPr/>
              <a:t>11/16/2023</a:t>
            </a:fld>
            <a:endParaRPr lang="en-US"/>
          </a:p>
        </p:txBody>
      </p:sp>
      <p:sp>
        <p:nvSpPr>
          <p:cNvPr id="5" name="Footer Placeholder 4"/>
          <p:cNvSpPr>
            <a:spLocks noGrp="1"/>
          </p:cNvSpPr>
          <p:nvPr>
            <p:ph type="ftr" sz="quarter" idx="3"/>
          </p:nvPr>
        </p:nvSpPr>
        <p:spPr>
          <a:xfrm>
            <a:off x="7372370" y="12919573"/>
            <a:ext cx="9645608" cy="730250"/>
          </a:xfrm>
          <a:prstGeom prst="rect">
            <a:avLst/>
          </a:prstGeom>
        </p:spPr>
        <p:txBody>
          <a:bodyPr vert="horz" lIns="91440" tIns="45720" rIns="91440" bIns="45720" rtlCol="0" anchor="ctr"/>
          <a:lstStyle>
            <a:lvl1pPr algn="ctr">
              <a:defRPr sz="1800" cap="all" baseline="0">
                <a:solidFill>
                  <a:srgbClr val="FFFFFF"/>
                </a:solidFill>
                <a:latin typeface="Futura LT Light" panose="02000504030000020003" pitchFamily="2" charset="0"/>
              </a:defRPr>
            </a:lvl1pPr>
          </a:lstStyle>
          <a:p>
            <a:endParaRPr lang="en-US"/>
          </a:p>
        </p:txBody>
      </p:sp>
      <p:sp>
        <p:nvSpPr>
          <p:cNvPr id="6" name="Rectangle 5">
            <a:extLst>
              <a:ext uri="{FF2B5EF4-FFF2-40B4-BE49-F238E27FC236}">
                <a16:creationId xmlns:a16="http://schemas.microsoft.com/office/drawing/2014/main" id="{BF232925-6054-4317-BBA9-74DCFEF79326}"/>
              </a:ext>
            </a:extLst>
          </p:cNvPr>
          <p:cNvSpPr/>
          <p:nvPr userDrawn="1"/>
        </p:nvSpPr>
        <p:spPr>
          <a:xfrm>
            <a:off x="0" y="12592050"/>
            <a:ext cx="24384000" cy="112395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 name="Title 3">
            <a:extLst>
              <a:ext uri="{FF2B5EF4-FFF2-40B4-BE49-F238E27FC236}">
                <a16:creationId xmlns:a16="http://schemas.microsoft.com/office/drawing/2014/main" id="{5C1DC7F6-6D52-6820-CF9F-74C56A777D5C}"/>
              </a:ext>
            </a:extLst>
          </p:cNvPr>
          <p:cNvSpPr txBox="1">
            <a:spLocks/>
          </p:cNvSpPr>
          <p:nvPr userDrawn="1"/>
        </p:nvSpPr>
        <p:spPr>
          <a:xfrm>
            <a:off x="409633" y="13149632"/>
            <a:ext cx="9907486" cy="40248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defRPr/>
            </a:pPr>
            <a:r>
              <a:rPr lang="en-AU" sz="2000" cap="all">
                <a:solidFill>
                  <a:schemeClr val="bg1"/>
                </a:solidFill>
                <a:latin typeface="+mn-lt"/>
              </a:rPr>
              <a:t>© </a:t>
            </a:r>
            <a:r>
              <a:rPr lang="en-AU" sz="2000">
                <a:solidFill>
                  <a:schemeClr val="bg1"/>
                </a:solidFill>
                <a:latin typeface="+mn-lt"/>
              </a:rPr>
              <a:t>TEAM MANAGEMENT SYSTEMS</a:t>
            </a:r>
            <a:endParaRPr lang="en-AU" sz="2000" cap="all">
              <a:solidFill>
                <a:srgbClr val="007AC2"/>
              </a:solidFill>
              <a:latin typeface="+mn-lt"/>
            </a:endParaRPr>
          </a:p>
        </p:txBody>
      </p:sp>
      <p:pic>
        <p:nvPicPr>
          <p:cNvPr id="7" name="Picture 6" descr="A picture containing text, clipart&#10;&#10;Description automatically generated">
            <a:extLst>
              <a:ext uri="{FF2B5EF4-FFF2-40B4-BE49-F238E27FC236}">
                <a16:creationId xmlns:a16="http://schemas.microsoft.com/office/drawing/2014/main" id="{2D16DA7F-6A0B-EAAC-F04E-7B990E0237D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0053972" y="664371"/>
            <a:ext cx="3473038" cy="1954805"/>
          </a:xfrm>
          <a:prstGeom prst="rect">
            <a:avLst/>
          </a:prstGeom>
        </p:spPr>
      </p:pic>
    </p:spTree>
    <p:extLst>
      <p:ext uri="{BB962C8B-B14F-4D97-AF65-F5344CB8AC3E}">
        <p14:creationId xmlns:p14="http://schemas.microsoft.com/office/powerpoint/2010/main" val="209532129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Lst>
  <p:txStyles>
    <p:titleStyle>
      <a:lvl1pPr algn="l" defTabSz="914400" rtl="0" eaLnBrk="1" latinLnBrk="0" hangingPunct="1">
        <a:lnSpc>
          <a:spcPct val="85000"/>
        </a:lnSpc>
        <a:spcBef>
          <a:spcPct val="0"/>
        </a:spcBef>
        <a:buNone/>
        <a:defRPr sz="4200" kern="1200" spc="-50" baseline="0">
          <a:solidFill>
            <a:srgbClr val="002370"/>
          </a:solidFill>
          <a:latin typeface="Futura LT Light" panose="02000504030000020003" pitchFamily="2" charset="0"/>
          <a:ea typeface="+mj-ea"/>
          <a:cs typeface="+mj-cs"/>
        </a:defRPr>
      </a:lvl1pPr>
    </p:titleStyle>
    <p:bodyStyle>
      <a:lvl1pPr marL="91440" indent="-91440" algn="l" defTabSz="914400" rtl="0" eaLnBrk="1" latinLnBrk="0" hangingPunct="1">
        <a:lnSpc>
          <a:spcPct val="90000"/>
        </a:lnSpc>
        <a:spcBef>
          <a:spcPts val="1200"/>
        </a:spcBef>
        <a:spcAft>
          <a:spcPts val="200"/>
        </a:spcAft>
        <a:buClr>
          <a:srgbClr val="002370"/>
        </a:buClr>
        <a:buSzPct val="110000"/>
        <a:buFont typeface="Calibri" panose="020F0502020204030204" pitchFamily="34" charset="0"/>
        <a:buChar char=" "/>
        <a:defRPr sz="2400" kern="1200">
          <a:solidFill>
            <a:schemeClr val="tx1">
              <a:lumMod val="85000"/>
              <a:lumOff val="15000"/>
            </a:schemeClr>
          </a:solidFill>
          <a:latin typeface="Futura LT Light" panose="02000504030000020003" pitchFamily="2" charset="0"/>
          <a:ea typeface="+mn-ea"/>
          <a:cs typeface="+mn-cs"/>
        </a:defRPr>
      </a:lvl1pPr>
      <a:lvl2pPr marL="384048" indent="-182880" algn="l" defTabSz="914400" rtl="0" eaLnBrk="1" latinLnBrk="0" hangingPunct="1">
        <a:lnSpc>
          <a:spcPct val="90000"/>
        </a:lnSpc>
        <a:spcBef>
          <a:spcPts val="200"/>
        </a:spcBef>
        <a:spcAft>
          <a:spcPts val="400"/>
        </a:spcAft>
        <a:buClr>
          <a:srgbClr val="002370"/>
        </a:buClr>
        <a:buFont typeface="Calibri" pitchFamily="34" charset="0"/>
        <a:buChar char="◦"/>
        <a:defRPr sz="2000" kern="1200">
          <a:solidFill>
            <a:schemeClr val="tx1">
              <a:lumMod val="75000"/>
              <a:lumOff val="25000"/>
            </a:schemeClr>
          </a:solidFill>
          <a:latin typeface="Futura LT Light" panose="02000504030000020003" pitchFamily="2" charset="0"/>
          <a:ea typeface="+mn-ea"/>
          <a:cs typeface="+mn-cs"/>
        </a:defRPr>
      </a:lvl2pPr>
      <a:lvl3pPr marL="566928" indent="-182880" algn="l" defTabSz="914400" rtl="0" eaLnBrk="1" latinLnBrk="0" hangingPunct="1">
        <a:lnSpc>
          <a:spcPct val="90000"/>
        </a:lnSpc>
        <a:spcBef>
          <a:spcPts val="200"/>
        </a:spcBef>
        <a:spcAft>
          <a:spcPts val="400"/>
        </a:spcAft>
        <a:buClr>
          <a:srgbClr val="002370"/>
        </a:buClr>
        <a:buFont typeface="Calibri" pitchFamily="34" charset="0"/>
        <a:buChar char="◦"/>
        <a:defRPr sz="1600" kern="1200">
          <a:solidFill>
            <a:schemeClr val="tx1">
              <a:lumMod val="75000"/>
              <a:lumOff val="25000"/>
            </a:schemeClr>
          </a:solidFill>
          <a:latin typeface="Futura LT Light" panose="02000504030000020003" pitchFamily="2" charset="0"/>
          <a:ea typeface="+mn-ea"/>
          <a:cs typeface="+mn-cs"/>
        </a:defRPr>
      </a:lvl3pPr>
      <a:lvl4pPr marL="749808" indent="-182880" algn="l" defTabSz="914400" rtl="0" eaLnBrk="1" latinLnBrk="0" hangingPunct="1">
        <a:lnSpc>
          <a:spcPct val="90000"/>
        </a:lnSpc>
        <a:spcBef>
          <a:spcPts val="200"/>
        </a:spcBef>
        <a:spcAft>
          <a:spcPts val="400"/>
        </a:spcAft>
        <a:buClr>
          <a:srgbClr val="002370"/>
        </a:buClr>
        <a:buFont typeface="Calibri" pitchFamily="34" charset="0"/>
        <a:buChar char="◦"/>
        <a:defRPr sz="1600" kern="1200">
          <a:solidFill>
            <a:schemeClr val="tx1">
              <a:lumMod val="75000"/>
              <a:lumOff val="25000"/>
            </a:schemeClr>
          </a:solidFill>
          <a:latin typeface="Futura LT Light" panose="02000504030000020003" pitchFamily="2" charset="0"/>
          <a:ea typeface="+mn-ea"/>
          <a:cs typeface="+mn-cs"/>
        </a:defRPr>
      </a:lvl4pPr>
      <a:lvl5pPr marL="932688" indent="-182880" algn="l" defTabSz="914400" rtl="0" eaLnBrk="1" latinLnBrk="0" hangingPunct="1">
        <a:lnSpc>
          <a:spcPct val="90000"/>
        </a:lnSpc>
        <a:spcBef>
          <a:spcPts val="200"/>
        </a:spcBef>
        <a:spcAft>
          <a:spcPts val="400"/>
        </a:spcAft>
        <a:buClr>
          <a:srgbClr val="002370"/>
        </a:buClr>
        <a:buFont typeface="Calibri" pitchFamily="34" charset="0"/>
        <a:buChar char="◦"/>
        <a:defRPr sz="1600" kern="1200">
          <a:solidFill>
            <a:schemeClr val="tx1">
              <a:lumMod val="75000"/>
              <a:lumOff val="25000"/>
            </a:schemeClr>
          </a:solidFill>
          <a:latin typeface="Futura LT Light" panose="02000504030000020003" pitchFamily="2"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194563" y="12919573"/>
            <a:ext cx="4944542" cy="730250"/>
          </a:xfrm>
          <a:prstGeom prst="rect">
            <a:avLst/>
          </a:prstGeom>
        </p:spPr>
        <p:txBody>
          <a:bodyPr vert="horz" lIns="91440" tIns="45720" rIns="91440" bIns="45720" rtlCol="0" anchor="ctr"/>
          <a:lstStyle>
            <a:lvl1pPr algn="l">
              <a:defRPr sz="1800">
                <a:solidFill>
                  <a:srgbClr val="FFFFFF"/>
                </a:solidFill>
                <a:latin typeface="Futura LT Light" panose="02000504030000020003" pitchFamily="2" charset="0"/>
              </a:defRPr>
            </a:lvl1pPr>
          </a:lstStyle>
          <a:p>
            <a:fld id="{96DFF08F-DC6B-4601-B491-B0F83F6DD2DA}" type="datetimeFigureOut">
              <a:rPr lang="en-US" smtClean="0"/>
              <a:pPr/>
              <a:t>11/16/2023</a:t>
            </a:fld>
            <a:endParaRPr lang="en-US"/>
          </a:p>
        </p:txBody>
      </p:sp>
      <p:sp>
        <p:nvSpPr>
          <p:cNvPr id="5" name="Footer Placeholder 4"/>
          <p:cNvSpPr>
            <a:spLocks noGrp="1"/>
          </p:cNvSpPr>
          <p:nvPr>
            <p:ph type="ftr" sz="quarter" idx="3"/>
          </p:nvPr>
        </p:nvSpPr>
        <p:spPr>
          <a:xfrm>
            <a:off x="7372370" y="12919573"/>
            <a:ext cx="9645608" cy="730250"/>
          </a:xfrm>
          <a:prstGeom prst="rect">
            <a:avLst/>
          </a:prstGeom>
        </p:spPr>
        <p:txBody>
          <a:bodyPr vert="horz" lIns="91440" tIns="45720" rIns="91440" bIns="45720" rtlCol="0" anchor="ctr"/>
          <a:lstStyle>
            <a:lvl1pPr algn="ctr">
              <a:defRPr sz="1800" cap="all" baseline="0">
                <a:solidFill>
                  <a:srgbClr val="FFFFFF"/>
                </a:solidFill>
                <a:latin typeface="Futura LT Light" panose="02000504030000020003" pitchFamily="2" charset="0"/>
              </a:defRPr>
            </a:lvl1pPr>
          </a:lstStyle>
          <a:p>
            <a:endParaRPr lang="en-US"/>
          </a:p>
        </p:txBody>
      </p:sp>
      <p:sp>
        <p:nvSpPr>
          <p:cNvPr id="6" name="Rectangle 5">
            <a:extLst>
              <a:ext uri="{FF2B5EF4-FFF2-40B4-BE49-F238E27FC236}">
                <a16:creationId xmlns:a16="http://schemas.microsoft.com/office/drawing/2014/main" id="{BF232925-6054-4317-BBA9-74DCFEF79326}"/>
              </a:ext>
            </a:extLst>
          </p:cNvPr>
          <p:cNvSpPr/>
          <p:nvPr userDrawn="1"/>
        </p:nvSpPr>
        <p:spPr>
          <a:xfrm>
            <a:off x="0" y="12592050"/>
            <a:ext cx="24384000" cy="112395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riangle 7">
            <a:extLst>
              <a:ext uri="{FF2B5EF4-FFF2-40B4-BE49-F238E27FC236}">
                <a16:creationId xmlns:a16="http://schemas.microsoft.com/office/drawing/2014/main" id="{17CCD257-D21D-4B5F-A486-003ED0302D8B}"/>
              </a:ext>
            </a:extLst>
          </p:cNvPr>
          <p:cNvSpPr/>
          <p:nvPr userDrawn="1"/>
        </p:nvSpPr>
        <p:spPr>
          <a:xfrm rot="2695561">
            <a:off x="12437152" y="-1466161"/>
            <a:ext cx="17836726" cy="8944198"/>
          </a:xfrm>
          <a:prstGeom prst="triangle">
            <a:avLst/>
          </a:prstGeom>
          <a:gradFill>
            <a:gsLst>
              <a:gs pos="83000">
                <a:schemeClr val="bg1">
                  <a:alpha val="0"/>
                </a:schemeClr>
              </a:gs>
              <a:gs pos="58000">
                <a:schemeClr val="bg1">
                  <a:lumMod val="0"/>
                  <a:lumOff val="100000"/>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sz="3600" kern="1200">
              <a:solidFill>
                <a:prstClr val="white"/>
              </a:solidFill>
              <a:latin typeface="Calibri" panose="020F0502020204030204"/>
            </a:endParaRPr>
          </a:p>
        </p:txBody>
      </p:sp>
      <p:sp>
        <p:nvSpPr>
          <p:cNvPr id="3" name="Title 3">
            <a:extLst>
              <a:ext uri="{FF2B5EF4-FFF2-40B4-BE49-F238E27FC236}">
                <a16:creationId xmlns:a16="http://schemas.microsoft.com/office/drawing/2014/main" id="{5C1DC7F6-6D52-6820-CF9F-74C56A777D5C}"/>
              </a:ext>
            </a:extLst>
          </p:cNvPr>
          <p:cNvSpPr txBox="1">
            <a:spLocks/>
          </p:cNvSpPr>
          <p:nvPr userDrawn="1"/>
        </p:nvSpPr>
        <p:spPr>
          <a:xfrm>
            <a:off x="409633" y="13149632"/>
            <a:ext cx="9907486" cy="40248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defRPr/>
            </a:pPr>
            <a:r>
              <a:rPr lang="en-AU" sz="2000" cap="all">
                <a:solidFill>
                  <a:schemeClr val="bg1"/>
                </a:solidFill>
                <a:latin typeface="+mn-lt"/>
              </a:rPr>
              <a:t>© </a:t>
            </a:r>
            <a:r>
              <a:rPr lang="en-AU" sz="2000">
                <a:solidFill>
                  <a:schemeClr val="bg1"/>
                </a:solidFill>
                <a:latin typeface="+mn-lt"/>
              </a:rPr>
              <a:t>TEAM MANAGEMENT SYSTEMS</a:t>
            </a:r>
            <a:endParaRPr lang="en-AU" sz="2000" cap="all">
              <a:solidFill>
                <a:srgbClr val="007AC2"/>
              </a:solidFill>
              <a:latin typeface="+mn-lt"/>
            </a:endParaRPr>
          </a:p>
        </p:txBody>
      </p:sp>
      <p:pic>
        <p:nvPicPr>
          <p:cNvPr id="9" name="Picture 8" descr="A picture containing text, clipart&#10;&#10;Description automatically generated">
            <a:extLst>
              <a:ext uri="{FF2B5EF4-FFF2-40B4-BE49-F238E27FC236}">
                <a16:creationId xmlns:a16="http://schemas.microsoft.com/office/drawing/2014/main" id="{EBE1A7DB-E0A8-8ED4-B283-95C9134834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053972" y="664371"/>
            <a:ext cx="3473038" cy="1954805"/>
          </a:xfrm>
          <a:prstGeom prst="rect">
            <a:avLst/>
          </a:prstGeom>
        </p:spPr>
      </p:pic>
    </p:spTree>
    <p:extLst>
      <p:ext uri="{BB962C8B-B14F-4D97-AF65-F5344CB8AC3E}">
        <p14:creationId xmlns:p14="http://schemas.microsoft.com/office/powerpoint/2010/main" val="2865122716"/>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Lst>
  <p:txStyles>
    <p:titleStyle>
      <a:lvl1pPr algn="l" defTabSz="914400" rtl="0" eaLnBrk="1" latinLnBrk="0" hangingPunct="1">
        <a:lnSpc>
          <a:spcPct val="85000"/>
        </a:lnSpc>
        <a:spcBef>
          <a:spcPct val="0"/>
        </a:spcBef>
        <a:buNone/>
        <a:defRPr sz="4200" kern="1200" spc="-50" baseline="0">
          <a:solidFill>
            <a:srgbClr val="002370"/>
          </a:solidFill>
          <a:latin typeface="Futura LT Light" panose="02000504030000020003" pitchFamily="2" charset="0"/>
          <a:ea typeface="+mj-ea"/>
          <a:cs typeface="+mj-cs"/>
        </a:defRPr>
      </a:lvl1pPr>
    </p:titleStyle>
    <p:bodyStyle>
      <a:lvl1pPr marL="91440" indent="-91440" algn="l" defTabSz="914400" rtl="0" eaLnBrk="1" latinLnBrk="0" hangingPunct="1">
        <a:lnSpc>
          <a:spcPct val="90000"/>
        </a:lnSpc>
        <a:spcBef>
          <a:spcPts val="1200"/>
        </a:spcBef>
        <a:spcAft>
          <a:spcPts val="200"/>
        </a:spcAft>
        <a:buClr>
          <a:srgbClr val="002370"/>
        </a:buClr>
        <a:buSzPct val="110000"/>
        <a:buFont typeface="Calibri" panose="020F0502020204030204" pitchFamily="34" charset="0"/>
        <a:buChar char=" "/>
        <a:defRPr sz="2400" kern="1200">
          <a:solidFill>
            <a:schemeClr val="tx1">
              <a:lumMod val="85000"/>
              <a:lumOff val="15000"/>
            </a:schemeClr>
          </a:solidFill>
          <a:latin typeface="Futura LT Light" panose="02000504030000020003" pitchFamily="2" charset="0"/>
          <a:ea typeface="+mn-ea"/>
          <a:cs typeface="+mn-cs"/>
        </a:defRPr>
      </a:lvl1pPr>
      <a:lvl2pPr marL="384048" indent="-182880" algn="l" defTabSz="914400" rtl="0" eaLnBrk="1" latinLnBrk="0" hangingPunct="1">
        <a:lnSpc>
          <a:spcPct val="90000"/>
        </a:lnSpc>
        <a:spcBef>
          <a:spcPts val="200"/>
        </a:spcBef>
        <a:spcAft>
          <a:spcPts val="400"/>
        </a:spcAft>
        <a:buClr>
          <a:srgbClr val="002370"/>
        </a:buClr>
        <a:buFont typeface="Calibri" pitchFamily="34" charset="0"/>
        <a:buChar char="◦"/>
        <a:defRPr sz="2000" kern="1200">
          <a:solidFill>
            <a:schemeClr val="tx1">
              <a:lumMod val="75000"/>
              <a:lumOff val="25000"/>
            </a:schemeClr>
          </a:solidFill>
          <a:latin typeface="Futura LT Light" panose="02000504030000020003" pitchFamily="2" charset="0"/>
          <a:ea typeface="+mn-ea"/>
          <a:cs typeface="+mn-cs"/>
        </a:defRPr>
      </a:lvl2pPr>
      <a:lvl3pPr marL="566928" indent="-182880" algn="l" defTabSz="914400" rtl="0" eaLnBrk="1" latinLnBrk="0" hangingPunct="1">
        <a:lnSpc>
          <a:spcPct val="90000"/>
        </a:lnSpc>
        <a:spcBef>
          <a:spcPts val="200"/>
        </a:spcBef>
        <a:spcAft>
          <a:spcPts val="400"/>
        </a:spcAft>
        <a:buClr>
          <a:srgbClr val="002370"/>
        </a:buClr>
        <a:buFont typeface="Calibri" pitchFamily="34" charset="0"/>
        <a:buChar char="◦"/>
        <a:defRPr sz="1600" kern="1200">
          <a:solidFill>
            <a:schemeClr val="tx1">
              <a:lumMod val="75000"/>
              <a:lumOff val="25000"/>
            </a:schemeClr>
          </a:solidFill>
          <a:latin typeface="Futura LT Light" panose="02000504030000020003" pitchFamily="2" charset="0"/>
          <a:ea typeface="+mn-ea"/>
          <a:cs typeface="+mn-cs"/>
        </a:defRPr>
      </a:lvl3pPr>
      <a:lvl4pPr marL="749808" indent="-182880" algn="l" defTabSz="914400" rtl="0" eaLnBrk="1" latinLnBrk="0" hangingPunct="1">
        <a:lnSpc>
          <a:spcPct val="90000"/>
        </a:lnSpc>
        <a:spcBef>
          <a:spcPts val="200"/>
        </a:spcBef>
        <a:spcAft>
          <a:spcPts val="400"/>
        </a:spcAft>
        <a:buClr>
          <a:srgbClr val="002370"/>
        </a:buClr>
        <a:buFont typeface="Calibri" pitchFamily="34" charset="0"/>
        <a:buChar char="◦"/>
        <a:defRPr sz="1600" kern="1200">
          <a:solidFill>
            <a:schemeClr val="tx1">
              <a:lumMod val="75000"/>
              <a:lumOff val="25000"/>
            </a:schemeClr>
          </a:solidFill>
          <a:latin typeface="Futura LT Light" panose="02000504030000020003" pitchFamily="2" charset="0"/>
          <a:ea typeface="+mn-ea"/>
          <a:cs typeface="+mn-cs"/>
        </a:defRPr>
      </a:lvl4pPr>
      <a:lvl5pPr marL="932688" indent="-182880" algn="l" defTabSz="914400" rtl="0" eaLnBrk="1" latinLnBrk="0" hangingPunct="1">
        <a:lnSpc>
          <a:spcPct val="90000"/>
        </a:lnSpc>
        <a:spcBef>
          <a:spcPts val="200"/>
        </a:spcBef>
        <a:spcAft>
          <a:spcPts val="400"/>
        </a:spcAft>
        <a:buClr>
          <a:srgbClr val="002370"/>
        </a:buClr>
        <a:buFont typeface="Calibri" pitchFamily="34" charset="0"/>
        <a:buChar char="◦"/>
        <a:defRPr sz="1600" kern="1200">
          <a:solidFill>
            <a:schemeClr val="tx1">
              <a:lumMod val="75000"/>
              <a:lumOff val="25000"/>
            </a:schemeClr>
          </a:solidFill>
          <a:latin typeface="Futura LT Light" panose="02000504030000020003" pitchFamily="2"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133601"/>
            <a:ext cx="109728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8475134"/>
            <a:ext cx="28448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1D8BD707-D9CF-40AE-B4C6-C98DA3205C09}" type="datetimeFigureOut">
              <a:rPr lang="en-US" smtClean="0"/>
              <a:pPr/>
              <a:t>11/16/2023</a:t>
            </a:fld>
            <a:endParaRPr lang="en-US"/>
          </a:p>
        </p:txBody>
      </p:sp>
      <p:sp>
        <p:nvSpPr>
          <p:cNvPr id="5" name="Footer Placeholder 4"/>
          <p:cNvSpPr>
            <a:spLocks noGrp="1"/>
          </p:cNvSpPr>
          <p:nvPr>
            <p:ph type="ftr" sz="quarter" idx="3"/>
          </p:nvPr>
        </p:nvSpPr>
        <p:spPr>
          <a:xfrm>
            <a:off x="4165600" y="8475134"/>
            <a:ext cx="3860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8475134"/>
            <a:ext cx="28448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0395798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133601"/>
            <a:ext cx="109728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8475134"/>
            <a:ext cx="28448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1D8BD707-D9CF-40AE-B4C6-C98DA3205C09}" type="datetimeFigureOut">
              <a:rPr lang="en-US" smtClean="0"/>
              <a:pPr/>
              <a:t>11/16/2023</a:t>
            </a:fld>
            <a:endParaRPr lang="en-US"/>
          </a:p>
        </p:txBody>
      </p:sp>
      <p:sp>
        <p:nvSpPr>
          <p:cNvPr id="5" name="Footer Placeholder 4"/>
          <p:cNvSpPr>
            <a:spLocks noGrp="1"/>
          </p:cNvSpPr>
          <p:nvPr>
            <p:ph type="ftr" sz="quarter" idx="3"/>
          </p:nvPr>
        </p:nvSpPr>
        <p:spPr>
          <a:xfrm>
            <a:off x="4165600" y="8475134"/>
            <a:ext cx="3860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8475134"/>
            <a:ext cx="28448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93821477"/>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06D677-DB1C-7F44-A35E-604D3E46FAE7}"/>
              </a:ext>
            </a:extLst>
          </p:cNvPr>
          <p:cNvSpPr>
            <a:spLocks noGrp="1"/>
          </p:cNvSpPr>
          <p:nvPr>
            <p:ph type="title"/>
          </p:nvPr>
        </p:nvSpPr>
        <p:spPr>
          <a:xfrm>
            <a:off x="2897580" y="730250"/>
            <a:ext cx="19810020" cy="1850400"/>
          </a:xfrm>
          <a:prstGeom prst="rect">
            <a:avLst/>
          </a:prstGeom>
        </p:spPr>
        <p:txBody>
          <a:bodyPr vert="horz" lIns="0" tIns="0" rIns="0" bIns="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52C3A54-6EAC-5E41-B40F-A7C2F41CE919}"/>
              </a:ext>
            </a:extLst>
          </p:cNvPr>
          <p:cNvSpPr>
            <a:spLocks noGrp="1"/>
          </p:cNvSpPr>
          <p:nvPr>
            <p:ph type="body" idx="1"/>
          </p:nvPr>
        </p:nvSpPr>
        <p:spPr>
          <a:xfrm>
            <a:off x="2897580" y="3651250"/>
            <a:ext cx="19810020" cy="8702676"/>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48274435"/>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 id="2147484001" r:id="rId18"/>
    <p:sldLayoutId id="2147484002" r:id="rId19"/>
    <p:sldLayoutId id="2147484003" r:id="rId20"/>
    <p:sldLayoutId id="2147484004" r:id="rId21"/>
    <p:sldLayoutId id="2147484005" r:id="rId22"/>
  </p:sldLayoutIdLst>
  <p:hf hdr="0" dt="0"/>
  <p:txStyles>
    <p:titleStyle>
      <a:lvl1pPr algn="l" defTabSz="1828800" rtl="0" eaLnBrk="1" latinLnBrk="0" hangingPunct="1">
        <a:lnSpc>
          <a:spcPct val="90000"/>
        </a:lnSpc>
        <a:spcBef>
          <a:spcPct val="0"/>
        </a:spcBef>
        <a:buNone/>
        <a:defRPr sz="8800" b="1" i="0" kern="1200">
          <a:solidFill>
            <a:srgbClr val="061848"/>
          </a:solidFill>
          <a:latin typeface="Arial" panose="020B0604020202020204" pitchFamily="34" charset="0"/>
          <a:ea typeface="Arial" panose="020B0604020202020204" pitchFamily="34" charset="0"/>
          <a:cs typeface="Arial" panose="020B0604020202020204" pitchFamily="34" charset="0"/>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rgbClr val="061848"/>
          </a:solidFill>
          <a:latin typeface="Arial" panose="020B0604020202020204" pitchFamily="34" charset="0"/>
          <a:ea typeface="Arial" panose="020B0604020202020204" pitchFamily="34" charset="0"/>
          <a:cs typeface="Arial" panose="020B0604020202020204" pitchFamily="34"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rgbClr val="061848"/>
          </a:solidFill>
          <a:latin typeface="Arial" panose="020B0604020202020204" pitchFamily="34" charset="0"/>
          <a:ea typeface="Arial" panose="020B0604020202020204" pitchFamily="34" charset="0"/>
          <a:cs typeface="Arial" panose="020B0604020202020204" pitchFamily="34" charset="0"/>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rgbClr val="061848"/>
          </a:solidFill>
          <a:latin typeface="Arial" panose="020B0604020202020204" pitchFamily="34" charset="0"/>
          <a:ea typeface="Arial" panose="020B0604020202020204" pitchFamily="34" charset="0"/>
          <a:cs typeface="Arial" panose="020B0604020202020204" pitchFamily="34" charset="0"/>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rgbClr val="061848"/>
          </a:solidFill>
          <a:latin typeface="Arial" panose="020B0604020202020204" pitchFamily="34" charset="0"/>
          <a:ea typeface="Arial" panose="020B0604020202020204" pitchFamily="34" charset="0"/>
          <a:cs typeface="Arial" panose="020B0604020202020204" pitchFamily="34"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rgbClr val="061848"/>
          </a:solidFill>
          <a:latin typeface="Arial" panose="020B0604020202020204" pitchFamily="34" charset="0"/>
          <a:ea typeface="Arial" panose="020B0604020202020204" pitchFamily="34" charset="0"/>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39.png"/><Relationship Id="rId1" Type="http://schemas.openxmlformats.org/officeDocument/2006/relationships/slideLayout" Target="../slideLayouts/slideLayout5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1.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3.xml"/><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52.xml"/><Relationship Id="rId7" Type="http://schemas.openxmlformats.org/officeDocument/2006/relationships/diagramQuickStyle" Target="../diagrams/quickStyle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5.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52.xml"/><Relationship Id="rId7" Type="http://schemas.openxmlformats.org/officeDocument/2006/relationships/diagramQuickStyle" Target="../diagrams/quickStyle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5.pn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52.xml"/><Relationship Id="rId1" Type="http://schemas.openxmlformats.org/officeDocument/2006/relationships/video" Target="https://www.youtube.com/embed/6rdvAT7dXMI?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482" eaLnBrk="1" fontAlgn="auto" latinLnBrk="0" hangingPunct="1">
              <a:lnSpc>
                <a:spcPct val="100000"/>
              </a:lnSpc>
              <a:spcBef>
                <a:spcPts val="0"/>
              </a:spcBef>
              <a:spcAft>
                <a:spcPts val="0"/>
              </a:spcAft>
              <a:buClrTx/>
              <a:buSzTx/>
              <a:buFontTx/>
              <a:buNone/>
              <a:tabLst/>
              <a:defRPr/>
            </a:pPr>
            <a:endParaRPr kumimoji="0" lang="en-US" sz="5700" b="0" i="0" u="none" strike="noStrike" kern="0" cap="none" spc="0" normalizeH="0" baseline="0" noProof="0">
              <a:ln>
                <a:noFill/>
              </a:ln>
              <a:solidFill>
                <a:prstClr val="white"/>
              </a:solidFill>
              <a:effectLst/>
              <a:uLnTx/>
              <a:uFillTx/>
              <a:latin typeface="Avenir Next LT Pro"/>
              <a:ea typeface="+mn-ea"/>
              <a:cs typeface="+mn-cs"/>
              <a:sym typeface="Gill Sans"/>
            </a:endParaRPr>
          </a:p>
        </p:txBody>
      </p:sp>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133956" cy="13716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482" eaLnBrk="1" fontAlgn="auto" latinLnBrk="0" hangingPunct="1">
              <a:lnSpc>
                <a:spcPct val="100000"/>
              </a:lnSpc>
              <a:spcBef>
                <a:spcPts val="0"/>
              </a:spcBef>
              <a:spcAft>
                <a:spcPts val="0"/>
              </a:spcAft>
              <a:buClrTx/>
              <a:buSzTx/>
              <a:buFontTx/>
              <a:buNone/>
              <a:tabLst/>
              <a:defRPr/>
            </a:pPr>
            <a:endParaRPr kumimoji="0" lang="en-US" sz="5700" b="0" i="0" u="none" strike="noStrike" kern="0" cap="none" spc="0" normalizeH="0" baseline="0" noProof="0" dirty="0">
              <a:ln>
                <a:noFill/>
              </a:ln>
              <a:solidFill>
                <a:prstClr val="white"/>
              </a:solidFill>
              <a:effectLst/>
              <a:uLnTx/>
              <a:uFillTx/>
              <a:latin typeface="Avenir Next LT Pro"/>
              <a:ea typeface="+mn-ea"/>
              <a:cs typeface="+mn-cs"/>
              <a:sym typeface="Gill Sans"/>
            </a:endParaRPr>
          </a:p>
        </p:txBody>
      </p:sp>
      <p:sp>
        <p:nvSpPr>
          <p:cNvPr id="5" name="Rectangle 4">
            <a:extLst>
              <a:ext uri="{FF2B5EF4-FFF2-40B4-BE49-F238E27FC236}">
                <a16:creationId xmlns:a16="http://schemas.microsoft.com/office/drawing/2014/main" id="{06EB85B9-528A-701B-E870-6E87B89695C6}"/>
              </a:ext>
              <a:ext uri="{C183D7F6-B498-43B3-948B-1728B52AA6E4}">
                <adec:decorative xmlns:adec="http://schemas.microsoft.com/office/drawing/2017/decorative" val="1"/>
              </a:ext>
            </a:extLst>
          </p:cNvPr>
          <p:cNvSpPr/>
          <p:nvPr/>
        </p:nvSpPr>
        <p:spPr>
          <a:xfrm>
            <a:off x="-6098" y="10567633"/>
            <a:ext cx="24384000" cy="318654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482" eaLnBrk="1" fontAlgn="auto" latinLnBrk="0" hangingPunct="1">
              <a:lnSpc>
                <a:spcPct val="100000"/>
              </a:lnSpc>
              <a:spcBef>
                <a:spcPts val="0"/>
              </a:spcBef>
              <a:spcAft>
                <a:spcPts val="0"/>
              </a:spcAft>
              <a:buClrTx/>
              <a:buSzTx/>
              <a:buFontTx/>
              <a:buNone/>
              <a:tabLst/>
              <a:defRPr/>
            </a:pPr>
            <a:endParaRPr kumimoji="0" lang="en-AU" sz="11400" b="0" i="0" u="none" strike="noStrike" kern="0" cap="none" spc="0" normalizeH="0" baseline="0" noProof="0">
              <a:ln>
                <a:noFill/>
              </a:ln>
              <a:solidFill>
                <a:prstClr val="white"/>
              </a:solidFill>
              <a:effectLst/>
              <a:uLnTx/>
              <a:uFillTx/>
              <a:latin typeface="Avenir Next LT Pro"/>
              <a:ea typeface="+mn-ea"/>
              <a:cs typeface="+mn-cs"/>
              <a:sym typeface="Gill Sans"/>
            </a:endParaRPr>
          </a:p>
        </p:txBody>
      </p:sp>
      <p:pic>
        <p:nvPicPr>
          <p:cNvPr id="3" name="Picture 2" descr="A person sitting on a table with a computer&#10;&#10;Description automatically generated">
            <a:extLst>
              <a:ext uri="{FF2B5EF4-FFF2-40B4-BE49-F238E27FC236}">
                <a16:creationId xmlns:a16="http://schemas.microsoft.com/office/drawing/2014/main" id="{CFF2CFCB-1180-81D9-1735-FFE2330A9826}"/>
              </a:ext>
            </a:extLst>
          </p:cNvPr>
          <p:cNvPicPr>
            <a:picLocks noChangeAspect="1"/>
          </p:cNvPicPr>
          <p:nvPr/>
        </p:nvPicPr>
        <p:blipFill rotWithShape="1">
          <a:blip r:embed="rId2">
            <a:extLst>
              <a:ext uri="{28A0092B-C50C-407E-A947-70E740481C1C}">
                <a14:useLocalDpi xmlns:a14="http://schemas.microsoft.com/office/drawing/2010/main" val="0"/>
              </a:ext>
            </a:extLst>
          </a:blip>
          <a:srcRect b="26051"/>
          <a:stretch/>
        </p:blipFill>
        <p:spPr>
          <a:xfrm>
            <a:off x="-6098" y="0"/>
            <a:ext cx="24390098" cy="10639656"/>
          </a:xfrm>
          <a:prstGeom prst="rect">
            <a:avLst/>
          </a:prstGeom>
        </p:spPr>
      </p:pic>
      <p:sp>
        <p:nvSpPr>
          <p:cNvPr id="7" name="TextBox 6">
            <a:extLst>
              <a:ext uri="{FF2B5EF4-FFF2-40B4-BE49-F238E27FC236}">
                <a16:creationId xmlns:a16="http://schemas.microsoft.com/office/drawing/2014/main" id="{31383212-7EA7-3CF1-BB16-4971A90EFEF7}"/>
              </a:ext>
            </a:extLst>
          </p:cNvPr>
          <p:cNvSpPr txBox="1"/>
          <p:nvPr/>
        </p:nvSpPr>
        <p:spPr>
          <a:xfrm>
            <a:off x="558138" y="11637490"/>
            <a:ext cx="18999199" cy="969496"/>
          </a:xfrm>
          <a:prstGeom prst="rect">
            <a:avLst/>
          </a:prstGeom>
          <a:noFill/>
        </p:spPr>
        <p:txBody>
          <a:bodyPr wrap="square" rtlCol="0">
            <a:spAutoFit/>
          </a:bodyPr>
          <a:lstStyle/>
          <a:p>
            <a:pPr marL="0" marR="0" lvl="0" indent="0" algn="ctr" defTabSz="825482" eaLnBrk="1" fontAlgn="auto" latinLnBrk="0" hangingPunct="1">
              <a:lnSpc>
                <a:spcPct val="100000"/>
              </a:lnSpc>
              <a:spcBef>
                <a:spcPts val="0"/>
              </a:spcBef>
              <a:spcAft>
                <a:spcPts val="0"/>
              </a:spcAft>
              <a:buClrTx/>
              <a:buSzTx/>
              <a:buFontTx/>
              <a:buNone/>
              <a:tabLst/>
              <a:defRPr/>
            </a:pPr>
            <a:r>
              <a:rPr kumimoji="0" lang="en-AU" sz="5700" b="0" i="0" u="none" strike="noStrike" kern="0" cap="none" spc="0" normalizeH="0" baseline="0" noProof="0" dirty="0">
                <a:ln>
                  <a:noFill/>
                </a:ln>
                <a:solidFill>
                  <a:prstClr val="white"/>
                </a:solidFill>
                <a:effectLst/>
                <a:uLnTx/>
                <a:uFillTx/>
                <a:latin typeface="+mj-lt"/>
                <a:ea typeface="+mn-ea"/>
                <a:cs typeface="+mn-cs"/>
                <a:sym typeface="Gill Sans"/>
              </a:rPr>
              <a:t>Best Practice Talent Management</a:t>
            </a:r>
          </a:p>
        </p:txBody>
      </p:sp>
      <p:pic>
        <p:nvPicPr>
          <p:cNvPr id="13" name="Picture 12" descr="A logo with a spiral in a circle&#10;&#10;Description automatically generated">
            <a:extLst>
              <a:ext uri="{FF2B5EF4-FFF2-40B4-BE49-F238E27FC236}">
                <a16:creationId xmlns:a16="http://schemas.microsoft.com/office/drawing/2014/main" id="{2BDC32A9-CBE8-F3A9-DECE-B95C5E8B8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6381" y="10789238"/>
            <a:ext cx="2809962" cy="2815582"/>
          </a:xfrm>
          <a:prstGeom prst="rect">
            <a:avLst/>
          </a:prstGeom>
        </p:spPr>
      </p:pic>
    </p:spTree>
    <p:extLst>
      <p:ext uri="{BB962C8B-B14F-4D97-AF65-F5344CB8AC3E}">
        <p14:creationId xmlns:p14="http://schemas.microsoft.com/office/powerpoint/2010/main" val="370172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looking at a computer&#10;&#10;Description automatically generated">
            <a:extLst>
              <a:ext uri="{FF2B5EF4-FFF2-40B4-BE49-F238E27FC236}">
                <a16:creationId xmlns:a16="http://schemas.microsoft.com/office/drawing/2014/main" id="{3945764E-0756-1EA0-5FD4-B6650DE6588C}"/>
              </a:ext>
            </a:extLst>
          </p:cNvPr>
          <p:cNvPicPr>
            <a:picLocks noChangeAspect="1"/>
          </p:cNvPicPr>
          <p:nvPr/>
        </p:nvPicPr>
        <p:blipFill rotWithShape="1">
          <a:blip r:embed="rId2"/>
          <a:srcRect l="870"/>
          <a:stretch/>
        </p:blipFill>
        <p:spPr>
          <a:xfrm>
            <a:off x="20" y="2564"/>
            <a:ext cx="24383980" cy="13713436"/>
          </a:xfrm>
          <a:prstGeom prst="rect">
            <a:avLst/>
          </a:prstGeom>
        </p:spPr>
      </p:pic>
    </p:spTree>
    <p:extLst>
      <p:ext uri="{BB962C8B-B14F-4D97-AF65-F5344CB8AC3E}">
        <p14:creationId xmlns:p14="http://schemas.microsoft.com/office/powerpoint/2010/main" val="3739872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EFAFD6-ECC6-7A84-5B9D-4A9B1926D4D4}"/>
              </a:ext>
            </a:extLst>
          </p:cNvPr>
          <p:cNvPicPr>
            <a:picLocks noChangeAspect="1"/>
          </p:cNvPicPr>
          <p:nvPr/>
        </p:nvPicPr>
        <p:blipFill>
          <a:blip r:embed="rId2"/>
          <a:stretch>
            <a:fillRect/>
          </a:stretch>
        </p:blipFill>
        <p:spPr>
          <a:xfrm>
            <a:off x="-49427" y="-25264"/>
            <a:ext cx="24436027" cy="13741264"/>
          </a:xfrm>
          <a:prstGeom prst="rect">
            <a:avLst/>
          </a:prstGeom>
        </p:spPr>
      </p:pic>
      <p:sp>
        <p:nvSpPr>
          <p:cNvPr id="4" name="TextBox 3">
            <a:extLst>
              <a:ext uri="{FF2B5EF4-FFF2-40B4-BE49-F238E27FC236}">
                <a16:creationId xmlns:a16="http://schemas.microsoft.com/office/drawing/2014/main" id="{C39CF668-34C9-C25A-960D-64A8A6AA49C0}"/>
              </a:ext>
            </a:extLst>
          </p:cNvPr>
          <p:cNvSpPr txBox="1"/>
          <p:nvPr/>
        </p:nvSpPr>
        <p:spPr>
          <a:xfrm>
            <a:off x="6000750" y="5532136"/>
            <a:ext cx="12339430" cy="969496"/>
          </a:xfrm>
          <a:prstGeom prst="rect">
            <a:avLst/>
          </a:prstGeom>
          <a:noFill/>
        </p:spPr>
        <p:txBody>
          <a:bodyPr wrap="square">
            <a:spAutoFit/>
          </a:bodyPr>
          <a:lstStyle/>
          <a:p>
            <a:endParaRPr lang="en-AU" dirty="0">
              <a:solidFill>
                <a:schemeClr val="bg1"/>
              </a:solidFill>
            </a:endParaRPr>
          </a:p>
        </p:txBody>
      </p:sp>
    </p:spTree>
    <p:extLst>
      <p:ext uri="{BB962C8B-B14F-4D97-AF65-F5344CB8AC3E}">
        <p14:creationId xmlns:p14="http://schemas.microsoft.com/office/powerpoint/2010/main" val="1416211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2E06FC-32BD-BCCE-0A3A-4FDB0FACDA09}"/>
              </a:ext>
            </a:extLst>
          </p:cNvPr>
          <p:cNvPicPr>
            <a:picLocks noChangeAspect="1"/>
          </p:cNvPicPr>
          <p:nvPr/>
        </p:nvPicPr>
        <p:blipFill rotWithShape="1">
          <a:blip r:embed="rId2"/>
          <a:srcRect b="2015"/>
          <a:stretch/>
        </p:blipFill>
        <p:spPr>
          <a:xfrm>
            <a:off x="-2272" y="617167"/>
            <a:ext cx="24386272" cy="12230154"/>
          </a:xfrm>
          <a:prstGeom prst="rect">
            <a:avLst/>
          </a:prstGeom>
        </p:spPr>
      </p:pic>
      <mc:AlternateContent xmlns:mc="http://schemas.openxmlformats.org/markup-compatibility/2006">
        <mc:Choice xmlns:am3d="http://schemas.microsoft.com/office/drawing/2017/model3d" Requires="am3d">
          <p:graphicFrame>
            <p:nvGraphicFramePr>
              <p:cNvPr id="5" name="3D Model 4" descr="Avatar Female">
                <a:extLst>
                  <a:ext uri="{FF2B5EF4-FFF2-40B4-BE49-F238E27FC236}">
                    <a16:creationId xmlns:a16="http://schemas.microsoft.com/office/drawing/2014/main" id="{2871AD70-DC18-3763-736B-03AA9FD5E4A1}"/>
                  </a:ext>
                </a:extLst>
              </p:cNvPr>
              <p:cNvGraphicFramePr>
                <a:graphicFrameLocks noChangeAspect="1"/>
              </p:cNvGraphicFramePr>
              <p:nvPr>
                <p:extLst>
                  <p:ext uri="{D42A27DB-BD31-4B8C-83A1-F6EECF244321}">
                    <p14:modId xmlns:p14="http://schemas.microsoft.com/office/powerpoint/2010/main" val="1480760423"/>
                  </p:ext>
                </p:extLst>
              </p:nvPr>
            </p:nvGraphicFramePr>
            <p:xfrm>
              <a:off x="12912622" y="2994553"/>
              <a:ext cx="3514403" cy="9628896"/>
            </p:xfrm>
            <a:graphic>
              <a:graphicData uri="http://schemas.microsoft.com/office/drawing/2017/model3d">
                <am3d:model3d r:embed="rId3">
                  <am3d:spPr>
                    <a:xfrm>
                      <a:off x="0" y="0"/>
                      <a:ext cx="3514403" cy="9628896"/>
                    </a:xfrm>
                    <a:prstGeom prst="rect">
                      <a:avLst/>
                    </a:prstGeom>
                  </am3d:spPr>
                  <am3d:camera>
                    <am3d:pos x="0" y="0" z="52035889"/>
                    <am3d:up dx="0" dy="36000000" dz="0"/>
                    <am3d:lookAt x="0" y="0" z="0"/>
                    <am3d:perspective fov="2700000"/>
                  </am3d:camera>
                  <am3d:trans>
                    <am3d:meterPerModelUnit n="621971" d="1000000"/>
                    <am3d:preTrans dx="-95019" dy="-17857480" dz="1505735"/>
                    <am3d:scale>
                      <am3d:sx n="1000000" d="1000000"/>
                      <am3d:sy n="1000000" d="1000000"/>
                      <am3d:sz n="1000000" d="1000000"/>
                    </am3d:scale>
                    <am3d:rot ax="609444" ay="432847" az="77329"/>
                    <am3d:postTrans dx="0" dy="0" dz="0"/>
                  </am3d:trans>
                  <am3d:raster rName="Office3DRenderer" rVer="16.0.8326">
                    <am3d:blip r:embed="rId4"/>
                  </am3d:raster>
                  <am3d:objViewport viewportSz="1069559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Avatar Female">
                <a:extLst>
                  <a:ext uri="{FF2B5EF4-FFF2-40B4-BE49-F238E27FC236}">
                    <a16:creationId xmlns:a16="http://schemas.microsoft.com/office/drawing/2014/main" id="{2871AD70-DC18-3763-736B-03AA9FD5E4A1}"/>
                  </a:ext>
                </a:extLst>
              </p:cNvPr>
              <p:cNvPicPr>
                <a:picLocks noGrp="1" noRot="1" noChangeAspect="1" noMove="1" noResize="1" noEditPoints="1" noAdjustHandles="1" noChangeArrowheads="1" noChangeShapeType="1" noCrop="1"/>
              </p:cNvPicPr>
              <p:nvPr/>
            </p:nvPicPr>
            <p:blipFill>
              <a:blip r:embed="rId4"/>
              <a:stretch>
                <a:fillRect/>
              </a:stretch>
            </p:blipFill>
            <p:spPr>
              <a:xfrm>
                <a:off x="12912622" y="2994553"/>
                <a:ext cx="3514403" cy="9628896"/>
              </a:xfrm>
              <a:prstGeom prst="rect">
                <a:avLst/>
              </a:prstGeom>
            </p:spPr>
          </p:pic>
        </mc:Fallback>
      </mc:AlternateContent>
    </p:spTree>
    <p:extLst>
      <p:ext uri="{BB962C8B-B14F-4D97-AF65-F5344CB8AC3E}">
        <p14:creationId xmlns:p14="http://schemas.microsoft.com/office/powerpoint/2010/main" val="427833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mph" presetSubtype="2" fill="hold" nodeType="clickEffect">
                                  <p:stCondLst>
                                    <p:cond delay="0"/>
                                  </p:stCondLst>
                                  <p:childTnLst>
                                    <p:anim calcmode="lin" valueType="num">
                                      <p:cBhvr additive="sum">
                                        <p:cTn id="6" dur="2000" fill="hold"/>
                                        <p:tgtEl>
                                          <p:spTgt spid="5"/>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5"/>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5"/>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5"/>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5"/>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61AF017-741B-4CC0-B7C2-C9B94E5B8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4384000" cy="13716000"/>
            <a:chOff x="0" y="0"/>
            <a:chExt cx="12192000" cy="6858000"/>
          </a:xfrm>
        </p:grpSpPr>
        <p:sp>
          <p:nvSpPr>
            <p:cNvPr id="23" name="Rectangle 22">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5FC9E5C3-B8DC-4532-8C1F-4D5331C64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727950" y="-24"/>
            <a:ext cx="16656052" cy="1371599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 name="Picture 3">
            <a:extLst>
              <a:ext uri="{FF2B5EF4-FFF2-40B4-BE49-F238E27FC236}">
                <a16:creationId xmlns:a16="http://schemas.microsoft.com/office/drawing/2014/main" id="{1AEACD21-A0A8-812A-2EA7-9CAB9A26ACA5}"/>
              </a:ext>
            </a:extLst>
          </p:cNvPr>
          <p:cNvPicPr>
            <a:picLocks noChangeAspect="1"/>
          </p:cNvPicPr>
          <p:nvPr/>
        </p:nvPicPr>
        <p:blipFill rotWithShape="1">
          <a:blip r:embed="rId2"/>
          <a:srcRect r="6273" b="-1"/>
          <a:stretch/>
        </p:blipFill>
        <p:spPr>
          <a:xfrm>
            <a:off x="1101724" y="1102958"/>
            <a:ext cx="10512426" cy="5580000"/>
          </a:xfrm>
          <a:prstGeom prst="rect">
            <a:avLst/>
          </a:prstGeom>
          <a:effectLst>
            <a:outerShdw blurRad="508000" dist="101600" dir="5400000" algn="tl" rotWithShape="0">
              <a:prstClr val="black">
                <a:alpha val="10000"/>
              </a:prstClr>
            </a:outerShdw>
          </a:effectLst>
        </p:spPr>
      </p:pic>
      <p:sp>
        <p:nvSpPr>
          <p:cNvPr id="3" name="Content Placeholder 2">
            <a:extLst>
              <a:ext uri="{FF2B5EF4-FFF2-40B4-BE49-F238E27FC236}">
                <a16:creationId xmlns:a16="http://schemas.microsoft.com/office/drawing/2014/main" id="{878C9F3A-8421-4899-905D-DDAE33C52FE2}"/>
              </a:ext>
            </a:extLst>
          </p:cNvPr>
          <p:cNvSpPr>
            <a:spLocks noGrp="1"/>
          </p:cNvSpPr>
          <p:nvPr>
            <p:ph idx="4294967295"/>
          </p:nvPr>
        </p:nvSpPr>
        <p:spPr>
          <a:xfrm>
            <a:off x="12766676" y="4118400"/>
            <a:ext cx="10512428" cy="8553572"/>
          </a:xfrm>
        </p:spPr>
        <p:txBody>
          <a:bodyPr vert="horz" lIns="91440" tIns="45720" rIns="91440" bIns="45720" rtlCol="0" anchor="t">
            <a:normAutofit/>
          </a:bodyPr>
          <a:lstStyle/>
          <a:p>
            <a:pPr indent="-228600" defTabSz="914400">
              <a:lnSpc>
                <a:spcPct val="90000"/>
              </a:lnSpc>
            </a:pPr>
            <a:r>
              <a:rPr lang="en-US" sz="4000" dirty="0">
                <a:solidFill>
                  <a:schemeClr val="tx1">
                    <a:alpha val="60000"/>
                  </a:schemeClr>
                </a:solidFill>
              </a:rPr>
              <a:t>Surf breaks</a:t>
            </a:r>
          </a:p>
          <a:p>
            <a:pPr indent="-228600" defTabSz="914400">
              <a:lnSpc>
                <a:spcPct val="90000"/>
              </a:lnSpc>
            </a:pPr>
            <a:r>
              <a:rPr lang="en-US" sz="4000" dirty="0">
                <a:solidFill>
                  <a:schemeClr val="tx1">
                    <a:alpha val="60000"/>
                  </a:schemeClr>
                </a:solidFill>
              </a:rPr>
              <a:t>Friday sundowners</a:t>
            </a:r>
          </a:p>
          <a:p>
            <a:pPr indent="-228600" defTabSz="914400">
              <a:lnSpc>
                <a:spcPct val="90000"/>
              </a:lnSpc>
            </a:pPr>
            <a:r>
              <a:rPr lang="en-US" sz="4000" dirty="0">
                <a:solidFill>
                  <a:schemeClr val="tx1">
                    <a:alpha val="60000"/>
                  </a:schemeClr>
                </a:solidFill>
              </a:rPr>
              <a:t>Onsite health services</a:t>
            </a:r>
          </a:p>
          <a:p>
            <a:pPr indent="-228600" defTabSz="914400">
              <a:lnSpc>
                <a:spcPct val="90000"/>
              </a:lnSpc>
            </a:pPr>
            <a:r>
              <a:rPr lang="en-US" sz="4000" dirty="0">
                <a:solidFill>
                  <a:schemeClr val="tx1">
                    <a:alpha val="60000"/>
                  </a:schemeClr>
                </a:solidFill>
              </a:rPr>
              <a:t>Employee Assistance </a:t>
            </a:r>
            <a:r>
              <a:rPr lang="en-US" sz="4000" dirty="0" err="1">
                <a:solidFill>
                  <a:schemeClr val="tx1">
                    <a:alpha val="60000"/>
                  </a:schemeClr>
                </a:solidFill>
              </a:rPr>
              <a:t>Programme</a:t>
            </a:r>
            <a:endParaRPr lang="en-US" sz="4000" dirty="0">
              <a:solidFill>
                <a:schemeClr val="tx1">
                  <a:alpha val="60000"/>
                </a:schemeClr>
              </a:solidFill>
            </a:endParaRPr>
          </a:p>
          <a:p>
            <a:pPr indent="-228600" defTabSz="914400">
              <a:lnSpc>
                <a:spcPct val="90000"/>
              </a:lnSpc>
            </a:pPr>
            <a:r>
              <a:rPr lang="en-US" sz="4000" dirty="0">
                <a:solidFill>
                  <a:schemeClr val="tx1">
                    <a:alpha val="60000"/>
                  </a:schemeClr>
                </a:solidFill>
              </a:rPr>
              <a:t>Fitness passport</a:t>
            </a:r>
          </a:p>
          <a:p>
            <a:pPr indent="-228600" defTabSz="914400">
              <a:lnSpc>
                <a:spcPct val="90000"/>
              </a:lnSpc>
            </a:pPr>
            <a:r>
              <a:rPr lang="en-US" sz="4000" dirty="0">
                <a:solidFill>
                  <a:schemeClr val="tx1">
                    <a:alpha val="60000"/>
                  </a:schemeClr>
                </a:solidFill>
              </a:rPr>
              <a:t>Giving back/ social responsibility</a:t>
            </a:r>
          </a:p>
          <a:p>
            <a:pPr indent="-228600" defTabSz="914400">
              <a:lnSpc>
                <a:spcPct val="90000"/>
              </a:lnSpc>
            </a:pPr>
            <a:r>
              <a:rPr lang="en-US" sz="4000" dirty="0">
                <a:solidFill>
                  <a:schemeClr val="tx1">
                    <a:alpha val="60000"/>
                  </a:schemeClr>
                </a:solidFill>
              </a:rPr>
              <a:t>Pet friendly environment</a:t>
            </a:r>
          </a:p>
          <a:p>
            <a:pPr indent="-228600" defTabSz="914400">
              <a:lnSpc>
                <a:spcPct val="90000"/>
              </a:lnSpc>
            </a:pPr>
            <a:r>
              <a:rPr lang="en-US" sz="4000" dirty="0">
                <a:solidFill>
                  <a:schemeClr val="tx1">
                    <a:alpha val="60000"/>
                  </a:schemeClr>
                </a:solidFill>
              </a:rPr>
              <a:t>Team building</a:t>
            </a:r>
          </a:p>
        </p:txBody>
      </p:sp>
      <p:pic>
        <p:nvPicPr>
          <p:cNvPr id="6" name="Picture 5">
            <a:extLst>
              <a:ext uri="{FF2B5EF4-FFF2-40B4-BE49-F238E27FC236}">
                <a16:creationId xmlns:a16="http://schemas.microsoft.com/office/drawing/2014/main" id="{791EDAB3-1C44-CB13-3BFA-0A23546EBEE5}"/>
              </a:ext>
            </a:extLst>
          </p:cNvPr>
          <p:cNvPicPr>
            <a:picLocks noChangeAspect="1"/>
          </p:cNvPicPr>
          <p:nvPr/>
        </p:nvPicPr>
        <p:blipFill rotWithShape="1">
          <a:blip r:embed="rId3"/>
          <a:srcRect t="25470" b="13340"/>
          <a:stretch/>
        </p:blipFill>
        <p:spPr>
          <a:xfrm>
            <a:off x="1101724" y="7037450"/>
            <a:ext cx="10512000" cy="5580000"/>
          </a:xfrm>
          <a:prstGeom prst="rect">
            <a:avLst/>
          </a:prstGeom>
          <a:effectLst>
            <a:outerShdw blurRad="508000" dist="101600" dir="5400000" algn="tl" rotWithShape="0">
              <a:prstClr val="black">
                <a:alpha val="10000"/>
              </a:prstClr>
            </a:outerShdw>
          </a:effectLst>
        </p:spPr>
      </p:pic>
      <p:sp>
        <p:nvSpPr>
          <p:cNvPr id="5" name="TextBox 4">
            <a:extLst>
              <a:ext uri="{FF2B5EF4-FFF2-40B4-BE49-F238E27FC236}">
                <a16:creationId xmlns:a16="http://schemas.microsoft.com/office/drawing/2014/main" id="{CF3FEDA9-DECD-39BD-E9EC-95E3D4E2EC84}"/>
              </a:ext>
            </a:extLst>
          </p:cNvPr>
          <p:cNvSpPr txBox="1"/>
          <p:nvPr/>
        </p:nvSpPr>
        <p:spPr>
          <a:xfrm>
            <a:off x="11510529" y="1174127"/>
            <a:ext cx="12193732" cy="2036711"/>
          </a:xfrm>
          <a:prstGeom prst="rect">
            <a:avLst/>
          </a:prstGeom>
          <a:noFill/>
        </p:spPr>
        <p:txBody>
          <a:bodyPr wrap="square">
            <a:spAutoFit/>
          </a:bodyPr>
          <a:lstStyle/>
          <a:p>
            <a:pPr>
              <a:lnSpc>
                <a:spcPct val="107000"/>
              </a:lnSpc>
              <a:spcAft>
                <a:spcPts val="800"/>
              </a:spcAft>
            </a:pPr>
            <a:r>
              <a:rPr lang="en-AU" sz="6000" dirty="0">
                <a:solidFill>
                  <a:srgbClr val="44546A"/>
                </a:solidFill>
                <a:effectLst/>
                <a:latin typeface="+mj-lt"/>
                <a:ea typeface="Calibri" panose="020F0502020204030204" pitchFamily="34" charset="0"/>
                <a:cs typeface="Arial" panose="020B0604020202020204" pitchFamily="34" charset="0"/>
              </a:rPr>
              <a:t>Feeling recognised is a </a:t>
            </a:r>
            <a:r>
              <a:rPr lang="en-AU" sz="6000" i="1" dirty="0">
                <a:solidFill>
                  <a:srgbClr val="44546A"/>
                </a:solidFill>
                <a:effectLst/>
                <a:latin typeface="+mj-lt"/>
                <a:ea typeface="Calibri" panose="020F0502020204030204" pitchFamily="34" charset="0"/>
                <a:cs typeface="Arial" panose="020B0604020202020204" pitchFamily="34" charset="0"/>
              </a:rPr>
              <a:t>core need</a:t>
            </a:r>
            <a:r>
              <a:rPr lang="en-AU" sz="6000" dirty="0">
                <a:solidFill>
                  <a:srgbClr val="44546A"/>
                </a:solidFill>
                <a:effectLst/>
                <a:latin typeface="+mj-lt"/>
                <a:ea typeface="Calibri" panose="020F0502020204030204" pitchFamily="34" charset="0"/>
                <a:cs typeface="Arial" panose="020B0604020202020204" pitchFamily="34" charset="0"/>
              </a:rPr>
              <a:t> for humans</a:t>
            </a:r>
          </a:p>
        </p:txBody>
      </p:sp>
    </p:spTree>
    <p:extLst>
      <p:ext uri="{BB962C8B-B14F-4D97-AF65-F5344CB8AC3E}">
        <p14:creationId xmlns:p14="http://schemas.microsoft.com/office/powerpoint/2010/main" val="3149481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46FFDC-C346-3A92-8648-16A847F3C63D}"/>
              </a:ext>
            </a:extLst>
          </p:cNvPr>
          <p:cNvPicPr>
            <a:picLocks noChangeAspect="1"/>
          </p:cNvPicPr>
          <p:nvPr/>
        </p:nvPicPr>
        <p:blipFill rotWithShape="1">
          <a:blip r:embed="rId2"/>
          <a:srcRect r="426"/>
          <a:stretch/>
        </p:blipFill>
        <p:spPr>
          <a:xfrm>
            <a:off x="20" y="2564"/>
            <a:ext cx="24383980" cy="13713436"/>
          </a:xfrm>
          <a:prstGeom prst="rect">
            <a:avLst/>
          </a:prstGeom>
        </p:spPr>
      </p:pic>
    </p:spTree>
    <p:extLst>
      <p:ext uri="{BB962C8B-B14F-4D97-AF65-F5344CB8AC3E}">
        <p14:creationId xmlns:p14="http://schemas.microsoft.com/office/powerpoint/2010/main" val="1993331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3FFA77E9-A35E-21A7-D4FD-2F8043E94551}"/>
              </a:ext>
            </a:extLst>
          </p:cNvPr>
          <p:cNvPicPr>
            <a:picLocks noChangeAspect="1"/>
          </p:cNvPicPr>
          <p:nvPr/>
        </p:nvPicPr>
        <p:blipFill rotWithShape="1">
          <a:blip r:embed="rId2"/>
          <a:srcRect l="426"/>
          <a:stretch/>
        </p:blipFill>
        <p:spPr>
          <a:xfrm>
            <a:off x="20" y="-332509"/>
            <a:ext cx="24383980" cy="14048509"/>
          </a:xfrm>
          <a:prstGeom prst="rect">
            <a:avLst/>
          </a:prstGeom>
        </p:spPr>
      </p:pic>
    </p:spTree>
    <p:extLst>
      <p:ext uri="{BB962C8B-B14F-4D97-AF65-F5344CB8AC3E}">
        <p14:creationId xmlns:p14="http://schemas.microsoft.com/office/powerpoint/2010/main" val="2534605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9DEFAB-055C-11E7-500D-B0C9469D73CD}"/>
              </a:ext>
            </a:extLst>
          </p:cNvPr>
          <p:cNvPicPr>
            <a:picLocks noChangeAspect="1"/>
          </p:cNvPicPr>
          <p:nvPr/>
        </p:nvPicPr>
        <p:blipFill rotWithShape="1">
          <a:blip r:embed="rId2"/>
          <a:srcRect t="15429"/>
          <a:stretch/>
        </p:blipFill>
        <p:spPr>
          <a:xfrm>
            <a:off x="20" y="2564"/>
            <a:ext cx="24383980" cy="13713436"/>
          </a:xfrm>
          <a:prstGeom prst="rect">
            <a:avLst/>
          </a:prstGeom>
        </p:spPr>
      </p:pic>
    </p:spTree>
    <p:extLst>
      <p:ext uri="{BB962C8B-B14F-4D97-AF65-F5344CB8AC3E}">
        <p14:creationId xmlns:p14="http://schemas.microsoft.com/office/powerpoint/2010/main" val="3317737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C273C93-13AF-37F1-B7ED-09D09581763C}"/>
              </a:ext>
            </a:extLst>
          </p:cNvPr>
          <p:cNvPicPr>
            <a:picLocks noChangeAspect="1"/>
          </p:cNvPicPr>
          <p:nvPr/>
        </p:nvPicPr>
        <p:blipFill rotWithShape="1">
          <a:blip r:embed="rId2"/>
          <a:srcRect l="870"/>
          <a:stretch/>
        </p:blipFill>
        <p:spPr>
          <a:xfrm>
            <a:off x="20" y="2564"/>
            <a:ext cx="24383980" cy="13713436"/>
          </a:xfrm>
          <a:prstGeom prst="rect">
            <a:avLst/>
          </a:prstGeom>
        </p:spPr>
      </p:pic>
    </p:spTree>
    <p:extLst>
      <p:ext uri="{BB962C8B-B14F-4D97-AF65-F5344CB8AC3E}">
        <p14:creationId xmlns:p14="http://schemas.microsoft.com/office/powerpoint/2010/main" val="3634349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B8A1BF7-6A99-97FA-65D6-BB1473C81B25}"/>
              </a:ext>
            </a:extLst>
          </p:cNvPr>
          <p:cNvPicPr>
            <a:picLocks noChangeAspect="1"/>
          </p:cNvPicPr>
          <p:nvPr/>
        </p:nvPicPr>
        <p:blipFill rotWithShape="1">
          <a:blip r:embed="rId2"/>
          <a:srcRect b="19"/>
          <a:stretch/>
        </p:blipFill>
        <p:spPr>
          <a:xfrm>
            <a:off x="-114238" y="0"/>
            <a:ext cx="24383980" cy="13713436"/>
          </a:xfrm>
          <a:prstGeom prst="rect">
            <a:avLst/>
          </a:prstGeom>
        </p:spPr>
      </p:pic>
      <p:pic>
        <p:nvPicPr>
          <p:cNvPr id="6" name="Picture 5" descr="A circular diagram with blue and white text&#10;&#10;Description automatically generated">
            <a:extLst>
              <a:ext uri="{FF2B5EF4-FFF2-40B4-BE49-F238E27FC236}">
                <a16:creationId xmlns:a16="http://schemas.microsoft.com/office/drawing/2014/main" id="{699A742E-FC04-02A5-5EF5-9378C3329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31135" y="372345"/>
            <a:ext cx="4818898" cy="4815850"/>
          </a:xfrm>
          <a:prstGeom prst="rect">
            <a:avLst/>
          </a:prstGeom>
        </p:spPr>
      </p:pic>
    </p:spTree>
    <p:extLst>
      <p:ext uri="{BB962C8B-B14F-4D97-AF65-F5344CB8AC3E}">
        <p14:creationId xmlns:p14="http://schemas.microsoft.com/office/powerpoint/2010/main" val="3212893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circle, font, logo&#10;&#10;Description automatically generated">
            <a:extLst>
              <a:ext uri="{FF2B5EF4-FFF2-40B4-BE49-F238E27FC236}">
                <a16:creationId xmlns:a16="http://schemas.microsoft.com/office/drawing/2014/main" id="{24D6228C-4B84-065A-738D-615B2ED4D3CF}"/>
              </a:ext>
            </a:extLst>
          </p:cNvPr>
          <p:cNvPicPr>
            <a:picLocks noChangeAspect="1"/>
          </p:cNvPicPr>
          <p:nvPr/>
        </p:nvPicPr>
        <p:blipFill rotWithShape="1">
          <a:blip r:embed="rId2">
            <a:extLst>
              <a:ext uri="{28A0092B-C50C-407E-A947-70E740481C1C}">
                <a14:useLocalDpi xmlns:a14="http://schemas.microsoft.com/office/drawing/2010/main" val="0"/>
              </a:ext>
            </a:extLst>
          </a:blip>
          <a:srcRect t="-1351" b="-1149"/>
          <a:stretch/>
        </p:blipFill>
        <p:spPr>
          <a:xfrm>
            <a:off x="5862764" y="488564"/>
            <a:ext cx="12191998" cy="12496800"/>
          </a:xfrm>
          <a:prstGeom prst="rect">
            <a:avLst/>
          </a:prstGeom>
        </p:spPr>
      </p:pic>
    </p:spTree>
    <p:extLst>
      <p:ext uri="{BB962C8B-B14F-4D97-AF65-F5344CB8AC3E}">
        <p14:creationId xmlns:p14="http://schemas.microsoft.com/office/powerpoint/2010/main" val="329871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A86E30F-33A3-E197-A21B-F1BA86AA26F9}"/>
              </a:ext>
            </a:extLst>
          </p:cNvPr>
          <p:cNvPicPr>
            <a:picLocks noChangeAspect="1"/>
          </p:cNvPicPr>
          <p:nvPr/>
        </p:nvPicPr>
        <p:blipFill rotWithShape="1">
          <a:blip r:embed="rId2"/>
          <a:srcRect r="870"/>
          <a:stretch/>
        </p:blipFill>
        <p:spPr>
          <a:xfrm>
            <a:off x="20" y="2564"/>
            <a:ext cx="24383980" cy="13713436"/>
          </a:xfrm>
          <a:prstGeom prst="rect">
            <a:avLst/>
          </a:prstGeom>
        </p:spPr>
      </p:pic>
    </p:spTree>
    <p:extLst>
      <p:ext uri="{BB962C8B-B14F-4D97-AF65-F5344CB8AC3E}">
        <p14:creationId xmlns:p14="http://schemas.microsoft.com/office/powerpoint/2010/main" val="1282761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writing on a white board&#10;&#10;Description automatically generated">
            <a:extLst>
              <a:ext uri="{FF2B5EF4-FFF2-40B4-BE49-F238E27FC236}">
                <a16:creationId xmlns:a16="http://schemas.microsoft.com/office/drawing/2014/main" id="{4497C609-296A-90F3-DB16-153FD733F24F}"/>
              </a:ext>
            </a:extLst>
          </p:cNvPr>
          <p:cNvPicPr>
            <a:picLocks noChangeAspect="1"/>
          </p:cNvPicPr>
          <p:nvPr/>
        </p:nvPicPr>
        <p:blipFill>
          <a:blip r:embed="rId2"/>
          <a:stretch>
            <a:fillRect/>
          </a:stretch>
        </p:blipFill>
        <p:spPr>
          <a:xfrm>
            <a:off x="6843777" y="1286932"/>
            <a:ext cx="10696446" cy="11142134"/>
          </a:xfrm>
          <a:prstGeom prst="rect">
            <a:avLst/>
          </a:prstGeom>
        </p:spPr>
      </p:pic>
    </p:spTree>
    <p:extLst>
      <p:ext uri="{BB962C8B-B14F-4D97-AF65-F5344CB8AC3E}">
        <p14:creationId xmlns:p14="http://schemas.microsoft.com/office/powerpoint/2010/main" val="2078533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943C39D-F822-97D5-184D-97EF8FF9C7B2}"/>
              </a:ext>
            </a:extLst>
          </p:cNvPr>
          <p:cNvPicPr>
            <a:picLocks noChangeAspect="1"/>
          </p:cNvPicPr>
          <p:nvPr/>
        </p:nvPicPr>
        <p:blipFill rotWithShape="1">
          <a:blip r:embed="rId2"/>
          <a:srcRect b="13809"/>
          <a:stretch/>
        </p:blipFill>
        <p:spPr>
          <a:xfrm>
            <a:off x="20" y="2564"/>
            <a:ext cx="24383980" cy="13713436"/>
          </a:xfrm>
          <a:prstGeom prst="rect">
            <a:avLst/>
          </a:prstGeom>
        </p:spPr>
      </p:pic>
    </p:spTree>
    <p:extLst>
      <p:ext uri="{BB962C8B-B14F-4D97-AF65-F5344CB8AC3E}">
        <p14:creationId xmlns:p14="http://schemas.microsoft.com/office/powerpoint/2010/main" val="2526032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4BCA1B-8A5B-F197-E8F3-EEEB990B487E}"/>
              </a:ext>
            </a:extLst>
          </p:cNvPr>
          <p:cNvPicPr>
            <a:picLocks noChangeAspect="1"/>
          </p:cNvPicPr>
          <p:nvPr/>
        </p:nvPicPr>
        <p:blipFill>
          <a:blip r:embed="rId2"/>
          <a:stretch>
            <a:fillRect/>
          </a:stretch>
        </p:blipFill>
        <p:spPr>
          <a:xfrm>
            <a:off x="-243879" y="-232229"/>
            <a:ext cx="25150393" cy="14339320"/>
          </a:xfrm>
          <a:prstGeom prst="rect">
            <a:avLst/>
          </a:prstGeom>
        </p:spPr>
      </p:pic>
    </p:spTree>
    <p:extLst>
      <p:ext uri="{BB962C8B-B14F-4D97-AF65-F5344CB8AC3E}">
        <p14:creationId xmlns:p14="http://schemas.microsoft.com/office/powerpoint/2010/main" val="2300834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6A0810-F790-B960-7442-EF326CA4F4D2}"/>
              </a:ext>
            </a:extLst>
          </p:cNvPr>
          <p:cNvPicPr>
            <a:picLocks noChangeAspect="1"/>
          </p:cNvPicPr>
          <p:nvPr/>
        </p:nvPicPr>
        <p:blipFill rotWithShape="1">
          <a:blip r:embed="rId3"/>
          <a:srcRect l="-1" r="81" b="10567"/>
          <a:stretch/>
        </p:blipFill>
        <p:spPr>
          <a:xfrm>
            <a:off x="0" y="0"/>
            <a:ext cx="24605673" cy="12718474"/>
          </a:xfrm>
          <a:prstGeom prst="rect">
            <a:avLst/>
          </a:prstGeom>
          <a:effectLst>
            <a:outerShdw blurRad="596900" dist="330200" dir="8820000" sx="87000" sy="87000" algn="ctr" rotWithShape="0">
              <a:srgbClr val="000000">
                <a:alpha val="29000"/>
              </a:srgbClr>
            </a:outerShdw>
          </a:effectLst>
        </p:spPr>
      </p:pic>
      <p:sp>
        <p:nvSpPr>
          <p:cNvPr id="8" name="Rectangle: Rounded Corners 7">
            <a:extLst>
              <a:ext uri="{FF2B5EF4-FFF2-40B4-BE49-F238E27FC236}">
                <a16:creationId xmlns:a16="http://schemas.microsoft.com/office/drawing/2014/main" id="{7B3D532B-2AC6-2DFE-C16A-B6739FBA1764}"/>
              </a:ext>
            </a:extLst>
          </p:cNvPr>
          <p:cNvSpPr/>
          <p:nvPr/>
        </p:nvSpPr>
        <p:spPr>
          <a:xfrm>
            <a:off x="18578945" y="10702636"/>
            <a:ext cx="5330537" cy="25249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825482" rtl="0" eaLnBrk="1" fontAlgn="auto" latinLnBrk="0" hangingPunct="1">
              <a:lnSpc>
                <a:spcPct val="100000"/>
              </a:lnSpc>
              <a:spcBef>
                <a:spcPts val="0"/>
              </a:spcBef>
              <a:spcAft>
                <a:spcPts val="0"/>
              </a:spcAft>
              <a:buClrTx/>
              <a:buSzTx/>
              <a:buFontTx/>
              <a:buNone/>
              <a:tabLst/>
              <a:defRPr/>
            </a:pPr>
            <a:r>
              <a:rPr lang="en-US" sz="3200" kern="1200" dirty="0">
                <a:solidFill>
                  <a:schemeClr val="bg1"/>
                </a:solidFill>
                <a:ea typeface="+mj-ea"/>
                <a:cs typeface="+mj-cs"/>
              </a:rPr>
              <a:t>Streamline everything in the talent pipeline with one integrated process</a:t>
            </a:r>
          </a:p>
        </p:txBody>
      </p:sp>
    </p:spTree>
    <p:extLst>
      <p:ext uri="{BB962C8B-B14F-4D97-AF65-F5344CB8AC3E}">
        <p14:creationId xmlns:p14="http://schemas.microsoft.com/office/powerpoint/2010/main" val="4063980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1389868-E379-755F-BB94-8F1C0DD1E06D}"/>
              </a:ext>
            </a:extLst>
          </p:cNvPr>
          <p:cNvGraphicFramePr>
            <a:graphicFrameLocks noGrp="1"/>
          </p:cNvGraphicFramePr>
          <p:nvPr>
            <p:extLst>
              <p:ext uri="{D42A27DB-BD31-4B8C-83A1-F6EECF244321}">
                <p14:modId xmlns:p14="http://schemas.microsoft.com/office/powerpoint/2010/main" val="786645223"/>
              </p:ext>
            </p:extLst>
          </p:nvPr>
        </p:nvGraphicFramePr>
        <p:xfrm>
          <a:off x="1820110" y="785884"/>
          <a:ext cx="20743780" cy="11090911"/>
        </p:xfrm>
        <a:graphic>
          <a:graphicData uri="http://schemas.openxmlformats.org/drawingml/2006/table">
            <a:tbl>
              <a:tblPr firstRow="1" bandRow="1">
                <a:tableStyleId>{5C22544A-7EE6-4342-B048-85BDC9FD1C3A}</a:tableStyleId>
              </a:tblPr>
              <a:tblGrid>
                <a:gridCol w="10371890">
                  <a:extLst>
                    <a:ext uri="{9D8B030D-6E8A-4147-A177-3AD203B41FA5}">
                      <a16:colId xmlns:a16="http://schemas.microsoft.com/office/drawing/2014/main" val="3651667184"/>
                    </a:ext>
                  </a:extLst>
                </a:gridCol>
                <a:gridCol w="10371890">
                  <a:extLst>
                    <a:ext uri="{9D8B030D-6E8A-4147-A177-3AD203B41FA5}">
                      <a16:colId xmlns:a16="http://schemas.microsoft.com/office/drawing/2014/main" val="1348118954"/>
                    </a:ext>
                  </a:extLst>
                </a:gridCol>
              </a:tblGrid>
              <a:tr h="1123951">
                <a:tc>
                  <a:txBody>
                    <a:bodyPr/>
                    <a:lstStyle/>
                    <a:p>
                      <a:r>
                        <a:rPr lang="en-GB" sz="6600" dirty="0">
                          <a:latin typeface="+mj-lt"/>
                        </a:rPr>
                        <a:t>Disparate systems</a:t>
                      </a:r>
                      <a:endParaRPr lang="en-AU" sz="6600" dirty="0">
                        <a:latin typeface="+mj-lt"/>
                      </a:endParaRPr>
                    </a:p>
                  </a:txBody>
                  <a:tcPr>
                    <a:solidFill>
                      <a:srgbClr val="061848"/>
                    </a:solidFill>
                  </a:tcPr>
                </a:tc>
                <a:tc>
                  <a:txBody>
                    <a:bodyPr/>
                    <a:lstStyle/>
                    <a:p>
                      <a:r>
                        <a:rPr lang="en-GB" sz="6600" dirty="0">
                          <a:latin typeface="+mj-lt"/>
                        </a:rPr>
                        <a:t>Paper-based processes</a:t>
                      </a:r>
                      <a:endParaRPr lang="en-AU" sz="6600" dirty="0">
                        <a:latin typeface="+mj-lt"/>
                      </a:endParaRPr>
                    </a:p>
                  </a:txBody>
                  <a:tcPr>
                    <a:solidFill>
                      <a:srgbClr val="061848"/>
                    </a:solidFill>
                  </a:tcPr>
                </a:tc>
                <a:extLst>
                  <a:ext uri="{0D108BD9-81ED-4DB2-BD59-A6C34878D82A}">
                    <a16:rowId xmlns:a16="http://schemas.microsoft.com/office/drawing/2014/main" val="2351106794"/>
                  </a:ext>
                </a:extLst>
              </a:tr>
              <a:tr h="8695819">
                <a:tc>
                  <a:txBody>
                    <a:bodyPr/>
                    <a:lstStyle/>
                    <a:p>
                      <a:pPr marL="285750" indent="-285750">
                        <a:buFont typeface="Arial" panose="020B0604020202020204" pitchFamily="34" charset="0"/>
                        <a:buChar char="•"/>
                      </a:pPr>
                      <a:r>
                        <a:rPr lang="en-GB" sz="5400" dirty="0">
                          <a:latin typeface="+mj-lt"/>
                        </a:rPr>
                        <a:t>Data Fragmentation</a:t>
                      </a:r>
                    </a:p>
                    <a:p>
                      <a:pPr marL="285750" indent="-285750">
                        <a:buFont typeface="Arial" panose="020B0604020202020204" pitchFamily="34" charset="0"/>
                        <a:buChar char="•"/>
                      </a:pPr>
                      <a:r>
                        <a:rPr lang="en-GB" sz="5400" dirty="0">
                          <a:latin typeface="+mj-lt"/>
                        </a:rPr>
                        <a:t>Increased Administrative Work</a:t>
                      </a:r>
                    </a:p>
                    <a:p>
                      <a:pPr marL="285750" indent="-285750">
                        <a:buFont typeface="Arial" panose="020B0604020202020204" pitchFamily="34" charset="0"/>
                        <a:buChar char="•"/>
                      </a:pPr>
                      <a:r>
                        <a:rPr lang="en-GB" sz="5400" dirty="0">
                          <a:latin typeface="+mj-lt"/>
                        </a:rPr>
                        <a:t>Integration Issues</a:t>
                      </a:r>
                    </a:p>
                    <a:p>
                      <a:pPr marL="285750" indent="-285750">
                        <a:buFont typeface="Arial" panose="020B0604020202020204" pitchFamily="34" charset="0"/>
                        <a:buChar char="•"/>
                      </a:pPr>
                      <a:r>
                        <a:rPr lang="en-GB" sz="5400" dirty="0">
                          <a:latin typeface="+mj-lt"/>
                        </a:rPr>
                        <a:t>Higher Costs</a:t>
                      </a:r>
                    </a:p>
                    <a:p>
                      <a:pPr marL="285750" indent="-285750">
                        <a:buFont typeface="Arial" panose="020B0604020202020204" pitchFamily="34" charset="0"/>
                        <a:buChar char="•"/>
                      </a:pPr>
                      <a:r>
                        <a:rPr lang="en-GB" sz="5400" dirty="0">
                          <a:latin typeface="+mj-lt"/>
                        </a:rPr>
                        <a:t>Training and Usability</a:t>
                      </a:r>
                    </a:p>
                    <a:p>
                      <a:pPr marL="285750" indent="-285750">
                        <a:buFont typeface="Arial" panose="020B0604020202020204" pitchFamily="34" charset="0"/>
                        <a:buChar char="•"/>
                      </a:pPr>
                      <a:r>
                        <a:rPr lang="en-GB" sz="5400" dirty="0">
                          <a:latin typeface="+mj-lt"/>
                        </a:rPr>
                        <a:t>Reporting and Analytics Challenges</a:t>
                      </a:r>
                    </a:p>
                    <a:p>
                      <a:pPr marL="285750" indent="-285750">
                        <a:buFont typeface="Arial" panose="020B0604020202020204" pitchFamily="34" charset="0"/>
                        <a:buChar char="•"/>
                      </a:pPr>
                      <a:r>
                        <a:rPr lang="en-GB" sz="5400" dirty="0">
                          <a:latin typeface="+mj-lt"/>
                        </a:rPr>
                        <a:t>Security and Compliance Risks</a:t>
                      </a:r>
                    </a:p>
                    <a:p>
                      <a:pPr marL="285750" indent="-285750">
                        <a:buFont typeface="Arial" panose="020B0604020202020204" pitchFamily="34" charset="0"/>
                        <a:buChar char="•"/>
                      </a:pPr>
                      <a:r>
                        <a:rPr lang="en-GB" sz="5400" dirty="0">
                          <a:latin typeface="+mj-lt"/>
                        </a:rPr>
                        <a:t>Vendor Management</a:t>
                      </a:r>
                    </a:p>
                    <a:p>
                      <a:pPr marL="285750" indent="-285750">
                        <a:buFont typeface="Arial" panose="020B0604020202020204" pitchFamily="34" charset="0"/>
                        <a:buChar char="•"/>
                      </a:pPr>
                      <a:r>
                        <a:rPr lang="en-GB" sz="5400" dirty="0">
                          <a:latin typeface="+mj-lt"/>
                        </a:rPr>
                        <a:t>Change Management</a:t>
                      </a:r>
                    </a:p>
                  </a:txBody>
                  <a:tcPr>
                    <a:noFill/>
                  </a:tcPr>
                </a:tc>
                <a:tc>
                  <a:txBody>
                    <a:bodyPr/>
                    <a:lstStyle/>
                    <a:p>
                      <a:pPr marL="285750" indent="-285750">
                        <a:buFont typeface="Arial" panose="020B0604020202020204" pitchFamily="34" charset="0"/>
                        <a:buChar char="•"/>
                      </a:pPr>
                      <a:r>
                        <a:rPr lang="en-GB" sz="5400" kern="1200" dirty="0">
                          <a:solidFill>
                            <a:schemeClr val="dk1"/>
                          </a:solidFill>
                          <a:effectLst/>
                          <a:latin typeface="+mj-lt"/>
                          <a:ea typeface="+mn-ea"/>
                          <a:cs typeface="+mn-cs"/>
                        </a:rPr>
                        <a:t>Time-Consuming and Inefficient</a:t>
                      </a:r>
                      <a:endParaRPr lang="en-GB" sz="5400" dirty="0">
                        <a:latin typeface="+mj-lt"/>
                      </a:endParaRPr>
                    </a:p>
                    <a:p>
                      <a:pPr marL="285750" indent="-285750">
                        <a:buFont typeface="Arial" panose="020B0604020202020204" pitchFamily="34" charset="0"/>
                        <a:buChar char="•"/>
                      </a:pPr>
                      <a:r>
                        <a:rPr lang="en-GB" sz="5400" dirty="0">
                          <a:latin typeface="+mj-lt"/>
                        </a:rPr>
                        <a:t>Risk of Data Loss or Damage</a:t>
                      </a:r>
                    </a:p>
                    <a:p>
                      <a:pPr marL="285750" indent="-285750">
                        <a:buFont typeface="Arial" panose="020B0604020202020204" pitchFamily="34" charset="0"/>
                        <a:buChar char="•"/>
                      </a:pPr>
                      <a:r>
                        <a:rPr lang="en-GB" sz="5400" dirty="0">
                          <a:latin typeface="+mj-lt"/>
                        </a:rPr>
                        <a:t>Limited Accessibility</a:t>
                      </a:r>
                    </a:p>
                    <a:p>
                      <a:pPr marL="285750" indent="-285750">
                        <a:buFont typeface="Arial" panose="020B0604020202020204" pitchFamily="34" charset="0"/>
                        <a:buChar char="•"/>
                      </a:pPr>
                      <a:r>
                        <a:rPr lang="en-GB" sz="5400" dirty="0">
                          <a:latin typeface="+mj-lt"/>
                        </a:rPr>
                        <a:t>Higher Costs</a:t>
                      </a:r>
                    </a:p>
                    <a:p>
                      <a:pPr marL="285750" indent="-285750">
                        <a:buFont typeface="Arial" panose="020B0604020202020204" pitchFamily="34" charset="0"/>
                        <a:buChar char="•"/>
                      </a:pPr>
                      <a:r>
                        <a:rPr lang="en-GB" sz="5400" dirty="0">
                          <a:latin typeface="+mj-lt"/>
                        </a:rPr>
                        <a:t>Environmental Concerns</a:t>
                      </a:r>
                    </a:p>
                    <a:p>
                      <a:pPr marL="285750" indent="-285750">
                        <a:buFont typeface="Arial" panose="020B0604020202020204" pitchFamily="34" charset="0"/>
                        <a:buChar char="•"/>
                      </a:pPr>
                      <a:r>
                        <a:rPr lang="en-GB" sz="5400" dirty="0">
                          <a:latin typeface="+mj-lt"/>
                        </a:rPr>
                        <a:t>Data Security and Privacy Risks</a:t>
                      </a:r>
                    </a:p>
                    <a:p>
                      <a:pPr marL="285750" indent="-285750">
                        <a:buFont typeface="Arial" panose="020B0604020202020204" pitchFamily="34" charset="0"/>
                        <a:buChar char="•"/>
                      </a:pPr>
                      <a:r>
                        <a:rPr lang="en-GB" sz="5400" dirty="0">
                          <a:latin typeface="+mj-lt"/>
                        </a:rPr>
                        <a:t>Error-Prone</a:t>
                      </a:r>
                    </a:p>
                    <a:p>
                      <a:pPr marL="285750" indent="-285750">
                        <a:buFont typeface="Arial" panose="020B0604020202020204" pitchFamily="34" charset="0"/>
                        <a:buChar char="•"/>
                      </a:pPr>
                      <a:r>
                        <a:rPr lang="en-GB" sz="5400" dirty="0">
                          <a:latin typeface="+mj-lt"/>
                        </a:rPr>
                        <a:t>Lack of Integration</a:t>
                      </a:r>
                    </a:p>
                    <a:p>
                      <a:pPr marL="285750" indent="-285750">
                        <a:buFont typeface="Arial" panose="020B0604020202020204" pitchFamily="34" charset="0"/>
                        <a:buChar char="•"/>
                      </a:pPr>
                      <a:r>
                        <a:rPr lang="en-GB" sz="5400" dirty="0">
                          <a:latin typeface="+mj-lt"/>
                        </a:rPr>
                        <a:t>Inadequate Data Analytics and Reporting</a:t>
                      </a:r>
                      <a:endParaRPr lang="en-AU" sz="5400" dirty="0">
                        <a:latin typeface="+mj-lt"/>
                      </a:endParaRPr>
                    </a:p>
                  </a:txBody>
                  <a:tcPr>
                    <a:noFill/>
                  </a:tcPr>
                </a:tc>
                <a:extLst>
                  <a:ext uri="{0D108BD9-81ED-4DB2-BD59-A6C34878D82A}">
                    <a16:rowId xmlns:a16="http://schemas.microsoft.com/office/drawing/2014/main" val="1476228272"/>
                  </a:ext>
                </a:extLst>
              </a:tr>
            </a:tbl>
          </a:graphicData>
        </a:graphic>
      </p:graphicFrame>
      <p:pic>
        <p:nvPicPr>
          <p:cNvPr id="2" name="Picture 2" descr="Homepage | Latrobe City Council">
            <a:extLst>
              <a:ext uri="{FF2B5EF4-FFF2-40B4-BE49-F238E27FC236}">
                <a16:creationId xmlns:a16="http://schemas.microsoft.com/office/drawing/2014/main" id="{6ABC6EAE-7BB3-E6CD-4B42-0CF8FE713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5404" y="11603184"/>
            <a:ext cx="3268442" cy="1326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54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2673" y="226861"/>
            <a:ext cx="22737479" cy="2286000"/>
          </a:xfrm>
        </p:spPr>
        <p:txBody>
          <a:bodyPr>
            <a:normAutofit/>
          </a:bodyPr>
          <a:lstStyle/>
          <a:p>
            <a:pPr algn="ctr"/>
            <a:r>
              <a:rPr lang="en-AU" sz="9600" b="0" dirty="0">
                <a:latin typeface="Century Gothic" panose="020B0502020202020204" pitchFamily="34" charset="0"/>
              </a:rPr>
              <a:t>Key Success Metrics</a:t>
            </a:r>
          </a:p>
        </p:txBody>
      </p:sp>
      <p:sp>
        <p:nvSpPr>
          <p:cNvPr id="6" name="Arrow: Down 5">
            <a:extLst>
              <a:ext uri="{FF2B5EF4-FFF2-40B4-BE49-F238E27FC236}">
                <a16:creationId xmlns:a16="http://schemas.microsoft.com/office/drawing/2014/main" id="{0D69FBD0-066C-4667-81F5-11403B57F08A}"/>
              </a:ext>
            </a:extLst>
          </p:cNvPr>
          <p:cNvSpPr/>
          <p:nvPr/>
        </p:nvSpPr>
        <p:spPr>
          <a:xfrm>
            <a:off x="6801880" y="5129808"/>
            <a:ext cx="1440160" cy="6480720"/>
          </a:xfrm>
          <a:prstGeom prst="downArrow">
            <a:avLst/>
          </a:prstGeom>
          <a:solidFill>
            <a:srgbClr val="0CC06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defTabSz="1828800" rtl="0"/>
            <a:r>
              <a:rPr lang="en-AU" sz="3600" kern="1200" dirty="0">
                <a:solidFill>
                  <a:srgbClr val="FFFFFF"/>
                </a:solidFill>
                <a:latin typeface="Tw Cen MT" panose="020B0602020104020603"/>
              </a:rPr>
              <a:t>Approval Times</a:t>
            </a:r>
          </a:p>
        </p:txBody>
      </p:sp>
      <p:sp>
        <p:nvSpPr>
          <p:cNvPr id="7" name="Arrow: Down 6">
            <a:extLst>
              <a:ext uri="{FF2B5EF4-FFF2-40B4-BE49-F238E27FC236}">
                <a16:creationId xmlns:a16="http://schemas.microsoft.com/office/drawing/2014/main" id="{BBECAB96-36D2-4405-B44A-25D3A5816A81}"/>
              </a:ext>
            </a:extLst>
          </p:cNvPr>
          <p:cNvSpPr/>
          <p:nvPr/>
        </p:nvSpPr>
        <p:spPr>
          <a:xfrm>
            <a:off x="9212318" y="6858000"/>
            <a:ext cx="1440160" cy="4752528"/>
          </a:xfrm>
          <a:prstGeom prst="downArrow">
            <a:avLst/>
          </a:prstGeom>
          <a:solidFill>
            <a:srgbClr val="0CC06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defTabSz="1828800" rtl="0"/>
            <a:r>
              <a:rPr lang="en-AU" sz="3600" kern="1200" dirty="0">
                <a:solidFill>
                  <a:srgbClr val="FFFFFF"/>
                </a:solidFill>
                <a:latin typeface="Tw Cen MT" panose="020B0602020104020603"/>
              </a:rPr>
              <a:t>Payroll Errors</a:t>
            </a:r>
          </a:p>
        </p:txBody>
      </p:sp>
      <p:sp>
        <p:nvSpPr>
          <p:cNvPr id="8" name="Arrow: Down 7">
            <a:extLst>
              <a:ext uri="{FF2B5EF4-FFF2-40B4-BE49-F238E27FC236}">
                <a16:creationId xmlns:a16="http://schemas.microsoft.com/office/drawing/2014/main" id="{E89FED95-80F0-48BD-BA44-ED8C053ECF59}"/>
              </a:ext>
            </a:extLst>
          </p:cNvPr>
          <p:cNvSpPr/>
          <p:nvPr/>
        </p:nvSpPr>
        <p:spPr>
          <a:xfrm rot="10800000">
            <a:off x="16512480" y="3257600"/>
            <a:ext cx="1440160" cy="8352928"/>
          </a:xfrm>
          <a:prstGeom prst="downArrow">
            <a:avLst/>
          </a:prstGeom>
          <a:solidFill>
            <a:srgbClr val="0CC06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defTabSz="1828800" rtl="0"/>
            <a:r>
              <a:rPr lang="en-AU" sz="3600" kern="1200" dirty="0">
                <a:solidFill>
                  <a:srgbClr val="FFFFFF"/>
                </a:solidFill>
                <a:latin typeface="Tw Cen MT" panose="020B0602020104020603"/>
              </a:rPr>
              <a:t>Online Learning Utilisation</a:t>
            </a:r>
          </a:p>
        </p:txBody>
      </p:sp>
      <p:sp>
        <p:nvSpPr>
          <p:cNvPr id="9" name="Arrow: Down 8">
            <a:extLst>
              <a:ext uri="{FF2B5EF4-FFF2-40B4-BE49-F238E27FC236}">
                <a16:creationId xmlns:a16="http://schemas.microsoft.com/office/drawing/2014/main" id="{EA841819-35E5-40AC-9BC7-E632D659DC8B}"/>
              </a:ext>
            </a:extLst>
          </p:cNvPr>
          <p:cNvSpPr/>
          <p:nvPr/>
        </p:nvSpPr>
        <p:spPr>
          <a:xfrm rot="10800000">
            <a:off x="14083098" y="3257600"/>
            <a:ext cx="1440160" cy="8352928"/>
          </a:xfrm>
          <a:prstGeom prst="downArrow">
            <a:avLst/>
          </a:prstGeom>
          <a:solidFill>
            <a:srgbClr val="0CC06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defTabSz="1828800" rtl="0"/>
            <a:r>
              <a:rPr lang="en-AU" sz="3600" kern="1200" dirty="0">
                <a:solidFill>
                  <a:srgbClr val="FFFFFF"/>
                </a:solidFill>
                <a:latin typeface="Tw Cen MT" panose="020B0602020104020603"/>
              </a:rPr>
              <a:t>Performance Review Completion rate</a:t>
            </a:r>
          </a:p>
        </p:txBody>
      </p:sp>
      <p:sp>
        <p:nvSpPr>
          <p:cNvPr id="10" name="Arrow: Down 9">
            <a:extLst>
              <a:ext uri="{FF2B5EF4-FFF2-40B4-BE49-F238E27FC236}">
                <a16:creationId xmlns:a16="http://schemas.microsoft.com/office/drawing/2014/main" id="{A5283116-06B0-45F2-AEED-33C5FD35D102}"/>
              </a:ext>
            </a:extLst>
          </p:cNvPr>
          <p:cNvSpPr/>
          <p:nvPr/>
        </p:nvSpPr>
        <p:spPr>
          <a:xfrm rot="10800000">
            <a:off x="11653714" y="5561856"/>
            <a:ext cx="1440160" cy="6048672"/>
          </a:xfrm>
          <a:prstGeom prst="downArrow">
            <a:avLst/>
          </a:prstGeom>
          <a:solidFill>
            <a:srgbClr val="0CC06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defTabSz="1828800" rtl="0"/>
            <a:r>
              <a:rPr lang="en-AU" sz="3600" kern="1200" dirty="0">
                <a:solidFill>
                  <a:srgbClr val="FFFFFF"/>
                </a:solidFill>
                <a:latin typeface="Tw Cen MT" panose="020B0602020104020603"/>
              </a:rPr>
              <a:t>Number of applicants</a:t>
            </a:r>
          </a:p>
        </p:txBody>
      </p:sp>
      <p:sp>
        <p:nvSpPr>
          <p:cNvPr id="12" name="TextBox 11">
            <a:extLst>
              <a:ext uri="{FF2B5EF4-FFF2-40B4-BE49-F238E27FC236}">
                <a16:creationId xmlns:a16="http://schemas.microsoft.com/office/drawing/2014/main" id="{029DD26A-3331-4B00-80E5-2F9791D61737}"/>
              </a:ext>
            </a:extLst>
          </p:cNvPr>
          <p:cNvSpPr txBox="1"/>
          <p:nvPr/>
        </p:nvSpPr>
        <p:spPr>
          <a:xfrm>
            <a:off x="11674856" y="11669426"/>
            <a:ext cx="2160240" cy="784830"/>
          </a:xfrm>
          <a:prstGeom prst="rect">
            <a:avLst/>
          </a:prstGeom>
        </p:spPr>
        <p:txBody>
          <a:bodyPr wrap="square" tIns="0" rtlCol="0">
            <a:spAutoFit/>
          </a:bodyPr>
          <a:lstStyle/>
          <a:p>
            <a:pPr algn="l" defTabSz="1828800" rtl="0"/>
            <a:r>
              <a:rPr lang="en-AU" sz="2400" b="1" kern="1200" dirty="0">
                <a:solidFill>
                  <a:srgbClr val="202020"/>
                </a:solidFill>
                <a:latin typeface="Arial" panose="020B0604020202020204" pitchFamily="34" charset="0"/>
                <a:cs typeface="Arial" panose="020B0604020202020204" pitchFamily="34" charset="0"/>
              </a:rPr>
              <a:t>Avg. 8 more per role</a:t>
            </a:r>
          </a:p>
        </p:txBody>
      </p:sp>
      <p:sp>
        <p:nvSpPr>
          <p:cNvPr id="15" name="Arrow: Down 14">
            <a:extLst>
              <a:ext uri="{FF2B5EF4-FFF2-40B4-BE49-F238E27FC236}">
                <a16:creationId xmlns:a16="http://schemas.microsoft.com/office/drawing/2014/main" id="{AAF1871E-A26A-42DF-A925-DD3B5144AF7C}"/>
              </a:ext>
            </a:extLst>
          </p:cNvPr>
          <p:cNvSpPr/>
          <p:nvPr/>
        </p:nvSpPr>
        <p:spPr>
          <a:xfrm>
            <a:off x="4476332" y="4409728"/>
            <a:ext cx="1440160" cy="7200800"/>
          </a:xfrm>
          <a:prstGeom prst="downArrow">
            <a:avLst/>
          </a:prstGeom>
          <a:solidFill>
            <a:srgbClr val="0CC06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defTabSz="1828800" rtl="0"/>
            <a:r>
              <a:rPr lang="en-AU" sz="3600" kern="1200" dirty="0">
                <a:solidFill>
                  <a:srgbClr val="FFFFFF"/>
                </a:solidFill>
                <a:latin typeface="Tw Cen MT" panose="020B0602020104020603"/>
              </a:rPr>
              <a:t>Recruitment time to offer</a:t>
            </a:r>
          </a:p>
        </p:txBody>
      </p:sp>
      <p:sp>
        <p:nvSpPr>
          <p:cNvPr id="16" name="TextBox 15">
            <a:extLst>
              <a:ext uri="{FF2B5EF4-FFF2-40B4-BE49-F238E27FC236}">
                <a16:creationId xmlns:a16="http://schemas.microsoft.com/office/drawing/2014/main" id="{91C1BF22-898B-493B-971A-7ABB3A09B6E0}"/>
              </a:ext>
            </a:extLst>
          </p:cNvPr>
          <p:cNvSpPr txBox="1"/>
          <p:nvPr/>
        </p:nvSpPr>
        <p:spPr>
          <a:xfrm>
            <a:off x="4456388" y="10995718"/>
            <a:ext cx="2160240" cy="1231876"/>
          </a:xfrm>
          <a:prstGeom prst="rect">
            <a:avLst/>
          </a:prstGeom>
        </p:spPr>
        <p:txBody>
          <a:bodyPr wrap="square" tIns="0" rtlCol="0">
            <a:spAutoFit/>
          </a:bodyPr>
          <a:lstStyle/>
          <a:p>
            <a:pPr algn="l" defTabSz="1828800" rtl="0">
              <a:lnSpc>
                <a:spcPts val="11600"/>
              </a:lnSpc>
            </a:pPr>
            <a:r>
              <a:rPr lang="en-AU" sz="2400" b="1" kern="1200" dirty="0">
                <a:solidFill>
                  <a:srgbClr val="202020"/>
                </a:solidFill>
                <a:latin typeface="Arial" panose="020B0604020202020204" pitchFamily="34" charset="0"/>
                <a:cs typeface="Arial" panose="020B0604020202020204" pitchFamily="34" charset="0"/>
              </a:rPr>
              <a:t>31 Days</a:t>
            </a:r>
          </a:p>
        </p:txBody>
      </p:sp>
      <p:sp>
        <p:nvSpPr>
          <p:cNvPr id="17" name="TextBox 16">
            <a:extLst>
              <a:ext uri="{FF2B5EF4-FFF2-40B4-BE49-F238E27FC236}">
                <a16:creationId xmlns:a16="http://schemas.microsoft.com/office/drawing/2014/main" id="{9582D026-4108-41CF-8C1C-783922FF3661}"/>
              </a:ext>
            </a:extLst>
          </p:cNvPr>
          <p:cNvSpPr txBox="1"/>
          <p:nvPr/>
        </p:nvSpPr>
        <p:spPr>
          <a:xfrm>
            <a:off x="4483204" y="3035562"/>
            <a:ext cx="2160240" cy="1231876"/>
          </a:xfrm>
          <a:prstGeom prst="rect">
            <a:avLst/>
          </a:prstGeom>
        </p:spPr>
        <p:txBody>
          <a:bodyPr wrap="square" tIns="0" rtlCol="0">
            <a:spAutoFit/>
          </a:bodyPr>
          <a:lstStyle/>
          <a:p>
            <a:pPr algn="l" defTabSz="1828800" rtl="0">
              <a:lnSpc>
                <a:spcPts val="11600"/>
              </a:lnSpc>
            </a:pPr>
            <a:r>
              <a:rPr lang="en-AU" sz="2400" b="1" kern="1200" dirty="0">
                <a:solidFill>
                  <a:srgbClr val="202020"/>
                </a:solidFill>
                <a:latin typeface="Arial" panose="020B0604020202020204" pitchFamily="34" charset="0"/>
                <a:cs typeface="Arial" panose="020B0604020202020204" pitchFamily="34" charset="0"/>
              </a:rPr>
              <a:t>40 Days</a:t>
            </a:r>
          </a:p>
        </p:txBody>
      </p:sp>
      <p:sp>
        <p:nvSpPr>
          <p:cNvPr id="18" name="TextBox 17">
            <a:extLst>
              <a:ext uri="{FF2B5EF4-FFF2-40B4-BE49-F238E27FC236}">
                <a16:creationId xmlns:a16="http://schemas.microsoft.com/office/drawing/2014/main" id="{A37BFF40-4CA0-4E8A-8F6B-13DEB524C264}"/>
              </a:ext>
            </a:extLst>
          </p:cNvPr>
          <p:cNvSpPr txBox="1"/>
          <p:nvPr/>
        </p:nvSpPr>
        <p:spPr>
          <a:xfrm>
            <a:off x="6794808" y="3679808"/>
            <a:ext cx="2160240" cy="1231876"/>
          </a:xfrm>
          <a:prstGeom prst="rect">
            <a:avLst/>
          </a:prstGeom>
        </p:spPr>
        <p:txBody>
          <a:bodyPr wrap="square" tIns="0" rtlCol="0">
            <a:spAutoFit/>
          </a:bodyPr>
          <a:lstStyle/>
          <a:p>
            <a:pPr algn="l" defTabSz="1828800" rtl="0">
              <a:lnSpc>
                <a:spcPts val="11600"/>
              </a:lnSpc>
            </a:pPr>
            <a:r>
              <a:rPr lang="en-AU" sz="2400" b="1" kern="1200" dirty="0">
                <a:solidFill>
                  <a:srgbClr val="202020"/>
                </a:solidFill>
                <a:latin typeface="Arial" panose="020B0604020202020204" pitchFamily="34" charset="0"/>
                <a:cs typeface="Arial" panose="020B0604020202020204" pitchFamily="34" charset="0"/>
              </a:rPr>
              <a:t>5 Days</a:t>
            </a:r>
          </a:p>
        </p:txBody>
      </p:sp>
      <p:sp>
        <p:nvSpPr>
          <p:cNvPr id="19" name="TextBox 18">
            <a:extLst>
              <a:ext uri="{FF2B5EF4-FFF2-40B4-BE49-F238E27FC236}">
                <a16:creationId xmlns:a16="http://schemas.microsoft.com/office/drawing/2014/main" id="{5197E2F7-DFC9-4730-8CDA-6EB870251DEE}"/>
              </a:ext>
            </a:extLst>
          </p:cNvPr>
          <p:cNvSpPr txBox="1"/>
          <p:nvPr/>
        </p:nvSpPr>
        <p:spPr>
          <a:xfrm>
            <a:off x="6635685" y="10991418"/>
            <a:ext cx="1940330" cy="1231876"/>
          </a:xfrm>
          <a:prstGeom prst="rect">
            <a:avLst/>
          </a:prstGeom>
        </p:spPr>
        <p:txBody>
          <a:bodyPr wrap="square" tIns="0" rtlCol="0">
            <a:spAutoFit/>
          </a:bodyPr>
          <a:lstStyle/>
          <a:p>
            <a:pPr algn="l" defTabSz="1828800" rtl="0">
              <a:lnSpc>
                <a:spcPts val="11600"/>
              </a:lnSpc>
            </a:pPr>
            <a:r>
              <a:rPr lang="en-AU" sz="2400" b="1" kern="1200" dirty="0">
                <a:solidFill>
                  <a:srgbClr val="202020"/>
                </a:solidFill>
                <a:latin typeface="Arial" panose="020B0604020202020204" pitchFamily="34" charset="0"/>
                <a:cs typeface="Arial" panose="020B0604020202020204" pitchFamily="34" charset="0"/>
              </a:rPr>
              <a:t>2.2 Days</a:t>
            </a:r>
          </a:p>
        </p:txBody>
      </p:sp>
      <p:sp>
        <p:nvSpPr>
          <p:cNvPr id="20" name="TextBox 19">
            <a:extLst>
              <a:ext uri="{FF2B5EF4-FFF2-40B4-BE49-F238E27FC236}">
                <a16:creationId xmlns:a16="http://schemas.microsoft.com/office/drawing/2014/main" id="{72AD35A0-4025-4B9B-BFBF-944815D1EF55}"/>
              </a:ext>
            </a:extLst>
          </p:cNvPr>
          <p:cNvSpPr txBox="1"/>
          <p:nvPr/>
        </p:nvSpPr>
        <p:spPr>
          <a:xfrm>
            <a:off x="14075096" y="11787644"/>
            <a:ext cx="2160240" cy="784830"/>
          </a:xfrm>
          <a:prstGeom prst="rect">
            <a:avLst/>
          </a:prstGeom>
        </p:spPr>
        <p:txBody>
          <a:bodyPr wrap="square" tIns="0" rtlCol="0">
            <a:spAutoFit/>
          </a:bodyPr>
          <a:lstStyle/>
          <a:p>
            <a:pPr algn="l" defTabSz="1828800" rtl="0"/>
            <a:r>
              <a:rPr lang="en-AU" sz="2400" b="1" kern="1200" dirty="0">
                <a:solidFill>
                  <a:srgbClr val="202020"/>
                </a:solidFill>
                <a:latin typeface="Arial" panose="020B0604020202020204" pitchFamily="34" charset="0"/>
                <a:cs typeface="Arial" panose="020B0604020202020204" pitchFamily="34" charset="0"/>
              </a:rPr>
              <a:t>20+% increase</a:t>
            </a:r>
          </a:p>
        </p:txBody>
      </p:sp>
      <p:sp>
        <p:nvSpPr>
          <p:cNvPr id="21" name="TextBox 20">
            <a:extLst>
              <a:ext uri="{FF2B5EF4-FFF2-40B4-BE49-F238E27FC236}">
                <a16:creationId xmlns:a16="http://schemas.microsoft.com/office/drawing/2014/main" id="{F2129207-465F-4109-BA9B-B13431B0FBD5}"/>
              </a:ext>
            </a:extLst>
          </p:cNvPr>
          <p:cNvSpPr txBox="1"/>
          <p:nvPr/>
        </p:nvSpPr>
        <p:spPr>
          <a:xfrm>
            <a:off x="16440472" y="11787644"/>
            <a:ext cx="2160240" cy="415498"/>
          </a:xfrm>
          <a:prstGeom prst="rect">
            <a:avLst/>
          </a:prstGeom>
        </p:spPr>
        <p:txBody>
          <a:bodyPr wrap="square" tIns="0" rtlCol="0">
            <a:spAutoFit/>
          </a:bodyPr>
          <a:lstStyle/>
          <a:p>
            <a:pPr algn="l" defTabSz="1828800" rtl="0"/>
            <a:r>
              <a:rPr lang="en-AU" sz="2400" b="1" kern="1200" dirty="0">
                <a:solidFill>
                  <a:srgbClr val="202020"/>
                </a:solidFill>
                <a:latin typeface="Arial" panose="020B0604020202020204" pitchFamily="34" charset="0"/>
                <a:cs typeface="Arial" panose="020B0604020202020204" pitchFamily="34" charset="0"/>
              </a:rPr>
              <a:t>25% increase</a:t>
            </a:r>
          </a:p>
        </p:txBody>
      </p:sp>
    </p:spTree>
    <p:extLst>
      <p:ext uri="{BB962C8B-B14F-4D97-AF65-F5344CB8AC3E}">
        <p14:creationId xmlns:p14="http://schemas.microsoft.com/office/powerpoint/2010/main" val="202817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p:bldP spid="15" grpId="0" animBg="1"/>
      <p:bldP spid="16" grpId="0"/>
      <p:bldP spid="17" grpId="0"/>
      <p:bldP spid="18"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extBox 4">
            <a:extLst>
              <a:ext uri="{FF2B5EF4-FFF2-40B4-BE49-F238E27FC236}">
                <a16:creationId xmlns:a16="http://schemas.microsoft.com/office/drawing/2014/main" id="{A8740D05-1BA9-431D-71D8-8FBAC3A0F393}"/>
              </a:ext>
            </a:extLst>
          </p:cNvPr>
          <p:cNvGraphicFramePr/>
          <p:nvPr>
            <p:extLst>
              <p:ext uri="{D42A27DB-BD31-4B8C-83A1-F6EECF244321}">
                <p14:modId xmlns:p14="http://schemas.microsoft.com/office/powerpoint/2010/main" val="2420254532"/>
              </p:ext>
            </p:extLst>
          </p:nvPr>
        </p:nvGraphicFramePr>
        <p:xfrm>
          <a:off x="4075044" y="4363815"/>
          <a:ext cx="16399564" cy="93521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44C7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240F6C-0434-4C2E-316B-595B10302447}"/>
              </a:ext>
            </a:extLst>
          </p:cNvPr>
          <p:cNvPicPr>
            <a:picLocks noChangeAspect="1"/>
          </p:cNvPicPr>
          <p:nvPr/>
        </p:nvPicPr>
        <p:blipFill>
          <a:blip r:embed="rId2"/>
          <a:stretch>
            <a:fillRect/>
          </a:stretch>
        </p:blipFill>
        <p:spPr>
          <a:xfrm>
            <a:off x="-180654" y="34636"/>
            <a:ext cx="16594731" cy="13703137"/>
          </a:xfrm>
          <a:prstGeom prst="rect">
            <a:avLst/>
          </a:prstGeom>
        </p:spPr>
      </p:pic>
      <p:pic>
        <p:nvPicPr>
          <p:cNvPr id="2" name="Picture 2"/>
          <p:cNvPicPr>
            <a:picLocks noChangeAspect="1"/>
          </p:cNvPicPr>
          <p:nvPr/>
        </p:nvPicPr>
        <p:blipFill>
          <a:blip r:embed="rId3">
            <a:alphaModFix amt="5000"/>
          </a:blip>
          <a:srcRect/>
          <a:stretch>
            <a:fillRect/>
          </a:stretch>
        </p:blipFill>
        <p:spPr>
          <a:xfrm>
            <a:off x="4265696" y="12666594"/>
            <a:ext cx="2659853" cy="2659853"/>
          </a:xfrm>
          <a:prstGeom prst="rect">
            <a:avLst/>
          </a:prstGeom>
        </p:spPr>
      </p:pic>
      <p:sp>
        <p:nvSpPr>
          <p:cNvPr id="4" name="TextBox 4"/>
          <p:cNvSpPr txBox="1"/>
          <p:nvPr/>
        </p:nvSpPr>
        <p:spPr>
          <a:xfrm>
            <a:off x="7035852" y="10476823"/>
            <a:ext cx="105728" cy="557332"/>
          </a:xfrm>
          <a:prstGeom prst="rect">
            <a:avLst/>
          </a:prstGeom>
        </p:spPr>
        <p:txBody>
          <a:bodyPr lIns="0" tIns="0" rIns="0" bIns="0" rtlCol="0" anchor="t">
            <a:spAutoFit/>
          </a:bodyPr>
          <a:lstStyle/>
          <a:p>
            <a:pPr defTabSz="1219170" rtl="0">
              <a:lnSpc>
                <a:spcPts val="4639"/>
              </a:lnSpc>
              <a:spcBef>
                <a:spcPct val="0"/>
              </a:spcBef>
            </a:pPr>
            <a:r>
              <a:rPr lang="en-US" sz="3200" kern="1200">
                <a:solidFill>
                  <a:srgbClr val="012D5C"/>
                </a:solidFill>
                <a:latin typeface="Poppins Medium"/>
              </a:rPr>
              <a:t> </a:t>
            </a:r>
          </a:p>
        </p:txBody>
      </p:sp>
      <p:sp>
        <p:nvSpPr>
          <p:cNvPr id="7" name="TextBox 7"/>
          <p:cNvSpPr txBox="1"/>
          <p:nvPr/>
        </p:nvSpPr>
        <p:spPr>
          <a:xfrm>
            <a:off x="12867282" y="6147957"/>
            <a:ext cx="11150527" cy="2384884"/>
          </a:xfrm>
          <a:prstGeom prst="rect">
            <a:avLst/>
          </a:prstGeom>
        </p:spPr>
        <p:txBody>
          <a:bodyPr wrap="square" lIns="0" tIns="0" rIns="0" bIns="0" rtlCol="0" anchor="t">
            <a:spAutoFit/>
          </a:bodyPr>
          <a:lstStyle/>
          <a:p>
            <a:pPr algn="l" defTabSz="1219170" rtl="0">
              <a:lnSpc>
                <a:spcPts val="10154"/>
              </a:lnSpc>
            </a:pPr>
            <a:r>
              <a:rPr lang="en-US" sz="4000" kern="1200" dirty="0">
                <a:solidFill>
                  <a:prstClr val="white"/>
                </a:solidFill>
                <a:latin typeface="Poppins Italics"/>
              </a:rPr>
              <a:t>hello@professionalcoachingsolutions.com.au</a:t>
            </a:r>
          </a:p>
          <a:p>
            <a:pPr algn="l" defTabSz="1219170" rtl="0">
              <a:lnSpc>
                <a:spcPts val="10154"/>
              </a:lnSpc>
            </a:pPr>
            <a:r>
              <a:rPr lang="en-US" sz="2667" kern="1200" spc="-113" dirty="0">
                <a:solidFill>
                  <a:prstClr val="white"/>
                </a:solidFill>
                <a:latin typeface="Poppins"/>
              </a:rPr>
              <a:t>www.professionalcoachingsolutions.com.au</a:t>
            </a:r>
          </a:p>
        </p:txBody>
      </p:sp>
      <p:sp>
        <p:nvSpPr>
          <p:cNvPr id="8" name="TextBox 8"/>
          <p:cNvSpPr txBox="1"/>
          <p:nvPr/>
        </p:nvSpPr>
        <p:spPr>
          <a:xfrm>
            <a:off x="12984481" y="2172600"/>
            <a:ext cx="8585385" cy="955774"/>
          </a:xfrm>
          <a:prstGeom prst="rect">
            <a:avLst/>
          </a:prstGeom>
        </p:spPr>
        <p:txBody>
          <a:bodyPr lIns="0" tIns="0" rIns="0" bIns="0" rtlCol="0" anchor="t">
            <a:spAutoFit/>
          </a:bodyPr>
          <a:lstStyle/>
          <a:p>
            <a:pPr algn="l" defTabSz="1219170" rtl="0">
              <a:lnSpc>
                <a:spcPts val="7185"/>
              </a:lnSpc>
            </a:pPr>
            <a:r>
              <a:rPr lang="en-US" sz="7332" kern="1200" dirty="0">
                <a:solidFill>
                  <a:prstClr val="white"/>
                </a:solidFill>
                <a:latin typeface="Poppins Medium"/>
              </a:rPr>
              <a:t>Contact</a:t>
            </a:r>
          </a:p>
        </p:txBody>
      </p:sp>
      <p:pic>
        <p:nvPicPr>
          <p:cNvPr id="16" name="Picture 15" descr="Graphical user interface&#10;&#10;Description automatically generated with medium confidence">
            <a:extLst>
              <a:ext uri="{FF2B5EF4-FFF2-40B4-BE49-F238E27FC236}">
                <a16:creationId xmlns:a16="http://schemas.microsoft.com/office/drawing/2014/main" id="{53CFB179-9378-8E1B-84EB-79E79EA74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9600" y="10077426"/>
            <a:ext cx="7144891" cy="2969789"/>
          </a:xfrm>
          <a:prstGeom prst="rect">
            <a:avLst/>
          </a:prstGeom>
        </p:spPr>
      </p:pic>
      <p:pic>
        <p:nvPicPr>
          <p:cNvPr id="5" name="Picture 4">
            <a:extLst>
              <a:ext uri="{FF2B5EF4-FFF2-40B4-BE49-F238E27FC236}">
                <a16:creationId xmlns:a16="http://schemas.microsoft.com/office/drawing/2014/main" id="{F63EDAD3-6E9B-8C07-3930-303F5253609D}"/>
              </a:ext>
            </a:extLst>
          </p:cNvPr>
          <p:cNvPicPr>
            <a:picLocks noChangeAspect="1"/>
          </p:cNvPicPr>
          <p:nvPr/>
        </p:nvPicPr>
        <p:blipFill>
          <a:blip r:embed="rId5"/>
          <a:stretch>
            <a:fillRect/>
          </a:stretch>
        </p:blipFill>
        <p:spPr>
          <a:xfrm>
            <a:off x="17759967" y="414625"/>
            <a:ext cx="5692462" cy="542749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different animals&#10;&#10;Description automatically generated">
            <a:extLst>
              <a:ext uri="{FF2B5EF4-FFF2-40B4-BE49-F238E27FC236}">
                <a16:creationId xmlns:a16="http://schemas.microsoft.com/office/drawing/2014/main" id="{F666D820-4B63-E6DA-385F-E97B91A9F764}"/>
              </a:ext>
            </a:extLst>
          </p:cNvPr>
          <p:cNvPicPr>
            <a:picLocks noChangeAspect="1"/>
          </p:cNvPicPr>
          <p:nvPr/>
        </p:nvPicPr>
        <p:blipFill rotWithShape="1">
          <a:blip r:embed="rId2"/>
          <a:srcRect l="2649" r="-1" b="-1"/>
          <a:stretch/>
        </p:blipFill>
        <p:spPr>
          <a:xfrm>
            <a:off x="20" y="2564"/>
            <a:ext cx="24383980" cy="13713436"/>
          </a:xfrm>
          <a:prstGeom prst="rect">
            <a:avLst/>
          </a:prstGeom>
        </p:spPr>
      </p:pic>
    </p:spTree>
    <p:extLst>
      <p:ext uri="{BB962C8B-B14F-4D97-AF65-F5344CB8AC3E}">
        <p14:creationId xmlns:p14="http://schemas.microsoft.com/office/powerpoint/2010/main" val="3018714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4C74"/>
        </a:solidFill>
        <a:effectLst/>
      </p:bgPr>
    </p:bg>
    <p:spTree>
      <p:nvGrpSpPr>
        <p:cNvPr id="1" name=""/>
        <p:cNvGrpSpPr/>
        <p:nvPr/>
      </p:nvGrpSpPr>
      <p:grpSpPr>
        <a:xfrm>
          <a:off x="0" y="0"/>
          <a:ext cx="0" cy="0"/>
          <a:chOff x="0" y="0"/>
          <a:chExt cx="0" cy="0"/>
        </a:xfrm>
      </p:grpSpPr>
      <p:grpSp>
        <p:nvGrpSpPr>
          <p:cNvPr id="2" name="Group 2"/>
          <p:cNvGrpSpPr/>
          <p:nvPr/>
        </p:nvGrpSpPr>
        <p:grpSpPr>
          <a:xfrm>
            <a:off x="2603018" y="675583"/>
            <a:ext cx="19177965" cy="12364834"/>
            <a:chOff x="0" y="0"/>
            <a:chExt cx="19177965" cy="12364835"/>
          </a:xfrm>
        </p:grpSpPr>
        <p:grpSp>
          <p:nvGrpSpPr>
            <p:cNvPr id="3" name="Group 3"/>
            <p:cNvGrpSpPr/>
            <p:nvPr/>
          </p:nvGrpSpPr>
          <p:grpSpPr>
            <a:xfrm>
              <a:off x="10059930" y="0"/>
              <a:ext cx="9118034" cy="3752039"/>
              <a:chOff x="0" y="0"/>
              <a:chExt cx="987577" cy="406384"/>
            </a:xfrm>
          </p:grpSpPr>
          <p:sp>
            <p:nvSpPr>
              <p:cNvPr id="4" name="Freeform 4"/>
              <p:cNvSpPr/>
              <p:nvPr/>
            </p:nvSpPr>
            <p:spPr>
              <a:xfrm>
                <a:off x="0" y="0"/>
                <a:ext cx="987577" cy="406384"/>
              </a:xfrm>
              <a:custGeom>
                <a:avLst/>
                <a:gdLst/>
                <a:ahLst/>
                <a:cxnLst/>
                <a:rect l="l" t="t" r="r" b="b"/>
                <a:pathLst>
                  <a:path w="987577" h="406384">
                    <a:moveTo>
                      <a:pt x="784377" y="0"/>
                    </a:moveTo>
                    <a:cubicBezTo>
                      <a:pt x="896601" y="0"/>
                      <a:pt x="987577" y="90972"/>
                      <a:pt x="987577" y="203192"/>
                    </a:cubicBezTo>
                    <a:cubicBezTo>
                      <a:pt x="987577" y="315412"/>
                      <a:pt x="896601" y="406384"/>
                      <a:pt x="784377" y="406384"/>
                    </a:cubicBezTo>
                    <a:lnTo>
                      <a:pt x="203200" y="406384"/>
                    </a:lnTo>
                    <a:cubicBezTo>
                      <a:pt x="90976" y="406384"/>
                      <a:pt x="0" y="315412"/>
                      <a:pt x="0" y="203192"/>
                    </a:cubicBezTo>
                    <a:cubicBezTo>
                      <a:pt x="0" y="90972"/>
                      <a:pt x="90976" y="0"/>
                      <a:pt x="203200" y="0"/>
                    </a:cubicBezTo>
                    <a:close/>
                  </a:path>
                </a:pathLst>
              </a:custGeom>
              <a:solidFill>
                <a:srgbClr val="FFFFFF"/>
              </a:solidFill>
            </p:spPr>
            <p:txBody>
              <a:bodyPr/>
              <a:lstStyle/>
              <a:p>
                <a:pPr algn="l" defTabSz="1219170" rtl="0"/>
                <a:endParaRPr lang="en-AU" sz="2400" kern="1200">
                  <a:solidFill>
                    <a:prstClr val="black"/>
                  </a:solidFill>
                  <a:latin typeface="Calibri"/>
                </a:endParaRPr>
              </a:p>
            </p:txBody>
          </p:sp>
          <p:sp>
            <p:nvSpPr>
              <p:cNvPr id="5" name="TextBox 5"/>
              <p:cNvSpPr txBox="1"/>
              <p:nvPr/>
            </p:nvSpPr>
            <p:spPr>
              <a:xfrm>
                <a:off x="0" y="-19050"/>
                <a:ext cx="987577" cy="425434"/>
              </a:xfrm>
              <a:prstGeom prst="rect">
                <a:avLst/>
              </a:prstGeom>
            </p:spPr>
            <p:txBody>
              <a:bodyPr lIns="32817" tIns="32817" rIns="32817" bIns="32817" rtlCol="0" anchor="ctr"/>
              <a:lstStyle/>
              <a:p>
                <a:pPr defTabSz="1219170" rtl="0">
                  <a:lnSpc>
                    <a:spcPts val="1303"/>
                  </a:lnSpc>
                </a:pPr>
                <a:endParaRPr sz="2400" kern="1200">
                  <a:solidFill>
                    <a:prstClr val="black"/>
                  </a:solidFill>
                  <a:latin typeface="Calibri"/>
                </a:endParaRPr>
              </a:p>
            </p:txBody>
          </p:sp>
        </p:grpSp>
        <p:grpSp>
          <p:nvGrpSpPr>
            <p:cNvPr id="6" name="Group 6"/>
            <p:cNvGrpSpPr/>
            <p:nvPr/>
          </p:nvGrpSpPr>
          <p:grpSpPr>
            <a:xfrm>
              <a:off x="0" y="0"/>
              <a:ext cx="13126354" cy="3752039"/>
              <a:chOff x="0" y="0"/>
              <a:chExt cx="2656676" cy="759385"/>
            </a:xfrm>
          </p:grpSpPr>
          <p:sp>
            <p:nvSpPr>
              <p:cNvPr id="7" name="Freeform 7"/>
              <p:cNvSpPr/>
              <p:nvPr/>
            </p:nvSpPr>
            <p:spPr>
              <a:xfrm>
                <a:off x="0" y="0"/>
                <a:ext cx="2656676" cy="759385"/>
              </a:xfrm>
              <a:custGeom>
                <a:avLst/>
                <a:gdLst/>
                <a:ahLst/>
                <a:cxnLst/>
                <a:rect l="l" t="t" r="r" b="b"/>
                <a:pathLst>
                  <a:path w="2656676" h="759385">
                    <a:moveTo>
                      <a:pt x="53475" y="0"/>
                    </a:moveTo>
                    <a:lnTo>
                      <a:pt x="2603200" y="0"/>
                    </a:lnTo>
                    <a:cubicBezTo>
                      <a:pt x="2617383" y="0"/>
                      <a:pt x="2630985" y="5634"/>
                      <a:pt x="2641013" y="15663"/>
                    </a:cubicBezTo>
                    <a:cubicBezTo>
                      <a:pt x="2651042" y="25691"/>
                      <a:pt x="2656676" y="39293"/>
                      <a:pt x="2656676" y="53475"/>
                    </a:cubicBezTo>
                    <a:lnTo>
                      <a:pt x="2656676" y="705909"/>
                    </a:lnTo>
                    <a:cubicBezTo>
                      <a:pt x="2656676" y="735443"/>
                      <a:pt x="2632734" y="759385"/>
                      <a:pt x="2603200" y="759385"/>
                    </a:cubicBezTo>
                    <a:lnTo>
                      <a:pt x="53475" y="759385"/>
                    </a:lnTo>
                    <a:cubicBezTo>
                      <a:pt x="23942" y="759385"/>
                      <a:pt x="0" y="735443"/>
                      <a:pt x="0" y="705909"/>
                    </a:cubicBezTo>
                    <a:lnTo>
                      <a:pt x="0" y="53475"/>
                    </a:lnTo>
                    <a:cubicBezTo>
                      <a:pt x="0" y="23942"/>
                      <a:pt x="23942" y="0"/>
                      <a:pt x="53475" y="0"/>
                    </a:cubicBezTo>
                    <a:close/>
                  </a:path>
                </a:pathLst>
              </a:custGeom>
              <a:solidFill>
                <a:srgbClr val="FFFFFF"/>
              </a:solidFill>
            </p:spPr>
            <p:txBody>
              <a:bodyPr/>
              <a:lstStyle/>
              <a:p>
                <a:pPr algn="l" defTabSz="1219170" rtl="0"/>
                <a:endParaRPr lang="en-AU" sz="2400" kern="1200">
                  <a:solidFill>
                    <a:prstClr val="black"/>
                  </a:solidFill>
                  <a:latin typeface="Calibri"/>
                </a:endParaRPr>
              </a:p>
            </p:txBody>
          </p:sp>
          <p:sp>
            <p:nvSpPr>
              <p:cNvPr id="8" name="TextBox 8"/>
              <p:cNvSpPr txBox="1"/>
              <p:nvPr/>
            </p:nvSpPr>
            <p:spPr>
              <a:xfrm>
                <a:off x="0" y="-19050"/>
                <a:ext cx="2656676" cy="778435"/>
              </a:xfrm>
              <a:prstGeom prst="rect">
                <a:avLst/>
              </a:prstGeom>
            </p:spPr>
            <p:txBody>
              <a:bodyPr lIns="32817" tIns="32817" rIns="32817" bIns="32817" rtlCol="0" anchor="ctr"/>
              <a:lstStyle/>
              <a:p>
                <a:pPr defTabSz="1219170" rtl="0">
                  <a:lnSpc>
                    <a:spcPts val="1303"/>
                  </a:lnSpc>
                </a:pPr>
                <a:endParaRPr sz="2400" kern="1200">
                  <a:solidFill>
                    <a:prstClr val="black"/>
                  </a:solidFill>
                  <a:latin typeface="Calibri"/>
                </a:endParaRPr>
              </a:p>
            </p:txBody>
          </p:sp>
        </p:grpSp>
        <p:grpSp>
          <p:nvGrpSpPr>
            <p:cNvPr id="9" name="Group 9"/>
            <p:cNvGrpSpPr>
              <a:grpSpLocks noChangeAspect="1"/>
            </p:cNvGrpSpPr>
            <p:nvPr/>
          </p:nvGrpSpPr>
          <p:grpSpPr>
            <a:xfrm>
              <a:off x="15532853" y="263349"/>
              <a:ext cx="3225355" cy="3225342"/>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76" r="-24976"/>
                </a:stretch>
              </a:blipFill>
            </p:spPr>
            <p:txBody>
              <a:bodyPr/>
              <a:lstStyle/>
              <a:p>
                <a:pPr algn="l" defTabSz="1219170" rtl="0"/>
                <a:endParaRPr lang="en-AU" sz="2400" kern="1200">
                  <a:solidFill>
                    <a:prstClr val="black"/>
                  </a:solidFill>
                  <a:latin typeface="Calibri"/>
                </a:endParaRPr>
              </a:p>
            </p:txBody>
          </p:sp>
        </p:grpSp>
        <p:sp>
          <p:nvSpPr>
            <p:cNvPr id="11" name="TextBox 11"/>
            <p:cNvSpPr txBox="1"/>
            <p:nvPr/>
          </p:nvSpPr>
          <p:spPr>
            <a:xfrm>
              <a:off x="4087581" y="177624"/>
              <a:ext cx="8741225" cy="901978"/>
            </a:xfrm>
            <a:prstGeom prst="rect">
              <a:avLst/>
            </a:prstGeom>
          </p:spPr>
          <p:txBody>
            <a:bodyPr lIns="0" tIns="0" rIns="0" bIns="0" rtlCol="0" anchor="t">
              <a:spAutoFit/>
            </a:bodyPr>
            <a:lstStyle/>
            <a:p>
              <a:pPr algn="l" defTabSz="1219170" rtl="0">
                <a:lnSpc>
                  <a:spcPts val="7612"/>
                </a:lnSpc>
                <a:spcBef>
                  <a:spcPct val="0"/>
                </a:spcBef>
              </a:pPr>
              <a:r>
                <a:rPr lang="en-US" sz="5855" kern="1200">
                  <a:solidFill>
                    <a:srgbClr val="002F42"/>
                  </a:solidFill>
                  <a:latin typeface="Poppins Bold"/>
                </a:rPr>
                <a:t>Purposeful Leadership</a:t>
              </a:r>
            </a:p>
          </p:txBody>
        </p:sp>
        <p:sp>
          <p:nvSpPr>
            <p:cNvPr id="12" name="TextBox 12"/>
            <p:cNvSpPr txBox="1"/>
            <p:nvPr/>
          </p:nvSpPr>
          <p:spPr>
            <a:xfrm>
              <a:off x="1344247" y="1249133"/>
              <a:ext cx="13610125" cy="2080057"/>
            </a:xfrm>
            <a:prstGeom prst="rect">
              <a:avLst/>
            </a:prstGeom>
          </p:spPr>
          <p:txBody>
            <a:bodyPr lIns="0" tIns="0" rIns="0" bIns="0" rtlCol="0" anchor="t">
              <a:spAutoFit/>
            </a:bodyPr>
            <a:lstStyle/>
            <a:p>
              <a:pPr algn="l" defTabSz="1219170" rtl="0">
                <a:lnSpc>
                  <a:spcPts val="5476"/>
                </a:lnSpc>
                <a:spcBef>
                  <a:spcPct val="0"/>
                </a:spcBef>
              </a:pPr>
              <a:r>
                <a:rPr lang="en-US" sz="3912" kern="1200">
                  <a:solidFill>
                    <a:srgbClr val="000000"/>
                  </a:solidFill>
                  <a:latin typeface="Poppins"/>
                </a:rPr>
                <a:t>Human centred, holistic leadership focusing on participants' unique, authentic style. Leadership EQ. Value and purpose alignment. Clear communication.</a:t>
              </a:r>
            </a:p>
          </p:txBody>
        </p:sp>
        <p:grpSp>
          <p:nvGrpSpPr>
            <p:cNvPr id="13" name="Group 13"/>
            <p:cNvGrpSpPr/>
            <p:nvPr/>
          </p:nvGrpSpPr>
          <p:grpSpPr>
            <a:xfrm>
              <a:off x="10109510" y="4306398"/>
              <a:ext cx="9068455" cy="3752039"/>
              <a:chOff x="0" y="0"/>
              <a:chExt cx="982207" cy="406384"/>
            </a:xfrm>
          </p:grpSpPr>
          <p:sp>
            <p:nvSpPr>
              <p:cNvPr id="14" name="Freeform 14"/>
              <p:cNvSpPr/>
              <p:nvPr/>
            </p:nvSpPr>
            <p:spPr>
              <a:xfrm>
                <a:off x="0" y="0"/>
                <a:ext cx="982207" cy="406384"/>
              </a:xfrm>
              <a:custGeom>
                <a:avLst/>
                <a:gdLst/>
                <a:ahLst/>
                <a:cxnLst/>
                <a:rect l="l" t="t" r="r" b="b"/>
                <a:pathLst>
                  <a:path w="982207" h="406384">
                    <a:moveTo>
                      <a:pt x="779007" y="0"/>
                    </a:moveTo>
                    <a:cubicBezTo>
                      <a:pt x="891231" y="0"/>
                      <a:pt x="982207" y="90972"/>
                      <a:pt x="982207" y="203192"/>
                    </a:cubicBezTo>
                    <a:cubicBezTo>
                      <a:pt x="982207" y="315412"/>
                      <a:pt x="891231" y="406384"/>
                      <a:pt x="779007" y="406384"/>
                    </a:cubicBezTo>
                    <a:lnTo>
                      <a:pt x="203200" y="406384"/>
                    </a:lnTo>
                    <a:cubicBezTo>
                      <a:pt x="90976" y="406384"/>
                      <a:pt x="0" y="315412"/>
                      <a:pt x="0" y="203192"/>
                    </a:cubicBezTo>
                    <a:cubicBezTo>
                      <a:pt x="0" y="90972"/>
                      <a:pt x="90976" y="0"/>
                      <a:pt x="203200" y="0"/>
                    </a:cubicBezTo>
                    <a:close/>
                  </a:path>
                </a:pathLst>
              </a:custGeom>
              <a:solidFill>
                <a:srgbClr val="FFFFFF"/>
              </a:solidFill>
            </p:spPr>
            <p:txBody>
              <a:bodyPr/>
              <a:lstStyle/>
              <a:p>
                <a:pPr algn="l" defTabSz="1219170" rtl="0"/>
                <a:endParaRPr lang="en-AU" sz="2400" kern="1200">
                  <a:solidFill>
                    <a:prstClr val="black"/>
                  </a:solidFill>
                  <a:latin typeface="Calibri"/>
                </a:endParaRPr>
              </a:p>
            </p:txBody>
          </p:sp>
          <p:sp>
            <p:nvSpPr>
              <p:cNvPr id="15" name="TextBox 15"/>
              <p:cNvSpPr txBox="1"/>
              <p:nvPr/>
            </p:nvSpPr>
            <p:spPr>
              <a:xfrm>
                <a:off x="0" y="-19050"/>
                <a:ext cx="982207" cy="425434"/>
              </a:xfrm>
              <a:prstGeom prst="rect">
                <a:avLst/>
              </a:prstGeom>
            </p:spPr>
            <p:txBody>
              <a:bodyPr lIns="32817" tIns="32817" rIns="32817" bIns="32817" rtlCol="0" anchor="ctr"/>
              <a:lstStyle/>
              <a:p>
                <a:pPr defTabSz="1219170" rtl="0">
                  <a:lnSpc>
                    <a:spcPts val="1303"/>
                  </a:lnSpc>
                </a:pPr>
                <a:endParaRPr sz="2400" kern="1200">
                  <a:solidFill>
                    <a:prstClr val="black"/>
                  </a:solidFill>
                  <a:latin typeface="Calibri"/>
                </a:endParaRPr>
              </a:p>
            </p:txBody>
          </p:sp>
        </p:grpSp>
        <p:grpSp>
          <p:nvGrpSpPr>
            <p:cNvPr id="16" name="Group 16"/>
            <p:cNvGrpSpPr/>
            <p:nvPr/>
          </p:nvGrpSpPr>
          <p:grpSpPr>
            <a:xfrm>
              <a:off x="0" y="4306398"/>
              <a:ext cx="13126354" cy="3752039"/>
              <a:chOff x="0" y="0"/>
              <a:chExt cx="2656676" cy="759385"/>
            </a:xfrm>
          </p:grpSpPr>
          <p:sp>
            <p:nvSpPr>
              <p:cNvPr id="17" name="Freeform 17"/>
              <p:cNvSpPr/>
              <p:nvPr/>
            </p:nvSpPr>
            <p:spPr>
              <a:xfrm>
                <a:off x="0" y="0"/>
                <a:ext cx="2656676" cy="759385"/>
              </a:xfrm>
              <a:custGeom>
                <a:avLst/>
                <a:gdLst/>
                <a:ahLst/>
                <a:cxnLst/>
                <a:rect l="l" t="t" r="r" b="b"/>
                <a:pathLst>
                  <a:path w="2656676" h="759385">
                    <a:moveTo>
                      <a:pt x="53475" y="0"/>
                    </a:moveTo>
                    <a:lnTo>
                      <a:pt x="2603200" y="0"/>
                    </a:lnTo>
                    <a:cubicBezTo>
                      <a:pt x="2617383" y="0"/>
                      <a:pt x="2630985" y="5634"/>
                      <a:pt x="2641013" y="15663"/>
                    </a:cubicBezTo>
                    <a:cubicBezTo>
                      <a:pt x="2651042" y="25691"/>
                      <a:pt x="2656676" y="39293"/>
                      <a:pt x="2656676" y="53475"/>
                    </a:cubicBezTo>
                    <a:lnTo>
                      <a:pt x="2656676" y="705909"/>
                    </a:lnTo>
                    <a:cubicBezTo>
                      <a:pt x="2656676" y="735443"/>
                      <a:pt x="2632734" y="759385"/>
                      <a:pt x="2603200" y="759385"/>
                    </a:cubicBezTo>
                    <a:lnTo>
                      <a:pt x="53475" y="759385"/>
                    </a:lnTo>
                    <a:cubicBezTo>
                      <a:pt x="23942" y="759385"/>
                      <a:pt x="0" y="735443"/>
                      <a:pt x="0" y="705909"/>
                    </a:cubicBezTo>
                    <a:lnTo>
                      <a:pt x="0" y="53475"/>
                    </a:lnTo>
                    <a:cubicBezTo>
                      <a:pt x="0" y="23942"/>
                      <a:pt x="23942" y="0"/>
                      <a:pt x="53475" y="0"/>
                    </a:cubicBezTo>
                    <a:close/>
                  </a:path>
                </a:pathLst>
              </a:custGeom>
              <a:solidFill>
                <a:srgbClr val="FFFFFF"/>
              </a:solidFill>
            </p:spPr>
            <p:txBody>
              <a:bodyPr/>
              <a:lstStyle/>
              <a:p>
                <a:pPr algn="l" defTabSz="1219170" rtl="0"/>
                <a:endParaRPr lang="en-AU" sz="2400" kern="1200">
                  <a:solidFill>
                    <a:prstClr val="black"/>
                  </a:solidFill>
                  <a:latin typeface="Calibri"/>
                </a:endParaRPr>
              </a:p>
            </p:txBody>
          </p:sp>
          <p:sp>
            <p:nvSpPr>
              <p:cNvPr id="18" name="TextBox 18"/>
              <p:cNvSpPr txBox="1"/>
              <p:nvPr/>
            </p:nvSpPr>
            <p:spPr>
              <a:xfrm>
                <a:off x="0" y="-19050"/>
                <a:ext cx="2656676" cy="778435"/>
              </a:xfrm>
              <a:prstGeom prst="rect">
                <a:avLst/>
              </a:prstGeom>
            </p:spPr>
            <p:txBody>
              <a:bodyPr lIns="32817" tIns="32817" rIns="32817" bIns="32817" rtlCol="0" anchor="ctr"/>
              <a:lstStyle/>
              <a:p>
                <a:pPr defTabSz="1219170" rtl="0">
                  <a:lnSpc>
                    <a:spcPts val="1303"/>
                  </a:lnSpc>
                </a:pPr>
                <a:endParaRPr sz="2400" kern="1200">
                  <a:solidFill>
                    <a:prstClr val="black"/>
                  </a:solidFill>
                  <a:latin typeface="Calibri"/>
                </a:endParaRPr>
              </a:p>
            </p:txBody>
          </p:sp>
        </p:grpSp>
        <p:grpSp>
          <p:nvGrpSpPr>
            <p:cNvPr id="19" name="Group 19"/>
            <p:cNvGrpSpPr>
              <a:grpSpLocks noChangeAspect="1"/>
            </p:cNvGrpSpPr>
            <p:nvPr/>
          </p:nvGrpSpPr>
          <p:grpSpPr>
            <a:xfrm>
              <a:off x="15532853" y="4563549"/>
              <a:ext cx="3237750" cy="3237737"/>
              <a:chOff x="0" y="0"/>
              <a:chExt cx="6350000" cy="6349975"/>
            </a:xfrm>
          </p:grpSpPr>
          <p:sp>
            <p:nvSpPr>
              <p:cNvPr id="20" name="Freeform 2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25047" b="-25047"/>
                </a:stretch>
              </a:blipFill>
            </p:spPr>
            <p:txBody>
              <a:bodyPr/>
              <a:lstStyle/>
              <a:p>
                <a:pPr algn="l" defTabSz="1219170" rtl="0"/>
                <a:endParaRPr lang="en-AU" sz="2400" kern="1200">
                  <a:solidFill>
                    <a:prstClr val="black"/>
                  </a:solidFill>
                  <a:latin typeface="Calibri"/>
                </a:endParaRPr>
              </a:p>
            </p:txBody>
          </p:sp>
        </p:grpSp>
        <p:sp>
          <p:nvSpPr>
            <p:cNvPr id="21" name="TextBox 21"/>
            <p:cNvSpPr txBox="1"/>
            <p:nvPr/>
          </p:nvSpPr>
          <p:spPr>
            <a:xfrm>
              <a:off x="4095255" y="4477824"/>
              <a:ext cx="9501479" cy="901978"/>
            </a:xfrm>
            <a:prstGeom prst="rect">
              <a:avLst/>
            </a:prstGeom>
          </p:spPr>
          <p:txBody>
            <a:bodyPr lIns="0" tIns="0" rIns="0" bIns="0" rtlCol="0" anchor="t">
              <a:spAutoFit/>
            </a:bodyPr>
            <a:lstStyle/>
            <a:p>
              <a:pPr algn="l" defTabSz="1219170" rtl="0">
                <a:lnSpc>
                  <a:spcPts val="7612"/>
                </a:lnSpc>
                <a:spcBef>
                  <a:spcPct val="0"/>
                </a:spcBef>
              </a:pPr>
              <a:r>
                <a:rPr lang="en-US" sz="5855" kern="1200">
                  <a:solidFill>
                    <a:srgbClr val="002F42"/>
                  </a:solidFill>
                  <a:latin typeface="Poppins Bold"/>
                </a:rPr>
                <a:t>People Focused Culture</a:t>
              </a:r>
            </a:p>
          </p:txBody>
        </p:sp>
        <p:sp>
          <p:nvSpPr>
            <p:cNvPr id="22" name="TextBox 22"/>
            <p:cNvSpPr txBox="1"/>
            <p:nvPr/>
          </p:nvSpPr>
          <p:spPr>
            <a:xfrm>
              <a:off x="1402981" y="5549256"/>
              <a:ext cx="14180934" cy="2080057"/>
            </a:xfrm>
            <a:prstGeom prst="rect">
              <a:avLst/>
            </a:prstGeom>
          </p:spPr>
          <p:txBody>
            <a:bodyPr lIns="0" tIns="0" rIns="0" bIns="0" rtlCol="0" anchor="t">
              <a:spAutoFit/>
            </a:bodyPr>
            <a:lstStyle/>
            <a:p>
              <a:pPr algn="l" defTabSz="1219170" rtl="0">
                <a:lnSpc>
                  <a:spcPts val="5476"/>
                </a:lnSpc>
                <a:spcBef>
                  <a:spcPct val="0"/>
                </a:spcBef>
              </a:pPr>
              <a:r>
                <a:rPr lang="en-US" sz="3912" kern="1200">
                  <a:solidFill>
                    <a:srgbClr val="000000"/>
                  </a:solidFill>
                  <a:latin typeface="Poppins"/>
                </a:rPr>
                <a:t>Healthy workplace cultures with high levels of trust and psychological safety. Mentally fit, resilient, high performing, thriving teams. Sustainable change.</a:t>
              </a:r>
            </a:p>
          </p:txBody>
        </p:sp>
        <p:grpSp>
          <p:nvGrpSpPr>
            <p:cNvPr id="23" name="Group 23"/>
            <p:cNvGrpSpPr/>
            <p:nvPr/>
          </p:nvGrpSpPr>
          <p:grpSpPr>
            <a:xfrm>
              <a:off x="10059930" y="8612796"/>
              <a:ext cx="9118034" cy="3752039"/>
              <a:chOff x="0" y="0"/>
              <a:chExt cx="987577" cy="406384"/>
            </a:xfrm>
          </p:grpSpPr>
          <p:sp>
            <p:nvSpPr>
              <p:cNvPr id="24" name="Freeform 24"/>
              <p:cNvSpPr/>
              <p:nvPr/>
            </p:nvSpPr>
            <p:spPr>
              <a:xfrm>
                <a:off x="0" y="0"/>
                <a:ext cx="987577" cy="406384"/>
              </a:xfrm>
              <a:custGeom>
                <a:avLst/>
                <a:gdLst/>
                <a:ahLst/>
                <a:cxnLst/>
                <a:rect l="l" t="t" r="r" b="b"/>
                <a:pathLst>
                  <a:path w="987577" h="406384">
                    <a:moveTo>
                      <a:pt x="784377" y="0"/>
                    </a:moveTo>
                    <a:cubicBezTo>
                      <a:pt x="896601" y="0"/>
                      <a:pt x="987577" y="90972"/>
                      <a:pt x="987577" y="203192"/>
                    </a:cubicBezTo>
                    <a:cubicBezTo>
                      <a:pt x="987577" y="315412"/>
                      <a:pt x="896601" y="406384"/>
                      <a:pt x="784377" y="406384"/>
                    </a:cubicBezTo>
                    <a:lnTo>
                      <a:pt x="203200" y="406384"/>
                    </a:lnTo>
                    <a:cubicBezTo>
                      <a:pt x="90976" y="406384"/>
                      <a:pt x="0" y="315412"/>
                      <a:pt x="0" y="203192"/>
                    </a:cubicBezTo>
                    <a:cubicBezTo>
                      <a:pt x="0" y="90972"/>
                      <a:pt x="90976" y="0"/>
                      <a:pt x="203200" y="0"/>
                    </a:cubicBezTo>
                    <a:close/>
                  </a:path>
                </a:pathLst>
              </a:custGeom>
              <a:solidFill>
                <a:srgbClr val="FFFFFF"/>
              </a:solidFill>
            </p:spPr>
            <p:txBody>
              <a:bodyPr/>
              <a:lstStyle/>
              <a:p>
                <a:pPr algn="l" defTabSz="1219170" rtl="0"/>
                <a:endParaRPr lang="en-AU" sz="2400" kern="1200">
                  <a:solidFill>
                    <a:prstClr val="black"/>
                  </a:solidFill>
                  <a:latin typeface="Calibri"/>
                </a:endParaRPr>
              </a:p>
            </p:txBody>
          </p:sp>
          <p:sp>
            <p:nvSpPr>
              <p:cNvPr id="25" name="TextBox 25"/>
              <p:cNvSpPr txBox="1"/>
              <p:nvPr/>
            </p:nvSpPr>
            <p:spPr>
              <a:xfrm>
                <a:off x="0" y="-19050"/>
                <a:ext cx="987577" cy="425434"/>
              </a:xfrm>
              <a:prstGeom prst="rect">
                <a:avLst/>
              </a:prstGeom>
            </p:spPr>
            <p:txBody>
              <a:bodyPr lIns="32817" tIns="32817" rIns="32817" bIns="32817" rtlCol="0" anchor="ctr"/>
              <a:lstStyle/>
              <a:p>
                <a:pPr defTabSz="1219170" rtl="0">
                  <a:lnSpc>
                    <a:spcPts val="1303"/>
                  </a:lnSpc>
                </a:pPr>
                <a:endParaRPr sz="2400" kern="1200">
                  <a:solidFill>
                    <a:prstClr val="black"/>
                  </a:solidFill>
                  <a:latin typeface="Calibri"/>
                </a:endParaRPr>
              </a:p>
            </p:txBody>
          </p:sp>
        </p:grpSp>
        <p:grpSp>
          <p:nvGrpSpPr>
            <p:cNvPr id="26" name="Group 26"/>
            <p:cNvGrpSpPr/>
            <p:nvPr/>
          </p:nvGrpSpPr>
          <p:grpSpPr>
            <a:xfrm>
              <a:off x="0" y="8612796"/>
              <a:ext cx="13076774" cy="3752039"/>
              <a:chOff x="0" y="0"/>
              <a:chExt cx="2646641" cy="759385"/>
            </a:xfrm>
          </p:grpSpPr>
          <p:sp>
            <p:nvSpPr>
              <p:cNvPr id="27" name="Freeform 27"/>
              <p:cNvSpPr/>
              <p:nvPr/>
            </p:nvSpPr>
            <p:spPr>
              <a:xfrm>
                <a:off x="0" y="0"/>
                <a:ext cx="2646641" cy="759385"/>
              </a:xfrm>
              <a:custGeom>
                <a:avLst/>
                <a:gdLst/>
                <a:ahLst/>
                <a:cxnLst/>
                <a:rect l="l" t="t" r="r" b="b"/>
                <a:pathLst>
                  <a:path w="2646641" h="759385">
                    <a:moveTo>
                      <a:pt x="53678" y="0"/>
                    </a:moveTo>
                    <a:lnTo>
                      <a:pt x="2592963" y="0"/>
                    </a:lnTo>
                    <a:cubicBezTo>
                      <a:pt x="2622609" y="0"/>
                      <a:pt x="2646641" y="24032"/>
                      <a:pt x="2646641" y="53678"/>
                    </a:cubicBezTo>
                    <a:lnTo>
                      <a:pt x="2646641" y="705707"/>
                    </a:lnTo>
                    <a:cubicBezTo>
                      <a:pt x="2646641" y="735352"/>
                      <a:pt x="2622609" y="759385"/>
                      <a:pt x="2592963" y="759385"/>
                    </a:cubicBezTo>
                    <a:lnTo>
                      <a:pt x="53678" y="759385"/>
                    </a:lnTo>
                    <a:cubicBezTo>
                      <a:pt x="24032" y="759385"/>
                      <a:pt x="0" y="735352"/>
                      <a:pt x="0" y="705707"/>
                    </a:cubicBezTo>
                    <a:lnTo>
                      <a:pt x="0" y="53678"/>
                    </a:lnTo>
                    <a:cubicBezTo>
                      <a:pt x="0" y="24032"/>
                      <a:pt x="24032" y="0"/>
                      <a:pt x="53678" y="0"/>
                    </a:cubicBezTo>
                    <a:close/>
                  </a:path>
                </a:pathLst>
              </a:custGeom>
              <a:solidFill>
                <a:srgbClr val="FFFFFF"/>
              </a:solidFill>
            </p:spPr>
            <p:txBody>
              <a:bodyPr/>
              <a:lstStyle/>
              <a:p>
                <a:pPr algn="l" defTabSz="1219170" rtl="0"/>
                <a:endParaRPr lang="en-AU" sz="2400" kern="1200">
                  <a:solidFill>
                    <a:prstClr val="black"/>
                  </a:solidFill>
                  <a:latin typeface="Calibri"/>
                </a:endParaRPr>
              </a:p>
            </p:txBody>
          </p:sp>
          <p:sp>
            <p:nvSpPr>
              <p:cNvPr id="28" name="TextBox 28"/>
              <p:cNvSpPr txBox="1"/>
              <p:nvPr/>
            </p:nvSpPr>
            <p:spPr>
              <a:xfrm>
                <a:off x="0" y="-19050"/>
                <a:ext cx="2646641" cy="778435"/>
              </a:xfrm>
              <a:prstGeom prst="rect">
                <a:avLst/>
              </a:prstGeom>
            </p:spPr>
            <p:txBody>
              <a:bodyPr lIns="32817" tIns="32817" rIns="32817" bIns="32817" rtlCol="0" anchor="ctr"/>
              <a:lstStyle/>
              <a:p>
                <a:pPr defTabSz="1219170" rtl="0">
                  <a:lnSpc>
                    <a:spcPts val="1303"/>
                  </a:lnSpc>
                </a:pPr>
                <a:endParaRPr sz="2400" kern="1200">
                  <a:solidFill>
                    <a:prstClr val="black"/>
                  </a:solidFill>
                  <a:latin typeface="Calibri"/>
                </a:endParaRPr>
              </a:p>
            </p:txBody>
          </p:sp>
        </p:grpSp>
        <p:sp>
          <p:nvSpPr>
            <p:cNvPr id="29" name="TextBox 29"/>
            <p:cNvSpPr txBox="1"/>
            <p:nvPr/>
          </p:nvSpPr>
          <p:spPr>
            <a:xfrm>
              <a:off x="4087581" y="8872752"/>
              <a:ext cx="10859118" cy="901978"/>
            </a:xfrm>
            <a:prstGeom prst="rect">
              <a:avLst/>
            </a:prstGeom>
          </p:spPr>
          <p:txBody>
            <a:bodyPr lIns="0" tIns="0" rIns="0" bIns="0" rtlCol="0" anchor="t">
              <a:spAutoFit/>
            </a:bodyPr>
            <a:lstStyle/>
            <a:p>
              <a:pPr algn="l" defTabSz="1219170" rtl="0">
                <a:lnSpc>
                  <a:spcPts val="7612"/>
                </a:lnSpc>
                <a:spcBef>
                  <a:spcPct val="0"/>
                </a:spcBef>
              </a:pPr>
              <a:r>
                <a:rPr lang="en-US" sz="5855" kern="1200">
                  <a:solidFill>
                    <a:srgbClr val="002F42"/>
                  </a:solidFill>
                  <a:latin typeface="Poppins Bold"/>
                </a:rPr>
                <a:t>Processes for Performance</a:t>
              </a:r>
            </a:p>
          </p:txBody>
        </p:sp>
        <p:sp>
          <p:nvSpPr>
            <p:cNvPr id="30" name="TextBox 30"/>
            <p:cNvSpPr txBox="1"/>
            <p:nvPr/>
          </p:nvSpPr>
          <p:spPr>
            <a:xfrm>
              <a:off x="1344247" y="9975840"/>
              <a:ext cx="14180934" cy="2080057"/>
            </a:xfrm>
            <a:prstGeom prst="rect">
              <a:avLst/>
            </a:prstGeom>
          </p:spPr>
          <p:txBody>
            <a:bodyPr lIns="0" tIns="0" rIns="0" bIns="0" rtlCol="0" anchor="t">
              <a:spAutoFit/>
            </a:bodyPr>
            <a:lstStyle/>
            <a:p>
              <a:pPr algn="l" defTabSz="1219170" rtl="0">
                <a:lnSpc>
                  <a:spcPts val="5476"/>
                </a:lnSpc>
                <a:spcBef>
                  <a:spcPct val="0"/>
                </a:spcBef>
              </a:pPr>
              <a:r>
                <a:rPr lang="en-US" sz="3912" kern="1200">
                  <a:solidFill>
                    <a:srgbClr val="000000"/>
                  </a:solidFill>
                  <a:latin typeface="Poppins"/>
                </a:rPr>
                <a:t>Eliminating inefficiencies to ignite team passion. Talent management and performance frameworks to Attract, Engage and Retain across the full employee lifecycle.</a:t>
              </a:r>
            </a:p>
          </p:txBody>
        </p:sp>
        <p:grpSp>
          <p:nvGrpSpPr>
            <p:cNvPr id="31" name="Group 31"/>
            <p:cNvGrpSpPr>
              <a:grpSpLocks noChangeAspect="1"/>
            </p:cNvGrpSpPr>
            <p:nvPr/>
          </p:nvGrpSpPr>
          <p:grpSpPr>
            <a:xfrm>
              <a:off x="15532853" y="8820112"/>
              <a:ext cx="3237750" cy="3237737"/>
              <a:chOff x="0" y="0"/>
              <a:chExt cx="6350000" cy="6349975"/>
            </a:xfrm>
          </p:grpSpPr>
          <p:sp>
            <p:nvSpPr>
              <p:cNvPr id="32" name="Freeform 3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62359" r="-62359"/>
                </a:stretch>
              </a:blipFill>
            </p:spPr>
            <p:txBody>
              <a:bodyPr/>
              <a:lstStyle/>
              <a:p>
                <a:pPr algn="l" defTabSz="1219170" rtl="0"/>
                <a:endParaRPr lang="en-AU" sz="2400" kern="1200">
                  <a:solidFill>
                    <a:prstClr val="black"/>
                  </a:solidFill>
                  <a:latin typeface="Calibri"/>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37096"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FC29C9-4062-75D8-0158-557F699577DC}"/>
              </a:ext>
            </a:extLst>
          </p:cNvPr>
          <p:cNvSpPr>
            <a:spLocks noGrp="1"/>
          </p:cNvSpPr>
          <p:nvPr>
            <p:ph type="title"/>
          </p:nvPr>
        </p:nvSpPr>
        <p:spPr>
          <a:xfrm>
            <a:off x="1243258" y="1280160"/>
            <a:ext cx="8450580" cy="11157632"/>
          </a:xfrm>
        </p:spPr>
        <p:txBody>
          <a:bodyPr vert="horz" lIns="91440" tIns="45720" rIns="91440" bIns="45720" rtlCol="0">
            <a:normAutofit/>
          </a:bodyPr>
          <a:lstStyle/>
          <a:p>
            <a:pPr defTabSz="914400">
              <a:lnSpc>
                <a:spcPct val="90000"/>
              </a:lnSpc>
            </a:pPr>
            <a:r>
              <a:rPr lang="en-US" sz="5400" dirty="0">
                <a:solidFill>
                  <a:srgbClr val="FFFFFF"/>
                </a:solidFill>
              </a:rPr>
              <a:t>L</a:t>
            </a:r>
            <a:r>
              <a:rPr lang="en-US" sz="5400" dirty="0">
                <a:solidFill>
                  <a:srgbClr val="FFFFFF"/>
                </a:solidFill>
                <a:effectLst/>
              </a:rPr>
              <a:t>ow engagement costs the global economy $8.8 trillion.</a:t>
            </a:r>
            <a:br>
              <a:rPr lang="en-US" sz="5400" dirty="0">
                <a:solidFill>
                  <a:srgbClr val="FFFFFF"/>
                </a:solidFill>
                <a:effectLst/>
              </a:rPr>
            </a:br>
            <a:r>
              <a:rPr lang="en-US" sz="5400" dirty="0">
                <a:solidFill>
                  <a:srgbClr val="FFFFFF"/>
                </a:solidFill>
                <a:effectLst/>
              </a:rPr>
              <a:t>9% of global GDP.</a:t>
            </a:r>
            <a:br>
              <a:rPr lang="en-US" sz="5400" dirty="0">
                <a:solidFill>
                  <a:srgbClr val="FFFFFF"/>
                </a:solidFill>
                <a:effectLst/>
              </a:rPr>
            </a:br>
            <a:br>
              <a:rPr lang="en-US" sz="5400" dirty="0">
                <a:solidFill>
                  <a:srgbClr val="FFFFFF"/>
                </a:solidFill>
              </a:rPr>
            </a:br>
            <a:r>
              <a:rPr lang="en-US" sz="5400" dirty="0">
                <a:solidFill>
                  <a:srgbClr val="FFFFFF"/>
                </a:solidFill>
              </a:rPr>
              <a:t>The majority of the world’s employees are quietly quitting</a:t>
            </a:r>
          </a:p>
        </p:txBody>
      </p:sp>
      <p:pic>
        <p:nvPicPr>
          <p:cNvPr id="50" name="Picture 49" descr="An illustration of the global population">
            <a:extLst>
              <a:ext uri="{FF2B5EF4-FFF2-40B4-BE49-F238E27FC236}">
                <a16:creationId xmlns:a16="http://schemas.microsoft.com/office/drawing/2014/main" id="{752241EF-1BBF-D651-6A25-CFDD3D8FAA31}"/>
              </a:ext>
            </a:extLst>
          </p:cNvPr>
          <p:cNvPicPr>
            <a:picLocks noChangeAspect="1"/>
          </p:cNvPicPr>
          <p:nvPr/>
        </p:nvPicPr>
        <p:blipFill rotWithShape="1">
          <a:blip r:embed="rId2"/>
          <a:srcRect l="26669" r="24424"/>
          <a:stretch/>
        </p:blipFill>
        <p:spPr>
          <a:xfrm>
            <a:off x="12800924" y="1280160"/>
            <a:ext cx="9701091" cy="11157632"/>
          </a:xfrm>
          <a:prstGeom prst="rect">
            <a:avLst/>
          </a:prstGeom>
        </p:spPr>
      </p:pic>
    </p:spTree>
    <p:extLst>
      <p:ext uri="{BB962C8B-B14F-4D97-AF65-F5344CB8AC3E}">
        <p14:creationId xmlns:p14="http://schemas.microsoft.com/office/powerpoint/2010/main" val="378426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Blue aurora borealis">
            <a:hlinkClick r:id="" action="ppaction://media"/>
            <a:extLst>
              <a:ext uri="{FF2B5EF4-FFF2-40B4-BE49-F238E27FC236}">
                <a16:creationId xmlns:a16="http://schemas.microsoft.com/office/drawing/2014/main" id="{D0ECEBD3-CA79-7EAF-027E-1D642FEBAF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556995" cy="13813310"/>
          </a:xfrm>
          <a:prstGeom prst="rect">
            <a:avLst/>
          </a:prstGeom>
        </p:spPr>
      </p:pic>
      <p:graphicFrame>
        <p:nvGraphicFramePr>
          <p:cNvPr id="7" name="Diagram 6">
            <a:extLst>
              <a:ext uri="{FF2B5EF4-FFF2-40B4-BE49-F238E27FC236}">
                <a16:creationId xmlns:a16="http://schemas.microsoft.com/office/drawing/2014/main" id="{5E538553-42DA-54DB-707F-C86C62BDFC4C}"/>
              </a:ext>
            </a:extLst>
          </p:cNvPr>
          <p:cNvGraphicFramePr/>
          <p:nvPr>
            <p:extLst>
              <p:ext uri="{D42A27DB-BD31-4B8C-83A1-F6EECF244321}">
                <p14:modId xmlns:p14="http://schemas.microsoft.com/office/powerpoint/2010/main" val="899357159"/>
              </p:ext>
            </p:extLst>
          </p:nvPr>
        </p:nvGraphicFramePr>
        <p:xfrm>
          <a:off x="1053548" y="2683565"/>
          <a:ext cx="22114565" cy="81500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56054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Blue aurora borealis">
            <a:hlinkClick r:id="" action="ppaction://media"/>
            <a:extLst>
              <a:ext uri="{FF2B5EF4-FFF2-40B4-BE49-F238E27FC236}">
                <a16:creationId xmlns:a16="http://schemas.microsoft.com/office/drawing/2014/main" id="{D0ECEBD3-CA79-7EAF-027E-1D642FEBAF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556995" cy="13813310"/>
          </a:xfrm>
          <a:prstGeom prst="rect">
            <a:avLst/>
          </a:prstGeom>
        </p:spPr>
      </p:pic>
      <p:graphicFrame>
        <p:nvGraphicFramePr>
          <p:cNvPr id="2" name="Diagram 1">
            <a:extLst>
              <a:ext uri="{FF2B5EF4-FFF2-40B4-BE49-F238E27FC236}">
                <a16:creationId xmlns:a16="http://schemas.microsoft.com/office/drawing/2014/main" id="{4F466A0B-C413-3ACA-390C-6039F69ABB0F}"/>
              </a:ext>
            </a:extLst>
          </p:cNvPr>
          <p:cNvGraphicFramePr/>
          <p:nvPr>
            <p:extLst>
              <p:ext uri="{D42A27DB-BD31-4B8C-83A1-F6EECF244321}">
                <p14:modId xmlns:p14="http://schemas.microsoft.com/office/powerpoint/2010/main" val="184871110"/>
              </p:ext>
            </p:extLst>
          </p:nvPr>
        </p:nvGraphicFramePr>
        <p:xfrm>
          <a:off x="409161" y="3681407"/>
          <a:ext cx="23565678" cy="64504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6370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0B8345-3167-E673-B389-6E7FB1CCC14F}"/>
              </a:ext>
            </a:extLst>
          </p:cNvPr>
          <p:cNvGrpSpPr/>
          <p:nvPr/>
        </p:nvGrpSpPr>
        <p:grpSpPr>
          <a:xfrm>
            <a:off x="5255813" y="1647469"/>
            <a:ext cx="14860988" cy="10925531"/>
            <a:chOff x="2912853" y="1694329"/>
            <a:chExt cx="6446300" cy="4521432"/>
          </a:xfrm>
        </p:grpSpPr>
        <p:grpSp>
          <p:nvGrpSpPr>
            <p:cNvPr id="3" name="Group 2">
              <a:extLst>
                <a:ext uri="{FF2B5EF4-FFF2-40B4-BE49-F238E27FC236}">
                  <a16:creationId xmlns:a16="http://schemas.microsoft.com/office/drawing/2014/main" id="{684EBCB2-5972-81B9-C1E1-364759A7D16E}"/>
                </a:ext>
              </a:extLst>
            </p:cNvPr>
            <p:cNvGrpSpPr/>
            <p:nvPr/>
          </p:nvGrpSpPr>
          <p:grpSpPr>
            <a:xfrm>
              <a:off x="3825521" y="1694329"/>
              <a:ext cx="4540196" cy="4521432"/>
              <a:chOff x="3473121" y="1343387"/>
              <a:chExt cx="5244994" cy="5223316"/>
            </a:xfrm>
          </p:grpSpPr>
          <p:grpSp>
            <p:nvGrpSpPr>
              <p:cNvPr id="8" name="Group 7">
                <a:extLst>
                  <a:ext uri="{FF2B5EF4-FFF2-40B4-BE49-F238E27FC236}">
                    <a16:creationId xmlns:a16="http://schemas.microsoft.com/office/drawing/2014/main" id="{4FAA6DBC-137D-6661-F28B-43A513CCF0E2}"/>
                  </a:ext>
                </a:extLst>
              </p:cNvPr>
              <p:cNvGrpSpPr/>
              <p:nvPr/>
            </p:nvGrpSpPr>
            <p:grpSpPr>
              <a:xfrm>
                <a:off x="3473121" y="1343387"/>
                <a:ext cx="5244994" cy="5223316"/>
                <a:chOff x="3473121" y="1343387"/>
                <a:chExt cx="5244994" cy="5223316"/>
              </a:xfrm>
              <a:effectLst>
                <a:outerShdw blurRad="50800" dist="38100" dir="5400000" algn="t" rotWithShape="0">
                  <a:prstClr val="black">
                    <a:alpha val="24000"/>
                  </a:prstClr>
                </a:outerShdw>
              </a:effectLst>
            </p:grpSpPr>
            <p:sp>
              <p:nvSpPr>
                <p:cNvPr id="27" name="Freeform: Shape 26">
                  <a:extLst>
                    <a:ext uri="{FF2B5EF4-FFF2-40B4-BE49-F238E27FC236}">
                      <a16:creationId xmlns:a16="http://schemas.microsoft.com/office/drawing/2014/main" id="{3F3BF350-4949-5E53-8824-5831F82DC7C0}"/>
                    </a:ext>
                  </a:extLst>
                </p:cNvPr>
                <p:cNvSpPr/>
                <p:nvPr/>
              </p:nvSpPr>
              <p:spPr>
                <a:xfrm>
                  <a:off x="3473121" y="2443565"/>
                  <a:ext cx="1503785" cy="3000382"/>
                </a:xfrm>
                <a:custGeom>
                  <a:avLst/>
                  <a:gdLst>
                    <a:gd name="connsiteX0" fmla="*/ 1275112 w 1275111"/>
                    <a:gd name="connsiteY0" fmla="*/ 1281684 h 2544127"/>
                    <a:gd name="connsiteX1" fmla="*/ 921544 w 1275111"/>
                    <a:gd name="connsiteY1" fmla="*/ 383953 h 2544127"/>
                    <a:gd name="connsiteX2" fmla="*/ 978503 w 1275111"/>
                    <a:gd name="connsiteY2" fmla="*/ 0 h 2544127"/>
                    <a:gd name="connsiteX3" fmla="*/ 0 w 1275111"/>
                    <a:gd name="connsiteY3" fmla="*/ 1272826 h 2544127"/>
                    <a:gd name="connsiteX4" fmla="*/ 972788 w 1275111"/>
                    <a:gd name="connsiteY4" fmla="*/ 2544128 h 2544127"/>
                    <a:gd name="connsiteX5" fmla="*/ 921544 w 1275111"/>
                    <a:gd name="connsiteY5" fmla="*/ 2179320 h 2544127"/>
                    <a:gd name="connsiteX6" fmla="*/ 1275112 w 1275111"/>
                    <a:gd name="connsiteY6" fmla="*/ 1281684 h 254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5111" h="2544127">
                      <a:moveTo>
                        <a:pt x="1275112" y="1281684"/>
                      </a:moveTo>
                      <a:cubicBezTo>
                        <a:pt x="1055846" y="1046512"/>
                        <a:pt x="921544" y="730948"/>
                        <a:pt x="921544" y="383953"/>
                      </a:cubicBezTo>
                      <a:cubicBezTo>
                        <a:pt x="921544" y="250412"/>
                        <a:pt x="941546" y="121444"/>
                        <a:pt x="978503" y="0"/>
                      </a:cubicBezTo>
                      <a:cubicBezTo>
                        <a:pt x="415195" y="149352"/>
                        <a:pt x="0" y="662559"/>
                        <a:pt x="0" y="1272826"/>
                      </a:cubicBezTo>
                      <a:cubicBezTo>
                        <a:pt x="0" y="1880997"/>
                        <a:pt x="412337" y="2392871"/>
                        <a:pt x="972788" y="2544128"/>
                      </a:cubicBezTo>
                      <a:cubicBezTo>
                        <a:pt x="939451" y="2428304"/>
                        <a:pt x="921544" y="2305907"/>
                        <a:pt x="921544" y="2179320"/>
                      </a:cubicBezTo>
                      <a:cubicBezTo>
                        <a:pt x="921544" y="1832420"/>
                        <a:pt x="1055751" y="1516856"/>
                        <a:pt x="1275112" y="1281684"/>
                      </a:cubicBezTo>
                      <a:close/>
                    </a:path>
                  </a:pathLst>
                </a:custGeom>
                <a:solidFill>
                  <a:schemeClr val="accent6"/>
                </a:solidFill>
                <a:ln w="47625" cap="flat">
                  <a:solidFill>
                    <a:schemeClr val="bg1"/>
                  </a:solidFill>
                  <a:prstDash val="solid"/>
                  <a:miter/>
                </a:ln>
              </p:spPr>
              <p:txBody>
                <a:bodyPr rtlCol="0" anchor="ctr"/>
                <a:lstStyle/>
                <a:p>
                  <a:endParaRPr lang="en-US" sz="11400"/>
                </a:p>
              </p:txBody>
            </p:sp>
            <p:sp>
              <p:nvSpPr>
                <p:cNvPr id="28" name="Freeform: Shape 27">
                  <a:extLst>
                    <a:ext uri="{FF2B5EF4-FFF2-40B4-BE49-F238E27FC236}">
                      <a16:creationId xmlns:a16="http://schemas.microsoft.com/office/drawing/2014/main" id="{A1AD90E4-95C3-2BE0-51E1-961C231F9BBA}"/>
                    </a:ext>
                  </a:extLst>
                </p:cNvPr>
                <p:cNvSpPr/>
                <p:nvPr/>
              </p:nvSpPr>
              <p:spPr>
                <a:xfrm>
                  <a:off x="7248929" y="2454012"/>
                  <a:ext cx="1469186" cy="2979264"/>
                </a:xfrm>
                <a:custGeom>
                  <a:avLst/>
                  <a:gdLst>
                    <a:gd name="connsiteX0" fmla="*/ 1245775 w 1245774"/>
                    <a:gd name="connsiteY0" fmla="*/ 1263968 h 2526220"/>
                    <a:gd name="connsiteX1" fmla="*/ 299275 w 1245774"/>
                    <a:gd name="connsiteY1" fmla="*/ 0 h 2526220"/>
                    <a:gd name="connsiteX2" fmla="*/ 353568 w 1245774"/>
                    <a:gd name="connsiteY2" fmla="*/ 374999 h 2526220"/>
                    <a:gd name="connsiteX3" fmla="*/ 0 w 1245774"/>
                    <a:gd name="connsiteY3" fmla="*/ 1272731 h 2526220"/>
                    <a:gd name="connsiteX4" fmla="*/ 353568 w 1245774"/>
                    <a:gd name="connsiteY4" fmla="*/ 2170462 h 2526220"/>
                    <a:gd name="connsiteX5" fmla="*/ 304895 w 1245774"/>
                    <a:gd name="connsiteY5" fmla="*/ 2526221 h 2526220"/>
                    <a:gd name="connsiteX6" fmla="*/ 1245775 w 1245774"/>
                    <a:gd name="connsiteY6" fmla="*/ 1263968 h 25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5774" h="2526220">
                      <a:moveTo>
                        <a:pt x="1245775" y="1263968"/>
                      </a:moveTo>
                      <a:cubicBezTo>
                        <a:pt x="1245775" y="665321"/>
                        <a:pt x="846296" y="160020"/>
                        <a:pt x="299275" y="0"/>
                      </a:cubicBezTo>
                      <a:cubicBezTo>
                        <a:pt x="334518" y="118872"/>
                        <a:pt x="353568" y="244697"/>
                        <a:pt x="353568" y="374999"/>
                      </a:cubicBezTo>
                      <a:cubicBezTo>
                        <a:pt x="353568" y="721995"/>
                        <a:pt x="219361" y="1037463"/>
                        <a:pt x="0" y="1272731"/>
                      </a:cubicBezTo>
                      <a:cubicBezTo>
                        <a:pt x="219265" y="1507903"/>
                        <a:pt x="353568" y="1823466"/>
                        <a:pt x="353568" y="2170462"/>
                      </a:cubicBezTo>
                      <a:cubicBezTo>
                        <a:pt x="353568" y="2293715"/>
                        <a:pt x="336613" y="2413064"/>
                        <a:pt x="304895" y="2526221"/>
                      </a:cubicBezTo>
                      <a:cubicBezTo>
                        <a:pt x="848963" y="2364486"/>
                        <a:pt x="1245775" y="1860613"/>
                        <a:pt x="1245775" y="1263968"/>
                      </a:cubicBezTo>
                      <a:close/>
                    </a:path>
                  </a:pathLst>
                </a:custGeom>
                <a:solidFill>
                  <a:schemeClr val="accent1"/>
                </a:solidFill>
                <a:ln w="47625" cap="flat">
                  <a:solidFill>
                    <a:schemeClr val="bg1"/>
                  </a:solidFill>
                  <a:prstDash val="solid"/>
                  <a:miter/>
                </a:ln>
              </p:spPr>
              <p:txBody>
                <a:bodyPr rtlCol="0" anchor="ctr"/>
                <a:lstStyle/>
                <a:p>
                  <a:endParaRPr lang="en-US" sz="11400"/>
                </a:p>
              </p:txBody>
            </p:sp>
            <p:sp>
              <p:nvSpPr>
                <p:cNvPr id="29" name="Freeform: Shape 28">
                  <a:extLst>
                    <a:ext uri="{FF2B5EF4-FFF2-40B4-BE49-F238E27FC236}">
                      <a16:creationId xmlns:a16="http://schemas.microsoft.com/office/drawing/2014/main" id="{70B70947-6B4A-BA88-F0E4-4AABBA279263}"/>
                    </a:ext>
                  </a:extLst>
                </p:cNvPr>
                <p:cNvSpPr/>
                <p:nvPr/>
              </p:nvSpPr>
              <p:spPr>
                <a:xfrm>
                  <a:off x="4627105" y="1343387"/>
                  <a:ext cx="2974769" cy="1475253"/>
                </a:xfrm>
                <a:custGeom>
                  <a:avLst/>
                  <a:gdLst>
                    <a:gd name="connsiteX0" fmla="*/ 1245203 w 2522410"/>
                    <a:gd name="connsiteY0" fmla="*/ 1250918 h 1250918"/>
                    <a:gd name="connsiteX1" fmla="*/ 2152079 w 2522410"/>
                    <a:gd name="connsiteY1" fmla="*/ 888873 h 1250918"/>
                    <a:gd name="connsiteX2" fmla="*/ 2522410 w 2522410"/>
                    <a:gd name="connsiteY2" fmla="*/ 941737 h 1250918"/>
                    <a:gd name="connsiteX3" fmla="*/ 1259872 w 2522410"/>
                    <a:gd name="connsiteY3" fmla="*/ 0 h 1250918"/>
                    <a:gd name="connsiteX4" fmla="*/ 0 w 2522410"/>
                    <a:gd name="connsiteY4" fmla="*/ 932879 h 1250918"/>
                    <a:gd name="connsiteX5" fmla="*/ 338328 w 2522410"/>
                    <a:gd name="connsiteY5" fmla="*/ 888873 h 1250918"/>
                    <a:gd name="connsiteX6" fmla="*/ 1245203 w 2522410"/>
                    <a:gd name="connsiteY6" fmla="*/ 1250918 h 125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2410" h="1250918">
                      <a:moveTo>
                        <a:pt x="1245203" y="1250918"/>
                      </a:moveTo>
                      <a:cubicBezTo>
                        <a:pt x="1481328" y="1026509"/>
                        <a:pt x="1800606" y="888873"/>
                        <a:pt x="2152079" y="888873"/>
                      </a:cubicBezTo>
                      <a:cubicBezTo>
                        <a:pt x="2280666" y="888873"/>
                        <a:pt x="2404967" y="907352"/>
                        <a:pt x="2522410" y="941737"/>
                      </a:cubicBezTo>
                      <a:cubicBezTo>
                        <a:pt x="2360867" y="397288"/>
                        <a:pt x="1856804" y="0"/>
                        <a:pt x="1259872" y="0"/>
                      </a:cubicBezTo>
                      <a:cubicBezTo>
                        <a:pt x="666178" y="0"/>
                        <a:pt x="164306" y="392906"/>
                        <a:pt x="0" y="932879"/>
                      </a:cubicBezTo>
                      <a:cubicBezTo>
                        <a:pt x="108013" y="904208"/>
                        <a:pt x="221361" y="888873"/>
                        <a:pt x="338328" y="888873"/>
                      </a:cubicBezTo>
                      <a:cubicBezTo>
                        <a:pt x="689800" y="888873"/>
                        <a:pt x="1009078" y="1026605"/>
                        <a:pt x="1245203" y="1250918"/>
                      </a:cubicBezTo>
                      <a:close/>
                    </a:path>
                  </a:pathLst>
                </a:custGeom>
                <a:solidFill>
                  <a:schemeClr val="accent4"/>
                </a:solidFill>
                <a:ln w="47625" cap="flat">
                  <a:solidFill>
                    <a:schemeClr val="bg2"/>
                  </a:solidFill>
                  <a:prstDash val="solid"/>
                  <a:miter/>
                </a:ln>
              </p:spPr>
              <p:txBody>
                <a:bodyPr rtlCol="0" anchor="ctr"/>
                <a:lstStyle/>
                <a:p>
                  <a:endParaRPr lang="en-US" sz="11400"/>
                </a:p>
              </p:txBody>
            </p:sp>
            <p:sp>
              <p:nvSpPr>
                <p:cNvPr id="30" name="Freeform: Shape 29">
                  <a:extLst>
                    <a:ext uri="{FF2B5EF4-FFF2-40B4-BE49-F238E27FC236}">
                      <a16:creationId xmlns:a16="http://schemas.microsoft.com/office/drawing/2014/main" id="{533159C7-1593-2F80-EAA6-1CF43988961B}"/>
                    </a:ext>
                  </a:extLst>
                </p:cNvPr>
                <p:cNvSpPr/>
                <p:nvPr/>
              </p:nvSpPr>
              <p:spPr>
                <a:xfrm>
                  <a:off x="4559931" y="2391779"/>
                  <a:ext cx="1535687" cy="1563322"/>
                </a:xfrm>
                <a:custGeom>
                  <a:avLst/>
                  <a:gdLst>
                    <a:gd name="connsiteX0" fmla="*/ 353568 w 1302162"/>
                    <a:gd name="connsiteY0" fmla="*/ 1325594 h 1325594"/>
                    <a:gd name="connsiteX1" fmla="*/ 940880 w 1302162"/>
                    <a:gd name="connsiteY1" fmla="*/ 961072 h 1325594"/>
                    <a:gd name="connsiteX2" fmla="*/ 1302163 w 1302162"/>
                    <a:gd name="connsiteY2" fmla="*/ 362045 h 1325594"/>
                    <a:gd name="connsiteX3" fmla="*/ 395288 w 1302162"/>
                    <a:gd name="connsiteY3" fmla="*/ 0 h 1325594"/>
                    <a:gd name="connsiteX4" fmla="*/ 56960 w 1302162"/>
                    <a:gd name="connsiteY4" fmla="*/ 44005 h 1325594"/>
                    <a:gd name="connsiteX5" fmla="*/ 0 w 1302162"/>
                    <a:gd name="connsiteY5" fmla="*/ 427958 h 1325594"/>
                    <a:gd name="connsiteX6" fmla="*/ 353568 w 1302162"/>
                    <a:gd name="connsiteY6" fmla="*/ 1325594 h 132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2162" h="1325594">
                      <a:moveTo>
                        <a:pt x="353568" y="1325594"/>
                      </a:moveTo>
                      <a:cubicBezTo>
                        <a:pt x="511397" y="1156335"/>
                        <a:pt x="713232" y="1028795"/>
                        <a:pt x="940880" y="961072"/>
                      </a:cubicBezTo>
                      <a:cubicBezTo>
                        <a:pt x="1005745" y="729234"/>
                        <a:pt x="1132523" y="523208"/>
                        <a:pt x="1302163" y="362045"/>
                      </a:cubicBezTo>
                      <a:cubicBezTo>
                        <a:pt x="1066038" y="137636"/>
                        <a:pt x="746760" y="0"/>
                        <a:pt x="395288" y="0"/>
                      </a:cubicBezTo>
                      <a:cubicBezTo>
                        <a:pt x="278321" y="0"/>
                        <a:pt x="164878" y="15335"/>
                        <a:pt x="56960" y="44005"/>
                      </a:cubicBezTo>
                      <a:cubicBezTo>
                        <a:pt x="20002" y="165449"/>
                        <a:pt x="0" y="294418"/>
                        <a:pt x="0" y="427958"/>
                      </a:cubicBezTo>
                      <a:cubicBezTo>
                        <a:pt x="0" y="774859"/>
                        <a:pt x="134207" y="1090327"/>
                        <a:pt x="353568" y="1325594"/>
                      </a:cubicBezTo>
                      <a:close/>
                    </a:path>
                  </a:pathLst>
                </a:custGeom>
                <a:solidFill>
                  <a:schemeClr val="accent6">
                    <a:lumMod val="40000"/>
                    <a:lumOff val="60000"/>
                  </a:schemeClr>
                </a:solidFill>
                <a:ln w="47625" cap="flat">
                  <a:solidFill>
                    <a:srgbClr val="FFFFFF"/>
                  </a:solidFill>
                  <a:prstDash val="solid"/>
                  <a:miter/>
                </a:ln>
              </p:spPr>
              <p:txBody>
                <a:bodyPr rtlCol="0" anchor="ctr"/>
                <a:lstStyle/>
                <a:p>
                  <a:endParaRPr lang="en-US" sz="11400"/>
                </a:p>
              </p:txBody>
            </p:sp>
            <p:sp>
              <p:nvSpPr>
                <p:cNvPr id="31" name="Freeform: Shape 30">
                  <a:extLst>
                    <a:ext uri="{FF2B5EF4-FFF2-40B4-BE49-F238E27FC236}">
                      <a16:creationId xmlns:a16="http://schemas.microsoft.com/office/drawing/2014/main" id="{AC435604-1689-2553-9E61-8AF8FE156D8D}"/>
                    </a:ext>
                  </a:extLst>
                </p:cNvPr>
                <p:cNvSpPr/>
                <p:nvPr/>
              </p:nvSpPr>
              <p:spPr>
                <a:xfrm>
                  <a:off x="6095619" y="2391667"/>
                  <a:ext cx="1570285" cy="1563322"/>
                </a:xfrm>
                <a:custGeom>
                  <a:avLst/>
                  <a:gdLst>
                    <a:gd name="connsiteX0" fmla="*/ 0 w 1331499"/>
                    <a:gd name="connsiteY0" fmla="*/ 362045 h 1325594"/>
                    <a:gd name="connsiteX1" fmla="*/ 358711 w 1331499"/>
                    <a:gd name="connsiteY1" fmla="*/ 952024 h 1325594"/>
                    <a:gd name="connsiteX2" fmla="*/ 977932 w 1331499"/>
                    <a:gd name="connsiteY2" fmla="*/ 1325594 h 1325594"/>
                    <a:gd name="connsiteX3" fmla="*/ 1331500 w 1331499"/>
                    <a:gd name="connsiteY3" fmla="*/ 427863 h 1325594"/>
                    <a:gd name="connsiteX4" fmla="*/ 1277207 w 1331499"/>
                    <a:gd name="connsiteY4" fmla="*/ 52864 h 1325594"/>
                    <a:gd name="connsiteX5" fmla="*/ 906875 w 1331499"/>
                    <a:gd name="connsiteY5" fmla="*/ 0 h 1325594"/>
                    <a:gd name="connsiteX6" fmla="*/ 0 w 1331499"/>
                    <a:gd name="connsiteY6" fmla="*/ 362045 h 132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499" h="1325594">
                      <a:moveTo>
                        <a:pt x="0" y="362045"/>
                      </a:moveTo>
                      <a:cubicBezTo>
                        <a:pt x="167449" y="521208"/>
                        <a:pt x="293084" y="723900"/>
                        <a:pt x="358711" y="952024"/>
                      </a:cubicBezTo>
                      <a:cubicBezTo>
                        <a:pt x="599408" y="1016984"/>
                        <a:pt x="812768" y="1148525"/>
                        <a:pt x="977932" y="1325594"/>
                      </a:cubicBezTo>
                      <a:cubicBezTo>
                        <a:pt x="1197197" y="1090422"/>
                        <a:pt x="1331500" y="774859"/>
                        <a:pt x="1331500" y="427863"/>
                      </a:cubicBezTo>
                      <a:cubicBezTo>
                        <a:pt x="1331500" y="297561"/>
                        <a:pt x="1312450" y="171736"/>
                        <a:pt x="1277207" y="52864"/>
                      </a:cubicBezTo>
                      <a:cubicBezTo>
                        <a:pt x="1159669" y="18479"/>
                        <a:pt x="1035463" y="0"/>
                        <a:pt x="906875" y="0"/>
                      </a:cubicBezTo>
                      <a:cubicBezTo>
                        <a:pt x="555403" y="0"/>
                        <a:pt x="236125" y="137731"/>
                        <a:pt x="0" y="362045"/>
                      </a:cubicBezTo>
                      <a:close/>
                    </a:path>
                  </a:pathLst>
                </a:custGeom>
                <a:solidFill>
                  <a:schemeClr val="accent2">
                    <a:lumMod val="20000"/>
                    <a:lumOff val="80000"/>
                  </a:schemeClr>
                </a:solidFill>
                <a:ln w="47625" cap="flat">
                  <a:solidFill>
                    <a:srgbClr val="FFFFFF"/>
                  </a:solidFill>
                  <a:prstDash val="solid"/>
                  <a:miter/>
                </a:ln>
              </p:spPr>
              <p:txBody>
                <a:bodyPr rtlCol="0" anchor="ctr"/>
                <a:lstStyle/>
                <a:p>
                  <a:endParaRPr lang="en-US" sz="11400"/>
                </a:p>
              </p:txBody>
            </p:sp>
            <p:sp>
              <p:nvSpPr>
                <p:cNvPr id="32" name="Freeform: Shape 31">
                  <a:extLst>
                    <a:ext uri="{FF2B5EF4-FFF2-40B4-BE49-F238E27FC236}">
                      <a16:creationId xmlns:a16="http://schemas.microsoft.com/office/drawing/2014/main" id="{CAEBCF03-B4B0-949F-CB16-FE7B5ECC9B4F}"/>
                    </a:ext>
                  </a:extLst>
                </p:cNvPr>
                <p:cNvSpPr/>
                <p:nvPr/>
              </p:nvSpPr>
              <p:spPr>
                <a:xfrm>
                  <a:off x="5669544" y="2818752"/>
                  <a:ext cx="849115" cy="706454"/>
                </a:xfrm>
                <a:custGeom>
                  <a:avLst/>
                  <a:gdLst>
                    <a:gd name="connsiteX0" fmla="*/ 719995 w 719994"/>
                    <a:gd name="connsiteY0" fmla="*/ 589979 h 599027"/>
                    <a:gd name="connsiteX1" fmla="*/ 361283 w 719994"/>
                    <a:gd name="connsiteY1" fmla="*/ 0 h 599027"/>
                    <a:gd name="connsiteX2" fmla="*/ 0 w 719994"/>
                    <a:gd name="connsiteY2" fmla="*/ 599027 h 599027"/>
                    <a:gd name="connsiteX3" fmla="*/ 375952 w 719994"/>
                    <a:gd name="connsiteY3" fmla="*/ 544449 h 599027"/>
                    <a:gd name="connsiteX4" fmla="*/ 719995 w 719994"/>
                    <a:gd name="connsiteY4" fmla="*/ 589979 h 59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994" h="599027">
                      <a:moveTo>
                        <a:pt x="719995" y="589979"/>
                      </a:moveTo>
                      <a:cubicBezTo>
                        <a:pt x="654368" y="361855"/>
                        <a:pt x="528733" y="159163"/>
                        <a:pt x="361283" y="0"/>
                      </a:cubicBezTo>
                      <a:cubicBezTo>
                        <a:pt x="191548" y="161258"/>
                        <a:pt x="64865" y="367189"/>
                        <a:pt x="0" y="599027"/>
                      </a:cubicBezTo>
                      <a:cubicBezTo>
                        <a:pt x="119158" y="563594"/>
                        <a:pt x="245364" y="544449"/>
                        <a:pt x="375952" y="544449"/>
                      </a:cubicBezTo>
                      <a:cubicBezTo>
                        <a:pt x="495014" y="544449"/>
                        <a:pt x="610362" y="560356"/>
                        <a:pt x="719995" y="589979"/>
                      </a:cubicBezTo>
                      <a:close/>
                    </a:path>
                  </a:pathLst>
                </a:custGeom>
                <a:solidFill>
                  <a:schemeClr val="accent2"/>
                </a:solidFill>
                <a:ln w="47625" cap="flat">
                  <a:solidFill>
                    <a:srgbClr val="FFFFFF"/>
                  </a:solidFill>
                  <a:prstDash val="solid"/>
                  <a:miter/>
                </a:ln>
              </p:spPr>
              <p:txBody>
                <a:bodyPr rtlCol="0" anchor="ctr"/>
                <a:lstStyle/>
                <a:p>
                  <a:endParaRPr lang="en-US" sz="11400"/>
                </a:p>
              </p:txBody>
            </p:sp>
            <p:sp>
              <p:nvSpPr>
                <p:cNvPr id="33" name="Freeform: Shape 32">
                  <a:extLst>
                    <a:ext uri="{FF2B5EF4-FFF2-40B4-BE49-F238E27FC236}">
                      <a16:creationId xmlns:a16="http://schemas.microsoft.com/office/drawing/2014/main" id="{38E3F76C-C51F-AC5F-A21F-44FBE2439FCB}"/>
                    </a:ext>
                  </a:extLst>
                </p:cNvPr>
                <p:cNvSpPr/>
                <p:nvPr/>
              </p:nvSpPr>
              <p:spPr>
                <a:xfrm>
                  <a:off x="4620365" y="5070669"/>
                  <a:ext cx="2988137" cy="1496034"/>
                </a:xfrm>
                <a:custGeom>
                  <a:avLst/>
                  <a:gdLst>
                    <a:gd name="connsiteX0" fmla="*/ 1250918 w 2533745"/>
                    <a:gd name="connsiteY0" fmla="*/ 0 h 1268539"/>
                    <a:gd name="connsiteX1" fmla="*/ 344043 w 2533745"/>
                    <a:gd name="connsiteY1" fmla="*/ 362045 h 1268539"/>
                    <a:gd name="connsiteX2" fmla="*/ 0 w 2533745"/>
                    <a:gd name="connsiteY2" fmla="*/ 316516 h 1268539"/>
                    <a:gd name="connsiteX3" fmla="*/ 1265587 w 2533745"/>
                    <a:gd name="connsiteY3" fmla="*/ 1268539 h 1268539"/>
                    <a:gd name="connsiteX4" fmla="*/ 2533746 w 2533745"/>
                    <a:gd name="connsiteY4" fmla="*/ 307467 h 1268539"/>
                    <a:gd name="connsiteX5" fmla="*/ 2157794 w 2533745"/>
                    <a:gd name="connsiteY5" fmla="*/ 362045 h 1268539"/>
                    <a:gd name="connsiteX6" fmla="*/ 1250918 w 2533745"/>
                    <a:gd name="connsiteY6" fmla="*/ 0 h 126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745" h="1268539">
                      <a:moveTo>
                        <a:pt x="1250918" y="0"/>
                      </a:moveTo>
                      <a:cubicBezTo>
                        <a:pt x="1014794" y="224409"/>
                        <a:pt x="695515" y="362045"/>
                        <a:pt x="344043" y="362045"/>
                      </a:cubicBezTo>
                      <a:cubicBezTo>
                        <a:pt x="224981" y="362045"/>
                        <a:pt x="109633" y="346138"/>
                        <a:pt x="0" y="316516"/>
                      </a:cubicBezTo>
                      <a:cubicBezTo>
                        <a:pt x="158210" y="866299"/>
                        <a:pt x="664940" y="1268539"/>
                        <a:pt x="1265587" y="1268539"/>
                      </a:cubicBezTo>
                      <a:cubicBezTo>
                        <a:pt x="1869567" y="1268539"/>
                        <a:pt x="2378583" y="861917"/>
                        <a:pt x="2533746" y="307467"/>
                      </a:cubicBezTo>
                      <a:cubicBezTo>
                        <a:pt x="2414588" y="342900"/>
                        <a:pt x="2288381" y="362045"/>
                        <a:pt x="2157794" y="362045"/>
                      </a:cubicBezTo>
                      <a:cubicBezTo>
                        <a:pt x="1806321" y="362045"/>
                        <a:pt x="1487043" y="224409"/>
                        <a:pt x="1250918" y="0"/>
                      </a:cubicBezTo>
                      <a:close/>
                    </a:path>
                  </a:pathLst>
                </a:custGeom>
                <a:solidFill>
                  <a:schemeClr val="accent5"/>
                </a:solidFill>
                <a:ln w="47625" cap="flat">
                  <a:solidFill>
                    <a:schemeClr val="bg1"/>
                  </a:solidFill>
                  <a:prstDash val="solid"/>
                  <a:miter/>
                </a:ln>
              </p:spPr>
              <p:txBody>
                <a:bodyPr rtlCol="0" anchor="ctr"/>
                <a:lstStyle/>
                <a:p>
                  <a:endParaRPr lang="en-US" sz="11400"/>
                </a:p>
              </p:txBody>
            </p:sp>
            <p:sp>
              <p:nvSpPr>
                <p:cNvPr id="34" name="Freeform: Shape 33">
                  <a:extLst>
                    <a:ext uri="{FF2B5EF4-FFF2-40B4-BE49-F238E27FC236}">
                      <a16:creationId xmlns:a16="http://schemas.microsoft.com/office/drawing/2014/main" id="{6344D3C4-8E1A-9590-C998-8A98CCD42FAC}"/>
                    </a:ext>
                  </a:extLst>
                </p:cNvPr>
                <p:cNvSpPr/>
                <p:nvPr/>
              </p:nvSpPr>
              <p:spPr>
                <a:xfrm>
                  <a:off x="4559931" y="3955102"/>
                  <a:ext cx="1535687" cy="1542652"/>
                </a:xfrm>
                <a:custGeom>
                  <a:avLst/>
                  <a:gdLst>
                    <a:gd name="connsiteX0" fmla="*/ 1302163 w 1302162"/>
                    <a:gd name="connsiteY0" fmla="*/ 945928 h 1308068"/>
                    <a:gd name="connsiteX1" fmla="*/ 946499 w 1302162"/>
                    <a:gd name="connsiteY1" fmla="*/ 366236 h 1308068"/>
                    <a:gd name="connsiteX2" fmla="*/ 353568 w 1302162"/>
                    <a:gd name="connsiteY2" fmla="*/ 0 h 1308068"/>
                    <a:gd name="connsiteX3" fmla="*/ 0 w 1302162"/>
                    <a:gd name="connsiteY3" fmla="*/ 897731 h 1308068"/>
                    <a:gd name="connsiteX4" fmla="*/ 51244 w 1302162"/>
                    <a:gd name="connsiteY4" fmla="*/ 1262539 h 1308068"/>
                    <a:gd name="connsiteX5" fmla="*/ 395288 w 1302162"/>
                    <a:gd name="connsiteY5" fmla="*/ 1308068 h 1308068"/>
                    <a:gd name="connsiteX6" fmla="*/ 1302163 w 1302162"/>
                    <a:gd name="connsiteY6" fmla="*/ 945928 h 130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2162" h="1308068">
                      <a:moveTo>
                        <a:pt x="1302163" y="945928"/>
                      </a:moveTo>
                      <a:cubicBezTo>
                        <a:pt x="1137190" y="789241"/>
                        <a:pt x="1012888" y="590169"/>
                        <a:pt x="946499" y="366236"/>
                      </a:cubicBezTo>
                      <a:cubicBezTo>
                        <a:pt x="716566" y="298990"/>
                        <a:pt x="512636" y="170688"/>
                        <a:pt x="353568" y="0"/>
                      </a:cubicBezTo>
                      <a:cubicBezTo>
                        <a:pt x="134302" y="235172"/>
                        <a:pt x="0" y="550736"/>
                        <a:pt x="0" y="897731"/>
                      </a:cubicBezTo>
                      <a:cubicBezTo>
                        <a:pt x="0" y="1024319"/>
                        <a:pt x="17907" y="1146715"/>
                        <a:pt x="51244" y="1262539"/>
                      </a:cubicBezTo>
                      <a:cubicBezTo>
                        <a:pt x="160973" y="1292162"/>
                        <a:pt x="276225" y="1308068"/>
                        <a:pt x="395288" y="1308068"/>
                      </a:cubicBezTo>
                      <a:cubicBezTo>
                        <a:pt x="746760" y="1307973"/>
                        <a:pt x="1066038" y="1170337"/>
                        <a:pt x="1302163" y="945928"/>
                      </a:cubicBezTo>
                      <a:close/>
                    </a:path>
                  </a:pathLst>
                </a:custGeom>
                <a:solidFill>
                  <a:srgbClr val="0B817A"/>
                </a:solidFill>
                <a:ln w="47625" cap="flat">
                  <a:solidFill>
                    <a:srgbClr val="FFFFFF"/>
                  </a:solidFill>
                  <a:prstDash val="solid"/>
                  <a:miter/>
                </a:ln>
              </p:spPr>
              <p:txBody>
                <a:bodyPr rtlCol="0" anchor="ctr"/>
                <a:lstStyle/>
                <a:p>
                  <a:endParaRPr lang="en-US" sz="11400"/>
                </a:p>
              </p:txBody>
            </p:sp>
            <p:sp>
              <p:nvSpPr>
                <p:cNvPr id="35" name="Freeform: Shape 34">
                  <a:extLst>
                    <a:ext uri="{FF2B5EF4-FFF2-40B4-BE49-F238E27FC236}">
                      <a16:creationId xmlns:a16="http://schemas.microsoft.com/office/drawing/2014/main" id="{C5C0E806-A594-07E3-08FA-A157C6BAA208}"/>
                    </a:ext>
                  </a:extLst>
                </p:cNvPr>
                <p:cNvSpPr/>
                <p:nvPr/>
              </p:nvSpPr>
              <p:spPr>
                <a:xfrm>
                  <a:off x="6095619" y="3955102"/>
                  <a:ext cx="1570285" cy="1542652"/>
                </a:xfrm>
                <a:custGeom>
                  <a:avLst/>
                  <a:gdLst>
                    <a:gd name="connsiteX0" fmla="*/ 977932 w 1331499"/>
                    <a:gd name="connsiteY0" fmla="*/ 0 h 1308068"/>
                    <a:gd name="connsiteX1" fmla="*/ 352996 w 1331499"/>
                    <a:gd name="connsiteY1" fmla="*/ 375190 h 1308068"/>
                    <a:gd name="connsiteX2" fmla="*/ 0 w 1331499"/>
                    <a:gd name="connsiteY2" fmla="*/ 946023 h 1308068"/>
                    <a:gd name="connsiteX3" fmla="*/ 906875 w 1331499"/>
                    <a:gd name="connsiteY3" fmla="*/ 1308068 h 1308068"/>
                    <a:gd name="connsiteX4" fmla="*/ 1282827 w 1331499"/>
                    <a:gd name="connsiteY4" fmla="*/ 1253490 h 1308068"/>
                    <a:gd name="connsiteX5" fmla="*/ 1331500 w 1331499"/>
                    <a:gd name="connsiteY5" fmla="*/ 897731 h 1308068"/>
                    <a:gd name="connsiteX6" fmla="*/ 977932 w 1331499"/>
                    <a:gd name="connsiteY6" fmla="*/ 0 h 130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499" h="1308068">
                      <a:moveTo>
                        <a:pt x="977932" y="0"/>
                      </a:moveTo>
                      <a:cubicBezTo>
                        <a:pt x="811530" y="178499"/>
                        <a:pt x="596075" y="310705"/>
                        <a:pt x="352996" y="375190"/>
                      </a:cubicBezTo>
                      <a:cubicBezTo>
                        <a:pt x="285941" y="595503"/>
                        <a:pt x="162687" y="791337"/>
                        <a:pt x="0" y="946023"/>
                      </a:cubicBezTo>
                      <a:cubicBezTo>
                        <a:pt x="236125" y="1170432"/>
                        <a:pt x="555403" y="1308068"/>
                        <a:pt x="906875" y="1308068"/>
                      </a:cubicBezTo>
                      <a:cubicBezTo>
                        <a:pt x="1037558" y="1308068"/>
                        <a:pt x="1163669" y="1288923"/>
                        <a:pt x="1282827" y="1253490"/>
                      </a:cubicBezTo>
                      <a:cubicBezTo>
                        <a:pt x="1314545" y="1140333"/>
                        <a:pt x="1331500" y="1021080"/>
                        <a:pt x="1331500" y="897731"/>
                      </a:cubicBezTo>
                      <a:cubicBezTo>
                        <a:pt x="1331500" y="550736"/>
                        <a:pt x="1197293" y="235172"/>
                        <a:pt x="977932" y="0"/>
                      </a:cubicBezTo>
                      <a:close/>
                    </a:path>
                  </a:pathLst>
                </a:custGeom>
                <a:solidFill>
                  <a:schemeClr val="accent5">
                    <a:lumMod val="40000"/>
                    <a:lumOff val="60000"/>
                  </a:schemeClr>
                </a:solidFill>
                <a:ln w="47625" cap="flat">
                  <a:solidFill>
                    <a:srgbClr val="FFFFFF"/>
                  </a:solidFill>
                  <a:prstDash val="solid"/>
                  <a:miter/>
                </a:ln>
              </p:spPr>
              <p:txBody>
                <a:bodyPr rtlCol="0" anchor="ctr"/>
                <a:lstStyle/>
                <a:p>
                  <a:endParaRPr lang="en-US" sz="11400"/>
                </a:p>
              </p:txBody>
            </p:sp>
            <p:sp>
              <p:nvSpPr>
                <p:cNvPr id="36" name="Freeform: Shape 35">
                  <a:extLst>
                    <a:ext uri="{FF2B5EF4-FFF2-40B4-BE49-F238E27FC236}">
                      <a16:creationId xmlns:a16="http://schemas.microsoft.com/office/drawing/2014/main" id="{6DBFCA35-DA10-0356-F2E5-7C8BB7882777}"/>
                    </a:ext>
                  </a:extLst>
                </p:cNvPr>
                <p:cNvSpPr/>
                <p:nvPr/>
              </p:nvSpPr>
              <p:spPr>
                <a:xfrm>
                  <a:off x="5676172" y="4387018"/>
                  <a:ext cx="835747" cy="683651"/>
                </a:xfrm>
                <a:custGeom>
                  <a:avLst/>
                  <a:gdLst>
                    <a:gd name="connsiteX0" fmla="*/ 0 w 708659"/>
                    <a:gd name="connsiteY0" fmla="*/ 0 h 579691"/>
                    <a:gd name="connsiteX1" fmla="*/ 355664 w 708659"/>
                    <a:gd name="connsiteY1" fmla="*/ 579691 h 579691"/>
                    <a:gd name="connsiteX2" fmla="*/ 708660 w 708659"/>
                    <a:gd name="connsiteY2" fmla="*/ 8858 h 579691"/>
                    <a:gd name="connsiteX3" fmla="*/ 370332 w 708659"/>
                    <a:gd name="connsiteY3" fmla="*/ 52864 h 579691"/>
                    <a:gd name="connsiteX4" fmla="*/ 0 w 708659"/>
                    <a:gd name="connsiteY4" fmla="*/ 0 h 579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59" h="579691">
                      <a:moveTo>
                        <a:pt x="0" y="0"/>
                      </a:moveTo>
                      <a:cubicBezTo>
                        <a:pt x="66389" y="223933"/>
                        <a:pt x="190691" y="423005"/>
                        <a:pt x="355664" y="579691"/>
                      </a:cubicBezTo>
                      <a:cubicBezTo>
                        <a:pt x="518446" y="425005"/>
                        <a:pt x="641604" y="229171"/>
                        <a:pt x="708660" y="8858"/>
                      </a:cubicBezTo>
                      <a:cubicBezTo>
                        <a:pt x="600647" y="37529"/>
                        <a:pt x="487299" y="52864"/>
                        <a:pt x="370332" y="52864"/>
                      </a:cubicBezTo>
                      <a:cubicBezTo>
                        <a:pt x="241745" y="52864"/>
                        <a:pt x="117443" y="34385"/>
                        <a:pt x="0" y="0"/>
                      </a:cubicBezTo>
                      <a:close/>
                    </a:path>
                  </a:pathLst>
                </a:custGeom>
                <a:solidFill>
                  <a:schemeClr val="accent2"/>
                </a:solidFill>
                <a:ln w="47625" cap="flat">
                  <a:solidFill>
                    <a:srgbClr val="FFFFFF"/>
                  </a:solidFill>
                  <a:prstDash val="solid"/>
                  <a:miter/>
                </a:ln>
              </p:spPr>
              <p:txBody>
                <a:bodyPr rtlCol="0" anchor="ctr"/>
                <a:lstStyle/>
                <a:p>
                  <a:endParaRPr lang="en-US" sz="11400"/>
                </a:p>
              </p:txBody>
            </p:sp>
            <p:sp>
              <p:nvSpPr>
                <p:cNvPr id="37" name="Freeform: Shape 36">
                  <a:extLst>
                    <a:ext uri="{FF2B5EF4-FFF2-40B4-BE49-F238E27FC236}">
                      <a16:creationId xmlns:a16="http://schemas.microsoft.com/office/drawing/2014/main" id="{B435EF03-002E-998D-EC98-2BC7E5E63B5D}"/>
                    </a:ext>
                  </a:extLst>
                </p:cNvPr>
                <p:cNvSpPr/>
                <p:nvPr/>
              </p:nvSpPr>
              <p:spPr>
                <a:xfrm>
                  <a:off x="4976907" y="3525208"/>
                  <a:ext cx="699265" cy="861810"/>
                </a:xfrm>
                <a:custGeom>
                  <a:avLst/>
                  <a:gdLst>
                    <a:gd name="connsiteX0" fmla="*/ 587312 w 592931"/>
                    <a:gd name="connsiteY0" fmla="*/ 0 h 730758"/>
                    <a:gd name="connsiteX1" fmla="*/ 0 w 592931"/>
                    <a:gd name="connsiteY1" fmla="*/ 364522 h 730758"/>
                    <a:gd name="connsiteX2" fmla="*/ 592931 w 592931"/>
                    <a:gd name="connsiteY2" fmla="*/ 730758 h 730758"/>
                    <a:gd name="connsiteX3" fmla="*/ 538639 w 592931"/>
                    <a:gd name="connsiteY3" fmla="*/ 355759 h 730758"/>
                    <a:gd name="connsiteX4" fmla="*/ 587312 w 592931"/>
                    <a:gd name="connsiteY4" fmla="*/ 0 h 730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931" h="730758">
                      <a:moveTo>
                        <a:pt x="587312" y="0"/>
                      </a:moveTo>
                      <a:cubicBezTo>
                        <a:pt x="359664" y="67723"/>
                        <a:pt x="157829" y="195263"/>
                        <a:pt x="0" y="364522"/>
                      </a:cubicBezTo>
                      <a:cubicBezTo>
                        <a:pt x="159068" y="535115"/>
                        <a:pt x="362998" y="663512"/>
                        <a:pt x="592931" y="730758"/>
                      </a:cubicBezTo>
                      <a:cubicBezTo>
                        <a:pt x="557689" y="611886"/>
                        <a:pt x="538639" y="486061"/>
                        <a:pt x="538639" y="355759"/>
                      </a:cubicBezTo>
                      <a:cubicBezTo>
                        <a:pt x="538639" y="232410"/>
                        <a:pt x="555593" y="113157"/>
                        <a:pt x="587312" y="0"/>
                      </a:cubicBezTo>
                      <a:close/>
                    </a:path>
                  </a:pathLst>
                </a:custGeom>
                <a:solidFill>
                  <a:schemeClr val="accent2"/>
                </a:solidFill>
                <a:ln w="47625" cap="flat">
                  <a:solidFill>
                    <a:srgbClr val="FFFFFF"/>
                  </a:solidFill>
                  <a:prstDash val="solid"/>
                  <a:miter/>
                </a:ln>
              </p:spPr>
              <p:txBody>
                <a:bodyPr rtlCol="0" anchor="ctr"/>
                <a:lstStyle/>
                <a:p>
                  <a:endParaRPr lang="en-US" sz="11400"/>
                </a:p>
              </p:txBody>
            </p:sp>
            <p:sp>
              <p:nvSpPr>
                <p:cNvPr id="38" name="Freeform: Shape 37">
                  <a:extLst>
                    <a:ext uri="{FF2B5EF4-FFF2-40B4-BE49-F238E27FC236}">
                      <a16:creationId xmlns:a16="http://schemas.microsoft.com/office/drawing/2014/main" id="{3A6773C4-7918-1629-CC30-CC91653FE03B}"/>
                    </a:ext>
                  </a:extLst>
                </p:cNvPr>
                <p:cNvSpPr/>
                <p:nvPr/>
              </p:nvSpPr>
              <p:spPr>
                <a:xfrm>
                  <a:off x="6511920" y="3514536"/>
                  <a:ext cx="737008" cy="883040"/>
                </a:xfrm>
                <a:custGeom>
                  <a:avLst/>
                  <a:gdLst>
                    <a:gd name="connsiteX0" fmla="*/ 5715 w 624935"/>
                    <a:gd name="connsiteY0" fmla="*/ 0 h 748760"/>
                    <a:gd name="connsiteX1" fmla="*/ 56960 w 624935"/>
                    <a:gd name="connsiteY1" fmla="*/ 364808 h 748760"/>
                    <a:gd name="connsiteX2" fmla="*/ 0 w 624935"/>
                    <a:gd name="connsiteY2" fmla="*/ 748760 h 748760"/>
                    <a:gd name="connsiteX3" fmla="*/ 624935 w 624935"/>
                    <a:gd name="connsiteY3" fmla="*/ 373571 h 748760"/>
                    <a:gd name="connsiteX4" fmla="*/ 5715 w 624935"/>
                    <a:gd name="connsiteY4" fmla="*/ 0 h 748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35" h="748760">
                      <a:moveTo>
                        <a:pt x="5715" y="0"/>
                      </a:moveTo>
                      <a:cubicBezTo>
                        <a:pt x="39053" y="115824"/>
                        <a:pt x="56960" y="238220"/>
                        <a:pt x="56960" y="364808"/>
                      </a:cubicBezTo>
                      <a:cubicBezTo>
                        <a:pt x="56960" y="498348"/>
                        <a:pt x="36957" y="627317"/>
                        <a:pt x="0" y="748760"/>
                      </a:cubicBezTo>
                      <a:cubicBezTo>
                        <a:pt x="243078" y="684276"/>
                        <a:pt x="458534" y="552164"/>
                        <a:pt x="624935" y="373571"/>
                      </a:cubicBezTo>
                      <a:cubicBezTo>
                        <a:pt x="459772" y="196405"/>
                        <a:pt x="246412" y="64961"/>
                        <a:pt x="5715" y="0"/>
                      </a:cubicBezTo>
                      <a:close/>
                    </a:path>
                  </a:pathLst>
                </a:custGeom>
                <a:solidFill>
                  <a:schemeClr val="accent2"/>
                </a:solidFill>
                <a:ln w="47625" cap="flat">
                  <a:solidFill>
                    <a:srgbClr val="FFFFFF"/>
                  </a:solidFill>
                  <a:prstDash val="solid"/>
                  <a:miter/>
                </a:ln>
              </p:spPr>
              <p:txBody>
                <a:bodyPr rtlCol="0" anchor="ctr"/>
                <a:lstStyle/>
                <a:p>
                  <a:endParaRPr lang="en-US" sz="11400"/>
                </a:p>
              </p:txBody>
            </p:sp>
            <p:sp>
              <p:nvSpPr>
                <p:cNvPr id="39" name="Freeform: Shape 38">
                  <a:extLst>
                    <a:ext uri="{FF2B5EF4-FFF2-40B4-BE49-F238E27FC236}">
                      <a16:creationId xmlns:a16="http://schemas.microsoft.com/office/drawing/2014/main" id="{850C0232-78EB-D01A-177A-D38F463C8C9C}"/>
                    </a:ext>
                  </a:extLst>
                </p:cNvPr>
                <p:cNvSpPr/>
                <p:nvPr/>
              </p:nvSpPr>
              <p:spPr>
                <a:xfrm>
                  <a:off x="5612142" y="3460842"/>
                  <a:ext cx="966952" cy="988520"/>
                </a:xfrm>
                <a:custGeom>
                  <a:avLst/>
                  <a:gdLst>
                    <a:gd name="connsiteX0" fmla="*/ 768668 w 819912"/>
                    <a:gd name="connsiteY0" fmla="*/ 45529 h 838200"/>
                    <a:gd name="connsiteX1" fmla="*/ 424625 w 819912"/>
                    <a:gd name="connsiteY1" fmla="*/ 0 h 838200"/>
                    <a:gd name="connsiteX2" fmla="*/ 48673 w 819912"/>
                    <a:gd name="connsiteY2" fmla="*/ 54578 h 838200"/>
                    <a:gd name="connsiteX3" fmla="*/ 0 w 819912"/>
                    <a:gd name="connsiteY3" fmla="*/ 410337 h 838200"/>
                    <a:gd name="connsiteX4" fmla="*/ 54292 w 819912"/>
                    <a:gd name="connsiteY4" fmla="*/ 785336 h 838200"/>
                    <a:gd name="connsiteX5" fmla="*/ 424625 w 819912"/>
                    <a:gd name="connsiteY5" fmla="*/ 838200 h 838200"/>
                    <a:gd name="connsiteX6" fmla="*/ 762952 w 819912"/>
                    <a:gd name="connsiteY6" fmla="*/ 794195 h 838200"/>
                    <a:gd name="connsiteX7" fmla="*/ 819912 w 819912"/>
                    <a:gd name="connsiteY7" fmla="*/ 410242 h 838200"/>
                    <a:gd name="connsiteX8" fmla="*/ 768668 w 819912"/>
                    <a:gd name="connsiteY8" fmla="*/ 45529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912" h="838200">
                      <a:moveTo>
                        <a:pt x="768668" y="45529"/>
                      </a:moveTo>
                      <a:cubicBezTo>
                        <a:pt x="659035" y="15907"/>
                        <a:pt x="543687" y="0"/>
                        <a:pt x="424625" y="0"/>
                      </a:cubicBezTo>
                      <a:cubicBezTo>
                        <a:pt x="293942" y="0"/>
                        <a:pt x="167830" y="19145"/>
                        <a:pt x="48673" y="54578"/>
                      </a:cubicBezTo>
                      <a:cubicBezTo>
                        <a:pt x="16954" y="167735"/>
                        <a:pt x="0" y="286988"/>
                        <a:pt x="0" y="410337"/>
                      </a:cubicBezTo>
                      <a:cubicBezTo>
                        <a:pt x="0" y="540639"/>
                        <a:pt x="19050" y="666464"/>
                        <a:pt x="54292" y="785336"/>
                      </a:cubicBezTo>
                      <a:cubicBezTo>
                        <a:pt x="171736" y="819722"/>
                        <a:pt x="296037" y="838200"/>
                        <a:pt x="424625" y="838200"/>
                      </a:cubicBezTo>
                      <a:cubicBezTo>
                        <a:pt x="541592" y="838200"/>
                        <a:pt x="655034" y="822865"/>
                        <a:pt x="762952" y="794195"/>
                      </a:cubicBezTo>
                      <a:cubicBezTo>
                        <a:pt x="799909" y="672751"/>
                        <a:pt x="819912" y="543782"/>
                        <a:pt x="819912" y="410242"/>
                      </a:cubicBezTo>
                      <a:cubicBezTo>
                        <a:pt x="819912" y="283655"/>
                        <a:pt x="802005" y="161354"/>
                        <a:pt x="768668" y="45529"/>
                      </a:cubicBezTo>
                      <a:close/>
                    </a:path>
                  </a:pathLst>
                </a:custGeom>
                <a:solidFill>
                  <a:schemeClr val="bg1"/>
                </a:solidFill>
                <a:ln w="47625" cap="flat">
                  <a:solidFill>
                    <a:srgbClr val="FFFFFF"/>
                  </a:solidFill>
                  <a:prstDash val="solid"/>
                  <a:miter/>
                </a:ln>
              </p:spPr>
              <p:txBody>
                <a:bodyPr rtlCol="0" anchor="ctr"/>
                <a:lstStyle/>
                <a:p>
                  <a:endParaRPr lang="en-US" sz="11400"/>
                </a:p>
              </p:txBody>
            </p:sp>
          </p:grpSp>
          <p:sp>
            <p:nvSpPr>
              <p:cNvPr id="9" name="TextBox 8">
                <a:extLst>
                  <a:ext uri="{FF2B5EF4-FFF2-40B4-BE49-F238E27FC236}">
                    <a16:creationId xmlns:a16="http://schemas.microsoft.com/office/drawing/2014/main" id="{84F2BCC9-7A87-9D5B-F3BA-9BCFB4EC251D}"/>
                  </a:ext>
                </a:extLst>
              </p:cNvPr>
              <p:cNvSpPr txBox="1"/>
              <p:nvPr/>
            </p:nvSpPr>
            <p:spPr>
              <a:xfrm>
                <a:off x="4649944" y="4918302"/>
                <a:ext cx="1174255" cy="248888"/>
              </a:xfrm>
              <a:prstGeom prst="rect">
                <a:avLst/>
              </a:prstGeom>
              <a:noFill/>
            </p:spPr>
            <p:txBody>
              <a:bodyPr wrap="none" rtlCol="0">
                <a:spAutoFit/>
              </a:bodyPr>
              <a:lstStyle/>
              <a:p>
                <a:pPr defTabSz="850246">
                  <a:spcAft>
                    <a:spcPts val="600"/>
                  </a:spcAft>
                </a:pPr>
                <a:r>
                  <a:rPr lang="en-US" sz="2266">
                    <a:solidFill>
                      <a:schemeClr val="bg1"/>
                    </a:solidFill>
                    <a:latin typeface="Arial" panose="020B0604020202020204" pitchFamily="34" charset="0"/>
                    <a:ea typeface="+mn-ea"/>
                    <a:cs typeface="Arial" panose="020B0604020202020204" pitchFamily="34" charset="0"/>
                    <a:sym typeface="Gill Sans"/>
                  </a:rPr>
                  <a:t>PROFESSION</a:t>
                </a:r>
                <a:endParaRPr lang="en-US" sz="220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8835436-B750-6590-1E65-EA47F3503D67}"/>
                  </a:ext>
                </a:extLst>
              </p:cNvPr>
              <p:cNvSpPr txBox="1"/>
              <p:nvPr/>
            </p:nvSpPr>
            <p:spPr>
              <a:xfrm>
                <a:off x="6420570" y="4918302"/>
                <a:ext cx="966849" cy="248888"/>
              </a:xfrm>
              <a:prstGeom prst="rect">
                <a:avLst/>
              </a:prstGeom>
              <a:noFill/>
            </p:spPr>
            <p:txBody>
              <a:bodyPr wrap="none" rtlCol="0">
                <a:spAutoFit/>
              </a:bodyPr>
              <a:lstStyle/>
              <a:p>
                <a:pPr defTabSz="850246">
                  <a:spcAft>
                    <a:spcPts val="600"/>
                  </a:spcAft>
                </a:pPr>
                <a:r>
                  <a:rPr lang="en-US" sz="2266" b="1">
                    <a:solidFill>
                      <a:schemeClr val="bg1"/>
                    </a:solidFill>
                    <a:latin typeface="Arial" panose="020B0604020202020204" pitchFamily="34" charset="0"/>
                    <a:ea typeface="+mn-ea"/>
                    <a:cs typeface="Arial" panose="020B0604020202020204" pitchFamily="34" charset="0"/>
                    <a:sym typeface="Gill Sans"/>
                  </a:rPr>
                  <a:t>VOCATION</a:t>
                </a:r>
                <a:endParaRPr lang="en-US" sz="2200" b="1">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4F27705-0043-31CC-480E-C0FC508CFF12}"/>
                  </a:ext>
                </a:extLst>
              </p:cNvPr>
              <p:cNvSpPr txBox="1"/>
              <p:nvPr/>
            </p:nvSpPr>
            <p:spPr>
              <a:xfrm>
                <a:off x="4822166" y="2779321"/>
                <a:ext cx="829812" cy="248888"/>
              </a:xfrm>
              <a:prstGeom prst="rect">
                <a:avLst/>
              </a:prstGeom>
              <a:noFill/>
            </p:spPr>
            <p:txBody>
              <a:bodyPr wrap="none" rtlCol="0">
                <a:spAutoFit/>
              </a:bodyPr>
              <a:lstStyle/>
              <a:p>
                <a:pPr defTabSz="850246">
                  <a:spcAft>
                    <a:spcPts val="600"/>
                  </a:spcAft>
                </a:pPr>
                <a:r>
                  <a:rPr lang="en-US" sz="2266">
                    <a:solidFill>
                      <a:schemeClr val="bg1"/>
                    </a:solidFill>
                    <a:latin typeface="Arial" panose="020B0604020202020204" pitchFamily="34" charset="0"/>
                    <a:ea typeface="+mn-ea"/>
                    <a:cs typeface="Arial" panose="020B0604020202020204" pitchFamily="34" charset="0"/>
                    <a:sym typeface="Gill Sans"/>
                  </a:rPr>
                  <a:t>PASSION</a:t>
                </a:r>
                <a:endParaRPr lang="en-US" sz="220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1E8504E-62DE-C8CC-2F6F-58AB9F3FC0B6}"/>
                  </a:ext>
                </a:extLst>
              </p:cNvPr>
              <p:cNvSpPr txBox="1"/>
              <p:nvPr/>
            </p:nvSpPr>
            <p:spPr>
              <a:xfrm>
                <a:off x="6506685" y="2779321"/>
                <a:ext cx="794627" cy="248888"/>
              </a:xfrm>
              <a:prstGeom prst="rect">
                <a:avLst/>
              </a:prstGeom>
              <a:noFill/>
            </p:spPr>
            <p:txBody>
              <a:bodyPr wrap="none" rtlCol="0">
                <a:spAutoFit/>
              </a:bodyPr>
              <a:lstStyle/>
              <a:p>
                <a:pPr defTabSz="850246">
                  <a:spcAft>
                    <a:spcPts val="600"/>
                  </a:spcAft>
                </a:pPr>
                <a:r>
                  <a:rPr lang="en-US" sz="2266" b="1">
                    <a:solidFill>
                      <a:schemeClr val="bg1"/>
                    </a:solidFill>
                    <a:latin typeface="Arial" panose="020B0604020202020204" pitchFamily="34" charset="0"/>
                    <a:ea typeface="+mn-ea"/>
                    <a:cs typeface="Arial" panose="020B0604020202020204" pitchFamily="34" charset="0"/>
                    <a:sym typeface="Gill Sans"/>
                  </a:rPr>
                  <a:t>MISSION</a:t>
                </a:r>
                <a:endParaRPr lang="en-US" sz="2200" b="1">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EE08383-4803-AF68-A827-048313EBDCCF}"/>
                  </a:ext>
                </a:extLst>
              </p:cNvPr>
              <p:cNvSpPr txBox="1"/>
              <p:nvPr/>
            </p:nvSpPr>
            <p:spPr>
              <a:xfrm>
                <a:off x="5770991" y="3828087"/>
                <a:ext cx="649257" cy="266666"/>
              </a:xfrm>
              <a:prstGeom prst="rect">
                <a:avLst/>
              </a:prstGeom>
              <a:noFill/>
            </p:spPr>
            <p:txBody>
              <a:bodyPr wrap="none" rtlCol="0">
                <a:spAutoFit/>
              </a:bodyPr>
              <a:lstStyle/>
              <a:p>
                <a:pPr defTabSz="850246">
                  <a:spcAft>
                    <a:spcPts val="600"/>
                  </a:spcAft>
                </a:pPr>
                <a:r>
                  <a:rPr lang="en-US" sz="2472" b="1">
                    <a:solidFill>
                      <a:schemeClr val="tx1">
                        <a:lumMod val="75000"/>
                        <a:lumOff val="25000"/>
                      </a:schemeClr>
                    </a:solidFill>
                    <a:latin typeface="Arial" panose="020B0604020202020204" pitchFamily="34" charset="0"/>
                    <a:ea typeface="+mn-ea"/>
                    <a:cs typeface="Arial" panose="020B0604020202020204" pitchFamily="34" charset="0"/>
                    <a:sym typeface="Gill Sans"/>
                  </a:rPr>
                  <a:t>IKIGAI</a:t>
                </a:r>
                <a:endParaRPr lang="en-US" sz="2400" b="1">
                  <a:solidFill>
                    <a:schemeClr val="tx1">
                      <a:lumMod val="75000"/>
                      <a:lumOff val="2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0676ADF-36EF-5A68-CCAB-9FBEF29DBD4B}"/>
                  </a:ext>
                </a:extLst>
              </p:cNvPr>
              <p:cNvSpPr txBox="1"/>
              <p:nvPr/>
            </p:nvSpPr>
            <p:spPr>
              <a:xfrm>
                <a:off x="5655992" y="5876340"/>
                <a:ext cx="876108" cy="248888"/>
              </a:xfrm>
              <a:prstGeom prst="rect">
                <a:avLst/>
              </a:prstGeom>
              <a:noFill/>
            </p:spPr>
            <p:txBody>
              <a:bodyPr wrap="none" rtlCol="0">
                <a:spAutoFit/>
              </a:bodyPr>
              <a:lstStyle/>
              <a:p>
                <a:pPr defTabSz="850246">
                  <a:spcAft>
                    <a:spcPts val="600"/>
                  </a:spcAft>
                </a:pPr>
                <a:r>
                  <a:rPr lang="en-US" sz="2266">
                    <a:solidFill>
                      <a:schemeClr val="bg1"/>
                    </a:solidFill>
                    <a:latin typeface="Arial" panose="020B0604020202020204" pitchFamily="34" charset="0"/>
                    <a:ea typeface="+mn-ea"/>
                    <a:cs typeface="Arial" panose="020B0604020202020204" pitchFamily="34" charset="0"/>
                    <a:sym typeface="Gill Sans"/>
                  </a:rPr>
                  <a:t>PAID FOR</a:t>
                </a:r>
                <a:endParaRPr lang="en-US" sz="220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8D302EC-66E4-BA29-D446-31047B8B5792}"/>
                  </a:ext>
                </a:extLst>
              </p:cNvPr>
              <p:cNvSpPr txBox="1"/>
              <p:nvPr/>
            </p:nvSpPr>
            <p:spPr>
              <a:xfrm>
                <a:off x="5428680" y="5685080"/>
                <a:ext cx="1330736" cy="248888"/>
              </a:xfrm>
              <a:prstGeom prst="rect">
                <a:avLst/>
              </a:prstGeom>
              <a:noFill/>
            </p:spPr>
            <p:txBody>
              <a:bodyPr wrap="none" rtlCol="0">
                <a:spAutoFit/>
              </a:bodyPr>
              <a:lstStyle/>
              <a:p>
                <a:pPr defTabSz="850246">
                  <a:spcAft>
                    <a:spcPts val="600"/>
                  </a:spcAft>
                </a:pPr>
                <a:r>
                  <a:rPr lang="en-US" sz="2266">
                    <a:solidFill>
                      <a:schemeClr val="bg1"/>
                    </a:solidFill>
                    <a:latin typeface="Arial" panose="020B0604020202020204" pitchFamily="34" charset="0"/>
                    <a:ea typeface="+mn-ea"/>
                    <a:cs typeface="Arial" panose="020B0604020202020204" pitchFamily="34" charset="0"/>
                    <a:sym typeface="Gill Sans"/>
                  </a:rPr>
                  <a:t>What you can be</a:t>
                </a:r>
                <a:endParaRPr lang="en-US" sz="220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58C52C4-8335-9E12-BA1B-179984079B80}"/>
                  </a:ext>
                </a:extLst>
              </p:cNvPr>
              <p:cNvSpPr txBox="1"/>
              <p:nvPr/>
            </p:nvSpPr>
            <p:spPr>
              <a:xfrm>
                <a:off x="7725469" y="3962259"/>
                <a:ext cx="666849" cy="248888"/>
              </a:xfrm>
              <a:prstGeom prst="rect">
                <a:avLst/>
              </a:prstGeom>
              <a:noFill/>
            </p:spPr>
            <p:txBody>
              <a:bodyPr wrap="none" rtlCol="0">
                <a:spAutoFit/>
              </a:bodyPr>
              <a:lstStyle/>
              <a:p>
                <a:pPr defTabSz="850246">
                  <a:spcAft>
                    <a:spcPts val="600"/>
                  </a:spcAft>
                </a:pPr>
                <a:r>
                  <a:rPr lang="en-US" sz="2266">
                    <a:solidFill>
                      <a:schemeClr val="bg1"/>
                    </a:solidFill>
                    <a:latin typeface="Arial" panose="020B0604020202020204" pitchFamily="34" charset="0"/>
                    <a:ea typeface="+mn-ea"/>
                    <a:cs typeface="Arial" panose="020B0604020202020204" pitchFamily="34" charset="0"/>
                    <a:sym typeface="Gill Sans"/>
                  </a:rPr>
                  <a:t>NEEDS</a:t>
                </a:r>
                <a:endParaRPr lang="en-US" sz="220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3C9AE01-60E0-8274-682E-BFFD11BC1ACA}"/>
                  </a:ext>
                </a:extLst>
              </p:cNvPr>
              <p:cNvSpPr txBox="1"/>
              <p:nvPr/>
            </p:nvSpPr>
            <p:spPr>
              <a:xfrm>
                <a:off x="7461582" y="3770999"/>
                <a:ext cx="1194625" cy="248888"/>
              </a:xfrm>
              <a:prstGeom prst="rect">
                <a:avLst/>
              </a:prstGeom>
              <a:noFill/>
            </p:spPr>
            <p:txBody>
              <a:bodyPr wrap="none" rtlCol="0">
                <a:spAutoFit/>
              </a:bodyPr>
              <a:lstStyle/>
              <a:p>
                <a:pPr defTabSz="850246">
                  <a:spcAft>
                    <a:spcPts val="600"/>
                  </a:spcAft>
                </a:pPr>
                <a:r>
                  <a:rPr lang="en-US" sz="2266">
                    <a:solidFill>
                      <a:schemeClr val="bg1"/>
                    </a:solidFill>
                    <a:latin typeface="Arial" panose="020B0604020202020204" pitchFamily="34" charset="0"/>
                    <a:ea typeface="+mn-ea"/>
                    <a:cs typeface="Arial" panose="020B0604020202020204" pitchFamily="34" charset="0"/>
                    <a:sym typeface="Gill Sans"/>
                  </a:rPr>
                  <a:t>What the world</a:t>
                </a:r>
                <a:endParaRPr lang="en-US" sz="220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C488A03-39FF-4049-E3B5-BD2D75EDC7F9}"/>
                  </a:ext>
                </a:extLst>
              </p:cNvPr>
              <p:cNvSpPr txBox="1"/>
              <p:nvPr/>
            </p:nvSpPr>
            <p:spPr>
              <a:xfrm>
                <a:off x="3701412" y="3962259"/>
                <a:ext cx="858515" cy="248888"/>
              </a:xfrm>
              <a:prstGeom prst="rect">
                <a:avLst/>
              </a:prstGeom>
              <a:noFill/>
            </p:spPr>
            <p:txBody>
              <a:bodyPr wrap="none" rtlCol="0">
                <a:spAutoFit/>
              </a:bodyPr>
              <a:lstStyle/>
              <a:p>
                <a:pPr defTabSz="850246">
                  <a:spcAft>
                    <a:spcPts val="600"/>
                  </a:spcAft>
                </a:pPr>
                <a:r>
                  <a:rPr lang="en-US" sz="2266">
                    <a:solidFill>
                      <a:schemeClr val="bg1"/>
                    </a:solidFill>
                    <a:latin typeface="Arial" panose="020B0604020202020204" pitchFamily="34" charset="0"/>
                    <a:ea typeface="+mn-ea"/>
                    <a:cs typeface="Arial" panose="020B0604020202020204" pitchFamily="34" charset="0"/>
                    <a:sym typeface="Gill Sans"/>
                  </a:rPr>
                  <a:t>GOOD AT</a:t>
                </a:r>
                <a:endParaRPr lang="en-US" sz="220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0412918-87C8-C3B4-761A-8A06DA351E53}"/>
                  </a:ext>
                </a:extLst>
              </p:cNvPr>
              <p:cNvSpPr txBox="1"/>
              <p:nvPr/>
            </p:nvSpPr>
            <p:spPr>
              <a:xfrm>
                <a:off x="3592154" y="3770999"/>
                <a:ext cx="1077033" cy="248888"/>
              </a:xfrm>
              <a:prstGeom prst="rect">
                <a:avLst/>
              </a:prstGeom>
              <a:noFill/>
            </p:spPr>
            <p:txBody>
              <a:bodyPr wrap="none" rtlCol="0">
                <a:spAutoFit/>
              </a:bodyPr>
              <a:lstStyle/>
              <a:p>
                <a:pPr defTabSz="850246">
                  <a:spcAft>
                    <a:spcPts val="600"/>
                  </a:spcAft>
                </a:pPr>
                <a:r>
                  <a:rPr lang="en-US" sz="2266">
                    <a:solidFill>
                      <a:schemeClr val="bg1"/>
                    </a:solidFill>
                    <a:latin typeface="Arial" panose="020B0604020202020204" pitchFamily="34" charset="0"/>
                    <a:ea typeface="+mn-ea"/>
                    <a:cs typeface="Arial" panose="020B0604020202020204" pitchFamily="34" charset="0"/>
                    <a:sym typeface="Gill Sans"/>
                  </a:rPr>
                  <a:t>What you are</a:t>
                </a:r>
                <a:endParaRPr lang="en-US" sz="220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3DF1C5F-9A2B-A6EE-E8E9-CC4D66DBA0CE}"/>
                  </a:ext>
                </a:extLst>
              </p:cNvPr>
              <p:cNvSpPr txBox="1"/>
              <p:nvPr/>
            </p:nvSpPr>
            <p:spPr>
              <a:xfrm>
                <a:off x="5823584" y="2022227"/>
                <a:ext cx="540924" cy="248888"/>
              </a:xfrm>
              <a:prstGeom prst="rect">
                <a:avLst/>
              </a:prstGeom>
              <a:noFill/>
            </p:spPr>
            <p:txBody>
              <a:bodyPr wrap="none" rtlCol="0">
                <a:spAutoFit/>
              </a:bodyPr>
              <a:lstStyle/>
              <a:p>
                <a:pPr defTabSz="850246">
                  <a:spcAft>
                    <a:spcPts val="600"/>
                  </a:spcAft>
                </a:pPr>
                <a:r>
                  <a:rPr lang="en-US" sz="2266">
                    <a:solidFill>
                      <a:schemeClr val="bg1"/>
                    </a:solidFill>
                    <a:latin typeface="Arial" panose="020B0604020202020204" pitchFamily="34" charset="0"/>
                    <a:ea typeface="+mn-ea"/>
                    <a:cs typeface="Arial" panose="020B0604020202020204" pitchFamily="34" charset="0"/>
                    <a:sym typeface="Gill Sans"/>
                  </a:rPr>
                  <a:t>LOVE</a:t>
                </a:r>
                <a:endParaRPr lang="en-US" sz="220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F5A8E2D-CE78-4C4B-C365-2019297C28F8}"/>
                  </a:ext>
                </a:extLst>
              </p:cNvPr>
              <p:cNvSpPr txBox="1"/>
              <p:nvPr/>
            </p:nvSpPr>
            <p:spPr>
              <a:xfrm>
                <a:off x="5696271" y="1830967"/>
                <a:ext cx="795553" cy="248888"/>
              </a:xfrm>
              <a:prstGeom prst="rect">
                <a:avLst/>
              </a:prstGeom>
              <a:noFill/>
            </p:spPr>
            <p:txBody>
              <a:bodyPr wrap="none" rtlCol="0">
                <a:spAutoFit/>
              </a:bodyPr>
              <a:lstStyle/>
              <a:p>
                <a:pPr defTabSz="850246">
                  <a:spcAft>
                    <a:spcPts val="600"/>
                  </a:spcAft>
                </a:pPr>
                <a:r>
                  <a:rPr lang="en-US" sz="2266">
                    <a:solidFill>
                      <a:schemeClr val="bg1"/>
                    </a:solidFill>
                    <a:latin typeface="Arial" panose="020B0604020202020204" pitchFamily="34" charset="0"/>
                    <a:ea typeface="+mn-ea"/>
                    <a:cs typeface="Arial" panose="020B0604020202020204" pitchFamily="34" charset="0"/>
                    <a:sym typeface="Gill Sans"/>
                  </a:rPr>
                  <a:t>What you</a:t>
                </a:r>
                <a:endParaRPr lang="en-US" sz="2200">
                  <a:solidFill>
                    <a:schemeClr val="bg1"/>
                  </a:solidFill>
                  <a:latin typeface="Arial" panose="020B0604020202020204" pitchFamily="34" charset="0"/>
                  <a:cs typeface="Arial" panose="020B0604020202020204" pitchFamily="34" charset="0"/>
                </a:endParaRPr>
              </a:p>
            </p:txBody>
          </p:sp>
          <p:grpSp>
            <p:nvGrpSpPr>
              <p:cNvPr id="22" name="Graphic 49">
                <a:extLst>
                  <a:ext uri="{FF2B5EF4-FFF2-40B4-BE49-F238E27FC236}">
                    <a16:creationId xmlns:a16="http://schemas.microsoft.com/office/drawing/2014/main" id="{93D3130C-7A3A-19B2-9687-7946D827F4F2}"/>
                  </a:ext>
                </a:extLst>
              </p:cNvPr>
              <p:cNvGrpSpPr/>
              <p:nvPr/>
            </p:nvGrpSpPr>
            <p:grpSpPr>
              <a:xfrm>
                <a:off x="3613032" y="1595730"/>
                <a:ext cx="5076185" cy="4708558"/>
                <a:chOff x="3613032" y="1595730"/>
                <a:chExt cx="5076185" cy="4708558"/>
              </a:xfrm>
            </p:grpSpPr>
            <p:sp>
              <p:nvSpPr>
                <p:cNvPr id="23" name="Freeform: Shape 22">
                  <a:extLst>
                    <a:ext uri="{FF2B5EF4-FFF2-40B4-BE49-F238E27FC236}">
                      <a16:creationId xmlns:a16="http://schemas.microsoft.com/office/drawing/2014/main" id="{7A710070-D559-D037-AD1E-AE5A77106A1A}"/>
                    </a:ext>
                  </a:extLst>
                </p:cNvPr>
                <p:cNvSpPr/>
                <p:nvPr/>
              </p:nvSpPr>
              <p:spPr>
                <a:xfrm>
                  <a:off x="6042130" y="1595730"/>
                  <a:ext cx="2140941" cy="1842711"/>
                </a:xfrm>
                <a:custGeom>
                  <a:avLst/>
                  <a:gdLst>
                    <a:gd name="connsiteX0" fmla="*/ 1660 w 2140941"/>
                    <a:gd name="connsiteY0" fmla="*/ 1842712 h 1842711"/>
                    <a:gd name="connsiteX1" fmla="*/ 2140942 w 2140941"/>
                    <a:gd name="connsiteY1" fmla="*/ 9440 h 1842711"/>
                  </a:gdLst>
                  <a:ahLst/>
                  <a:cxnLst>
                    <a:cxn ang="0">
                      <a:pos x="connsiteX0" y="connsiteY0"/>
                    </a:cxn>
                    <a:cxn ang="0">
                      <a:pos x="connsiteX1" y="connsiteY1"/>
                    </a:cxn>
                  </a:cxnLst>
                  <a:rect l="l" t="t" r="r" b="b"/>
                  <a:pathLst>
                    <a:path w="2140941" h="1842711">
                      <a:moveTo>
                        <a:pt x="1660" y="1842712"/>
                      </a:moveTo>
                      <a:cubicBezTo>
                        <a:pt x="1660" y="1842712"/>
                        <a:pt x="-137858" y="-153331"/>
                        <a:pt x="2140942" y="9440"/>
                      </a:cubicBezTo>
                    </a:path>
                  </a:pathLst>
                </a:custGeom>
                <a:noFill/>
                <a:ln w="19050" cap="flat">
                  <a:solidFill>
                    <a:schemeClr val="tx1">
                      <a:lumMod val="50000"/>
                      <a:lumOff val="50000"/>
                    </a:schemeClr>
                  </a:solidFill>
                  <a:prstDash val="dash"/>
                  <a:miter/>
                </a:ln>
              </p:spPr>
              <p:txBody>
                <a:bodyPr rtlCol="0" anchor="ctr"/>
                <a:lstStyle/>
                <a:p>
                  <a:endParaRPr lang="en-US" sz="11400"/>
                </a:p>
              </p:txBody>
            </p:sp>
            <p:sp>
              <p:nvSpPr>
                <p:cNvPr id="24" name="Freeform: Shape 23">
                  <a:extLst>
                    <a:ext uri="{FF2B5EF4-FFF2-40B4-BE49-F238E27FC236}">
                      <a16:creationId xmlns:a16="http://schemas.microsoft.com/office/drawing/2014/main" id="{2B558D68-C30D-BA31-7F35-D2D9D72C3D51}"/>
                    </a:ext>
                  </a:extLst>
                </p:cNvPr>
                <p:cNvSpPr/>
                <p:nvPr/>
              </p:nvSpPr>
              <p:spPr>
                <a:xfrm>
                  <a:off x="4033331" y="4461577"/>
                  <a:ext cx="2140941" cy="1842711"/>
                </a:xfrm>
                <a:custGeom>
                  <a:avLst/>
                  <a:gdLst>
                    <a:gd name="connsiteX0" fmla="*/ 2139281 w 2140941"/>
                    <a:gd name="connsiteY0" fmla="*/ 0 h 1842711"/>
                    <a:gd name="connsiteX1" fmla="*/ 0 w 2140941"/>
                    <a:gd name="connsiteY1" fmla="*/ 1833272 h 1842711"/>
                  </a:gdLst>
                  <a:ahLst/>
                  <a:cxnLst>
                    <a:cxn ang="0">
                      <a:pos x="connsiteX0" y="connsiteY0"/>
                    </a:cxn>
                    <a:cxn ang="0">
                      <a:pos x="connsiteX1" y="connsiteY1"/>
                    </a:cxn>
                  </a:cxnLst>
                  <a:rect l="l" t="t" r="r" b="b"/>
                  <a:pathLst>
                    <a:path w="2140941" h="1842711">
                      <a:moveTo>
                        <a:pt x="2139281" y="0"/>
                      </a:moveTo>
                      <a:cubicBezTo>
                        <a:pt x="2139281" y="0"/>
                        <a:pt x="2278800" y="1996043"/>
                        <a:pt x="0" y="1833272"/>
                      </a:cubicBezTo>
                    </a:path>
                  </a:pathLst>
                </a:custGeom>
                <a:noFill/>
                <a:ln w="19050" cap="flat">
                  <a:solidFill>
                    <a:schemeClr val="tx1">
                      <a:lumMod val="50000"/>
                      <a:lumOff val="50000"/>
                    </a:schemeClr>
                  </a:solidFill>
                  <a:prstDash val="dash"/>
                  <a:miter/>
                </a:ln>
              </p:spPr>
              <p:txBody>
                <a:bodyPr rtlCol="0" anchor="ctr"/>
                <a:lstStyle/>
                <a:p>
                  <a:endParaRPr lang="en-US" sz="11400"/>
                </a:p>
              </p:txBody>
            </p:sp>
            <p:sp>
              <p:nvSpPr>
                <p:cNvPr id="25" name="Freeform: Shape 24">
                  <a:extLst>
                    <a:ext uri="{FF2B5EF4-FFF2-40B4-BE49-F238E27FC236}">
                      <a16:creationId xmlns:a16="http://schemas.microsoft.com/office/drawing/2014/main" id="{BF6DE90B-694D-8CAD-BE08-5409F170A9F8}"/>
                    </a:ext>
                  </a:extLst>
                </p:cNvPr>
                <p:cNvSpPr/>
                <p:nvPr/>
              </p:nvSpPr>
              <p:spPr>
                <a:xfrm>
                  <a:off x="6598186" y="3926197"/>
                  <a:ext cx="2091031" cy="1913938"/>
                </a:xfrm>
                <a:custGeom>
                  <a:avLst/>
                  <a:gdLst>
                    <a:gd name="connsiteX0" fmla="*/ 0 w 2091031"/>
                    <a:gd name="connsiteY0" fmla="*/ 25788 h 1913937"/>
                    <a:gd name="connsiteX1" fmla="*/ 2091031 w 2091031"/>
                    <a:gd name="connsiteY1" fmla="*/ 1913937 h 1913937"/>
                  </a:gdLst>
                  <a:ahLst/>
                  <a:cxnLst>
                    <a:cxn ang="0">
                      <a:pos x="connsiteX0" y="connsiteY0"/>
                    </a:cxn>
                    <a:cxn ang="0">
                      <a:pos x="connsiteX1" y="connsiteY1"/>
                    </a:cxn>
                  </a:cxnLst>
                  <a:rect l="l" t="t" r="r" b="b"/>
                  <a:pathLst>
                    <a:path w="2091031" h="1913937">
                      <a:moveTo>
                        <a:pt x="0" y="25788"/>
                      </a:moveTo>
                      <a:cubicBezTo>
                        <a:pt x="0" y="25788"/>
                        <a:pt x="1961860" y="-367072"/>
                        <a:pt x="2091031" y="1913937"/>
                      </a:cubicBezTo>
                    </a:path>
                  </a:pathLst>
                </a:custGeom>
                <a:noFill/>
                <a:ln w="19050" cap="flat">
                  <a:solidFill>
                    <a:schemeClr val="tx1">
                      <a:lumMod val="50000"/>
                      <a:lumOff val="50000"/>
                    </a:schemeClr>
                  </a:solidFill>
                  <a:prstDash val="dash"/>
                  <a:miter/>
                </a:ln>
              </p:spPr>
              <p:txBody>
                <a:bodyPr rtlCol="0" anchor="ctr"/>
                <a:lstStyle/>
                <a:p>
                  <a:endParaRPr lang="en-US" sz="11400"/>
                </a:p>
              </p:txBody>
            </p:sp>
            <p:sp>
              <p:nvSpPr>
                <p:cNvPr id="26" name="Freeform: Shape 25">
                  <a:extLst>
                    <a:ext uri="{FF2B5EF4-FFF2-40B4-BE49-F238E27FC236}">
                      <a16:creationId xmlns:a16="http://schemas.microsoft.com/office/drawing/2014/main" id="{91A8744A-5325-DB09-DB83-826BFD3FCAF9}"/>
                    </a:ext>
                  </a:extLst>
                </p:cNvPr>
                <p:cNvSpPr/>
                <p:nvPr/>
              </p:nvSpPr>
              <p:spPr>
                <a:xfrm>
                  <a:off x="3613032" y="1996287"/>
                  <a:ext cx="1993833" cy="2002785"/>
                </a:xfrm>
                <a:custGeom>
                  <a:avLst/>
                  <a:gdLst>
                    <a:gd name="connsiteX0" fmla="*/ 1993834 w 1993833"/>
                    <a:gd name="connsiteY0" fmla="*/ 1990462 h 2002785"/>
                    <a:gd name="connsiteX1" fmla="*/ 0 w 1993833"/>
                    <a:gd name="connsiteY1" fmla="*/ 0 h 2002785"/>
                  </a:gdLst>
                  <a:ahLst/>
                  <a:cxnLst>
                    <a:cxn ang="0">
                      <a:pos x="connsiteX0" y="connsiteY0"/>
                    </a:cxn>
                    <a:cxn ang="0">
                      <a:pos x="connsiteX1" y="connsiteY1"/>
                    </a:cxn>
                  </a:cxnLst>
                  <a:rect l="l" t="t" r="r" b="b"/>
                  <a:pathLst>
                    <a:path w="1993833" h="2002785">
                      <a:moveTo>
                        <a:pt x="1993834" y="1990462"/>
                      </a:moveTo>
                      <a:cubicBezTo>
                        <a:pt x="1993834" y="1990462"/>
                        <a:pt x="14649" y="2284497"/>
                        <a:pt x="0" y="0"/>
                      </a:cubicBezTo>
                    </a:path>
                  </a:pathLst>
                </a:custGeom>
                <a:noFill/>
                <a:ln w="19050" cap="flat">
                  <a:solidFill>
                    <a:schemeClr val="tx1">
                      <a:lumMod val="50000"/>
                      <a:lumOff val="50000"/>
                    </a:schemeClr>
                  </a:solidFill>
                  <a:prstDash val="dash"/>
                  <a:miter/>
                </a:ln>
              </p:spPr>
              <p:txBody>
                <a:bodyPr rtlCol="0" anchor="ctr"/>
                <a:lstStyle/>
                <a:p>
                  <a:endParaRPr lang="en-US" sz="11400"/>
                </a:p>
              </p:txBody>
            </p:sp>
          </p:grpSp>
        </p:grpSp>
        <p:sp>
          <p:nvSpPr>
            <p:cNvPr id="4" name="TextBox 3">
              <a:extLst>
                <a:ext uri="{FF2B5EF4-FFF2-40B4-BE49-F238E27FC236}">
                  <a16:creationId xmlns:a16="http://schemas.microsoft.com/office/drawing/2014/main" id="{FACEC1A0-408A-9E7E-1993-F3E4CE752DB8}"/>
                </a:ext>
              </a:extLst>
            </p:cNvPr>
            <p:cNvSpPr txBox="1"/>
            <p:nvPr/>
          </p:nvSpPr>
          <p:spPr>
            <a:xfrm>
              <a:off x="7902569" y="1779056"/>
              <a:ext cx="1456584" cy="353943"/>
            </a:xfrm>
            <a:prstGeom prst="rect">
              <a:avLst/>
            </a:prstGeom>
            <a:noFill/>
          </p:spPr>
          <p:txBody>
            <a:bodyPr wrap="square" rtlCol="0">
              <a:spAutoFit/>
            </a:bodyPr>
            <a:lstStyle/>
            <a:p>
              <a:pPr defTabSz="850246">
                <a:spcAft>
                  <a:spcPts val="600"/>
                </a:spcAft>
              </a:pPr>
              <a:r>
                <a:rPr lang="en-US" sz="2060">
                  <a:solidFill>
                    <a:schemeClr val="tx1">
                      <a:lumMod val="65000"/>
                      <a:lumOff val="35000"/>
                    </a:schemeClr>
                  </a:solidFill>
                  <a:latin typeface="Arial" panose="020B0604020202020204" pitchFamily="34" charset="0"/>
                  <a:ea typeface="+mn-ea"/>
                  <a:cs typeface="Arial" panose="020B0604020202020204" pitchFamily="34" charset="0"/>
                  <a:sym typeface="Gill Sans"/>
                </a:rPr>
                <a:t>Delight </a:t>
              </a:r>
              <a:r>
                <a:rPr lang="en-US" sz="2060">
                  <a:solidFill>
                    <a:schemeClr val="tx1">
                      <a:lumMod val="65000"/>
                      <a:lumOff val="35000"/>
                    </a:schemeClr>
                  </a:solidFill>
                  <a:latin typeface="+mj-lt"/>
                  <a:ea typeface="+mn-ea"/>
                  <a:cs typeface="Arial" panose="020B0604020202020204" pitchFamily="34" charset="0"/>
                  <a:sym typeface="Gill Sans"/>
                </a:rPr>
                <a:t>and</a:t>
              </a:r>
              <a:r>
                <a:rPr lang="en-US" sz="2060">
                  <a:solidFill>
                    <a:schemeClr val="tx1">
                      <a:lumMod val="65000"/>
                      <a:lumOff val="35000"/>
                    </a:schemeClr>
                  </a:solidFill>
                  <a:latin typeface="Arial" panose="020B0604020202020204" pitchFamily="34" charset="0"/>
                  <a:ea typeface="+mn-ea"/>
                  <a:cs typeface="Arial" panose="020B0604020202020204" pitchFamily="34" charset="0"/>
                  <a:sym typeface="Gill Sans"/>
                </a:rPr>
                <a:t> fullness, but no wealth</a:t>
              </a:r>
              <a:endParaRPr lang="en-US" sz="200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863BFFB-79C3-77E3-23DF-99EAFEAF94DB}"/>
                </a:ext>
              </a:extLst>
            </p:cNvPr>
            <p:cNvSpPr txBox="1"/>
            <p:nvPr/>
          </p:nvSpPr>
          <p:spPr>
            <a:xfrm>
              <a:off x="7902569" y="5587771"/>
              <a:ext cx="1456584" cy="507832"/>
            </a:xfrm>
            <a:prstGeom prst="rect">
              <a:avLst/>
            </a:prstGeom>
            <a:noFill/>
          </p:spPr>
          <p:txBody>
            <a:bodyPr wrap="square" rtlCol="0">
              <a:spAutoFit/>
            </a:bodyPr>
            <a:lstStyle/>
            <a:p>
              <a:pPr defTabSz="850246">
                <a:spcAft>
                  <a:spcPts val="600"/>
                </a:spcAft>
              </a:pPr>
              <a:r>
                <a:rPr lang="en-US" sz="2060">
                  <a:solidFill>
                    <a:schemeClr val="tx1">
                      <a:lumMod val="65000"/>
                      <a:lumOff val="35000"/>
                    </a:schemeClr>
                  </a:solidFill>
                  <a:latin typeface="Arial" panose="020B0604020202020204" pitchFamily="34" charset="0"/>
                  <a:ea typeface="+mn-ea"/>
                  <a:cs typeface="Arial" panose="020B0604020202020204" pitchFamily="34" charset="0"/>
                  <a:sym typeface="Gill Sans"/>
                </a:rPr>
                <a:t>Excitement and complacency . But sense of uncertainty</a:t>
              </a:r>
              <a:endParaRPr lang="en-US" sz="200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B5C2077-D0B4-139C-600E-0795F6A49349}"/>
                </a:ext>
              </a:extLst>
            </p:cNvPr>
            <p:cNvSpPr txBox="1"/>
            <p:nvPr/>
          </p:nvSpPr>
          <p:spPr>
            <a:xfrm>
              <a:off x="2912853" y="5664715"/>
              <a:ext cx="1456584" cy="353943"/>
            </a:xfrm>
            <a:prstGeom prst="rect">
              <a:avLst/>
            </a:prstGeom>
            <a:noFill/>
          </p:spPr>
          <p:txBody>
            <a:bodyPr wrap="square" rtlCol="0">
              <a:spAutoFit/>
            </a:bodyPr>
            <a:lstStyle/>
            <a:p>
              <a:pPr algn="r" defTabSz="850246">
                <a:spcAft>
                  <a:spcPts val="600"/>
                </a:spcAft>
              </a:pPr>
              <a:r>
                <a:rPr lang="en-US" sz="2060">
                  <a:solidFill>
                    <a:schemeClr val="tx1">
                      <a:lumMod val="65000"/>
                      <a:lumOff val="35000"/>
                    </a:schemeClr>
                  </a:solidFill>
                  <a:latin typeface="Arial" panose="020B0604020202020204" pitchFamily="34" charset="0"/>
                  <a:ea typeface="+mn-ea"/>
                  <a:cs typeface="Arial" panose="020B0604020202020204" pitchFamily="34" charset="0"/>
                  <a:sym typeface="Gill Sans"/>
                </a:rPr>
                <a:t>Comfortable, but feeling of emptiness</a:t>
              </a:r>
              <a:endParaRPr lang="en-US" sz="200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8D338AE-124D-FE79-8EBF-5DA6251E821C}"/>
                </a:ext>
              </a:extLst>
            </p:cNvPr>
            <p:cNvSpPr txBox="1"/>
            <p:nvPr/>
          </p:nvSpPr>
          <p:spPr>
            <a:xfrm>
              <a:off x="3218338" y="1779056"/>
              <a:ext cx="1456584" cy="353943"/>
            </a:xfrm>
            <a:prstGeom prst="rect">
              <a:avLst/>
            </a:prstGeom>
            <a:noFill/>
          </p:spPr>
          <p:txBody>
            <a:bodyPr wrap="square" rtlCol="0">
              <a:spAutoFit/>
            </a:bodyPr>
            <a:lstStyle/>
            <a:p>
              <a:pPr defTabSz="850246">
                <a:spcAft>
                  <a:spcPts val="600"/>
                </a:spcAft>
              </a:pPr>
              <a:r>
                <a:rPr lang="en-US" sz="2060">
                  <a:solidFill>
                    <a:schemeClr val="tx1">
                      <a:lumMod val="65000"/>
                      <a:lumOff val="35000"/>
                    </a:schemeClr>
                  </a:solidFill>
                  <a:latin typeface="Arial" panose="020B0604020202020204" pitchFamily="34" charset="0"/>
                  <a:ea typeface="+mn-ea"/>
                  <a:cs typeface="Arial" panose="020B0604020202020204" pitchFamily="34" charset="0"/>
                  <a:sym typeface="Gill Sans"/>
                </a:rPr>
                <a:t>Satisfaction but feeling of uselessness</a:t>
              </a:r>
              <a:endParaRPr lang="en-US" sz="2000">
                <a:solidFill>
                  <a:schemeClr val="tx1">
                    <a:lumMod val="65000"/>
                    <a:lumOff val="3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97862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Impossible Without CSIRO">
            <a:hlinkClick r:id="" action="ppaction://media"/>
            <a:extLst>
              <a:ext uri="{FF2B5EF4-FFF2-40B4-BE49-F238E27FC236}">
                <a16:creationId xmlns:a16="http://schemas.microsoft.com/office/drawing/2014/main" id="{F25DCA19-F9A6-2E7E-C3D5-220840CDD393}"/>
              </a:ext>
            </a:extLst>
          </p:cNvPr>
          <p:cNvPicPr>
            <a:picLocks noRot="1" noChangeAspect="1"/>
          </p:cNvPicPr>
          <p:nvPr>
            <a:videoFile r:link="rId1"/>
          </p:nvPr>
        </p:nvPicPr>
        <p:blipFill>
          <a:blip r:embed="rId3"/>
          <a:stretch>
            <a:fillRect/>
          </a:stretch>
        </p:blipFill>
        <p:spPr>
          <a:xfrm>
            <a:off x="53947" y="0"/>
            <a:ext cx="24330053" cy="13746480"/>
          </a:xfrm>
          <a:prstGeom prst="rect">
            <a:avLst/>
          </a:prstGeom>
        </p:spPr>
      </p:pic>
    </p:spTree>
    <p:extLst>
      <p:ext uri="{BB962C8B-B14F-4D97-AF65-F5344CB8AC3E}">
        <p14:creationId xmlns:p14="http://schemas.microsoft.com/office/powerpoint/2010/main" val="336239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26.jpeg"/></Relationships>
</file>

<file path=ppt/theme/theme1.xml><?xml version="1.0" encoding="utf-8"?>
<a:theme xmlns:a="http://schemas.openxmlformats.org/drawingml/2006/main" name="1_Futura slim">
  <a:themeElements>
    <a:clrScheme name="Blyde Theme">
      <a:dk1>
        <a:sysClr val="windowText" lastClr="000000"/>
      </a:dk1>
      <a:lt1>
        <a:sysClr val="window" lastClr="FFFFFF"/>
      </a:lt1>
      <a:dk2>
        <a:srgbClr val="022873"/>
      </a:dk2>
      <a:lt2>
        <a:srgbClr val="C0BFC2"/>
      </a:lt2>
      <a:accent1>
        <a:srgbClr val="1B778C"/>
      </a:accent1>
      <a:accent2>
        <a:srgbClr val="025373"/>
      </a:accent2>
      <a:accent3>
        <a:srgbClr val="03738B"/>
      </a:accent3>
      <a:accent4>
        <a:srgbClr val="023E73"/>
      </a:accent4>
      <a:accent5>
        <a:srgbClr val="92A699"/>
      </a:accent5>
      <a:accent6>
        <a:srgbClr val="C0BFC2"/>
      </a:accent6>
      <a:hlink>
        <a:srgbClr val="022873"/>
      </a:hlink>
      <a:folHlink>
        <a:srgbClr val="FFFFFF"/>
      </a:folHlink>
    </a:clrScheme>
    <a:fontScheme name="Blyde Poppins">
      <a:majorFont>
        <a:latin typeface="Poppins"/>
        <a:ea typeface=""/>
        <a:cs typeface=""/>
      </a:majorFont>
      <a:minorFont>
        <a:latin typeface="Poppi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bodyPr/>
      <a:lstStyle>
        <a:defPPr algn="l">
          <a:defRPr b="1" dirty="0" smtClean="0">
            <a:solidFill>
              <a:srgbClr val="003366"/>
            </a:solidFill>
            <a:latin typeface="Futura LT Medium"/>
            <a:sym typeface="Gill Sans"/>
          </a:defRPr>
        </a:defPPr>
      </a:lstStyle>
    </a:txDef>
  </a:objectDefaults>
  <a:extraClrSchemeLst/>
  <a:extLst>
    <a:ext uri="{05A4C25C-085E-4340-85A3-A5531E510DB2}">
      <thm15:themeFamily xmlns:thm15="http://schemas.microsoft.com/office/thememl/2012/main" name="TMS PPT Widescreen Template.potx" id="{EF34A47B-2ACD-4AD7-982E-22697E28701E}" vid="{6BFADE13-27DE-4CC8-87E3-EF81B8F162BE}"/>
    </a:ext>
  </a:extLst>
</a:theme>
</file>

<file path=ppt/theme/theme10.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libri_WhiteLogo">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MS PPT Widescreen Template.potx" id="{EF34A47B-2ACD-4AD7-982E-22697E28701E}" vid="{6BFADE13-27DE-4CC8-87E3-EF81B8F162BE}"/>
    </a:ext>
  </a:extLst>
</a:theme>
</file>

<file path=ppt/theme/theme3.xml><?xml version="1.0" encoding="utf-8"?>
<a:theme xmlns:a="http://schemas.openxmlformats.org/drawingml/2006/main" name="1_Office Theme">
  <a:themeElements>
    <a:clrScheme name="Blyde Theme">
      <a:dk1>
        <a:sysClr val="windowText" lastClr="000000"/>
      </a:dk1>
      <a:lt1>
        <a:sysClr val="window" lastClr="FFFFFF"/>
      </a:lt1>
      <a:dk2>
        <a:srgbClr val="022873"/>
      </a:dk2>
      <a:lt2>
        <a:srgbClr val="C0BFC2"/>
      </a:lt2>
      <a:accent1>
        <a:srgbClr val="1B778C"/>
      </a:accent1>
      <a:accent2>
        <a:srgbClr val="025373"/>
      </a:accent2>
      <a:accent3>
        <a:srgbClr val="03738B"/>
      </a:accent3>
      <a:accent4>
        <a:srgbClr val="023E73"/>
      </a:accent4>
      <a:accent5>
        <a:srgbClr val="92A699"/>
      </a:accent5>
      <a:accent6>
        <a:srgbClr val="C0BFC2"/>
      </a:accent6>
      <a:hlink>
        <a:srgbClr val="022873"/>
      </a:hlink>
      <a:folHlink>
        <a:srgbClr val="FFFFFF"/>
      </a:folHlink>
    </a:clrScheme>
    <a:fontScheme name="Blyde">
      <a:majorFont>
        <a:latin typeface="Poppins Medium"/>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Futura slim">
  <a:themeElements>
    <a:clrScheme name="Blyde 1">
      <a:dk1>
        <a:sysClr val="windowText" lastClr="000000"/>
      </a:dk1>
      <a:lt1>
        <a:sysClr val="window" lastClr="FFFFFF"/>
      </a:lt1>
      <a:dk2>
        <a:srgbClr val="2C283A"/>
      </a:dk2>
      <a:lt2>
        <a:srgbClr val="FFFFFF"/>
      </a:lt2>
      <a:accent1>
        <a:srgbClr val="037F8B"/>
      </a:accent1>
      <a:accent2>
        <a:srgbClr val="1E5859"/>
      </a:accent2>
      <a:accent3>
        <a:srgbClr val="03738B"/>
      </a:accent3>
      <a:accent4>
        <a:srgbClr val="E4DAD8"/>
      </a:accent4>
      <a:accent5>
        <a:srgbClr val="92A699"/>
      </a:accent5>
      <a:accent6>
        <a:srgbClr val="B86676"/>
      </a:accent6>
      <a:hlink>
        <a:srgbClr val="FFFFFF"/>
      </a:hlink>
      <a:folHlink>
        <a:srgbClr val="FFFFFF"/>
      </a:folHlink>
    </a:clrScheme>
    <a:fontScheme name="Blyde Poppins">
      <a:majorFont>
        <a:latin typeface="Avenir Next LT Pro"/>
        <a:ea typeface=""/>
        <a:cs typeface=""/>
      </a:majorFont>
      <a:minorFont>
        <a:latin typeface="Avenir Next LT Pro"/>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bodyPr/>
      <a:lstStyle>
        <a:defPPr algn="l">
          <a:defRPr b="1" dirty="0" smtClean="0">
            <a:solidFill>
              <a:srgbClr val="003366"/>
            </a:solidFill>
            <a:latin typeface="Futura LT Medium"/>
            <a:sym typeface="Gill Sans"/>
          </a:defRPr>
        </a:defPPr>
      </a:lstStyle>
    </a:txDef>
  </a:objectDefaults>
  <a:extraClrSchemeLst/>
  <a:extLst>
    <a:ext uri="{05A4C25C-085E-4340-85A3-A5531E510DB2}">
      <thm15:themeFamily xmlns:thm15="http://schemas.microsoft.com/office/thememl/2012/main" name="TMS PPT Widescreen Template.potx" id="{EF34A47B-2ACD-4AD7-982E-22697E28701E}" vid="{6BFADE13-27DE-4CC8-87E3-EF81B8F162BE}"/>
    </a:ext>
  </a:extLst>
</a:theme>
</file>

<file path=ppt/theme/theme5.xml><?xml version="1.0" encoding="utf-8"?>
<a:theme xmlns:a="http://schemas.openxmlformats.org/drawingml/2006/main" name="2. Black Logo">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bodyPr/>
      <a:lstStyle>
        <a:defPPr algn="l">
          <a:defRPr b="1" dirty="0" smtClean="0">
            <a:solidFill>
              <a:srgbClr val="003366"/>
            </a:solidFill>
            <a:latin typeface="Futura LT Medium"/>
            <a:sym typeface="Gill Sans"/>
          </a:defRPr>
        </a:defPPr>
      </a:lstStyle>
    </a:txDef>
  </a:objectDefaults>
  <a:extraClrSchemeLst/>
  <a:extLst>
    <a:ext uri="{05A4C25C-085E-4340-85A3-A5531E510DB2}">
      <thm15:themeFamily xmlns:thm15="http://schemas.microsoft.com/office/thememl/2012/main" name="TMS PPT Widescreen Template.potx" id="{EF34A47B-2ACD-4AD7-982E-22697E28701E}" vid="{6BFADE13-27DE-4CC8-87E3-EF81B8F162BE}"/>
    </a:ext>
  </a:extLst>
</a:theme>
</file>

<file path=ppt/theme/theme6.xml><?xml version="1.0" encoding="utf-8"?>
<a:theme xmlns:a="http://schemas.openxmlformats.org/drawingml/2006/main" name="5. Black Logo (Right White Corner Gradien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bodyPr/>
      <a:lstStyle>
        <a:defPPr algn="l">
          <a:defRPr b="1" dirty="0" smtClean="0">
            <a:solidFill>
              <a:srgbClr val="003366"/>
            </a:solidFill>
            <a:latin typeface="Futura LT Medium"/>
            <a:sym typeface="Gill Sans"/>
          </a:defRPr>
        </a:defPPr>
      </a:lstStyle>
    </a:txDef>
  </a:objectDefaults>
  <a:extraClrSchemeLst/>
  <a:extLst>
    <a:ext uri="{05A4C25C-085E-4340-85A3-A5531E510DB2}">
      <thm15:themeFamily xmlns:thm15="http://schemas.microsoft.com/office/thememl/2012/main" name="TMS PPT Widescreen Template.potx" id="{EF34A47B-2ACD-4AD7-982E-22697E28701E}" vid="{6BFADE13-27DE-4CC8-87E3-EF81B8F162BE}"/>
    </a:ext>
  </a:extLst>
</a:theme>
</file>

<file path=ppt/theme/theme7.xml><?xml version="1.0" encoding="utf-8"?>
<a:theme xmlns:a="http://schemas.openxmlformats.org/drawingml/2006/main" name="3_Office Theme">
  <a:themeElements>
    <a:clrScheme name="Blyde Theme">
      <a:dk1>
        <a:sysClr val="windowText" lastClr="000000"/>
      </a:dk1>
      <a:lt1>
        <a:sysClr val="window" lastClr="FFFFFF"/>
      </a:lt1>
      <a:dk2>
        <a:srgbClr val="022873"/>
      </a:dk2>
      <a:lt2>
        <a:srgbClr val="C0BFC2"/>
      </a:lt2>
      <a:accent1>
        <a:srgbClr val="1B778C"/>
      </a:accent1>
      <a:accent2>
        <a:srgbClr val="025373"/>
      </a:accent2>
      <a:accent3>
        <a:srgbClr val="03738B"/>
      </a:accent3>
      <a:accent4>
        <a:srgbClr val="023E73"/>
      </a:accent4>
      <a:accent5>
        <a:srgbClr val="92A699"/>
      </a:accent5>
      <a:accent6>
        <a:srgbClr val="C0BFC2"/>
      </a:accent6>
      <a:hlink>
        <a:srgbClr val="022873"/>
      </a:hlink>
      <a:folHlink>
        <a:srgbClr val="FFFFF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Pulse">
  <a:themeElements>
    <a:clrScheme name="Custom 1">
      <a:dk1>
        <a:srgbClr val="20202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lse" id="{B9A8803A-24E8-F64E-A819-27797B31562F}" vid="{B0F6361C-4B52-2D4F-94B1-1A1BF748FA5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F352E163463D94187BCC1D522AEC153" ma:contentTypeVersion="12" ma:contentTypeDescription="Create a new document." ma:contentTypeScope="" ma:versionID="1f1f7f0635dc5e8a3719b3fbe0b36bf5">
  <xsd:schema xmlns:xsd="http://www.w3.org/2001/XMLSchema" xmlns:xs="http://www.w3.org/2001/XMLSchema" xmlns:p="http://schemas.microsoft.com/office/2006/metadata/properties" xmlns:ns2="37c8ce17-6141-40b4-82ac-e8e949b75c94" xmlns:ns3="51533438-b8ed-4d16-95b3-1aba9fd7652d" targetNamespace="http://schemas.microsoft.com/office/2006/metadata/properties" ma:root="true" ma:fieldsID="fe256d0ef47129dd9dce21ea0325e258" ns2:_="" ns3:_="">
    <xsd:import namespace="37c8ce17-6141-40b4-82ac-e8e949b75c94"/>
    <xsd:import namespace="51533438-b8ed-4d16-95b3-1aba9fd7652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c8ce17-6141-40b4-82ac-e8e949b75c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533438-b8ed-4d16-95b3-1aba9fd7652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1533438-b8ed-4d16-95b3-1aba9fd7652d">
      <UserInfo>
        <DisplayName>Chris Burton</DisplayName>
        <AccountId>32</AccountId>
        <AccountType/>
      </UserInfo>
      <UserInfo>
        <DisplayName>Clio Robertson</DisplayName>
        <AccountId>24</AccountId>
        <AccountType/>
      </UserInfo>
      <UserInfo>
        <DisplayName>Sarah Eqbal</DisplayName>
        <AccountId>33</AccountId>
        <AccountType/>
      </UserInfo>
      <UserInfo>
        <DisplayName>Kirsty Allen</DisplayName>
        <AccountId>22</AccountId>
        <AccountType/>
      </UserInfo>
      <UserInfo>
        <DisplayName>Jess Gammie</DisplayName>
        <AccountId>497</AccountId>
        <AccountType/>
      </UserInfo>
      <UserInfo>
        <DisplayName>Rachelle Cole</DisplayName>
        <AccountId>459</AccountId>
        <AccountType/>
      </UserInfo>
      <UserInfo>
        <DisplayName>Jane O'Brien</DisplayName>
        <AccountId>757</AccountId>
        <AccountType/>
      </UserInfo>
    </SharedWithUsers>
  </documentManagement>
</p:properties>
</file>

<file path=customXml/itemProps1.xml><?xml version="1.0" encoding="utf-8"?>
<ds:datastoreItem xmlns:ds="http://schemas.openxmlformats.org/officeDocument/2006/customXml" ds:itemID="{62624A77-F4F9-47C2-92A2-25CB3538BE8E}">
  <ds:schemaRefs>
    <ds:schemaRef ds:uri="http://schemas.microsoft.com/sharepoint/v3/contenttype/forms"/>
  </ds:schemaRefs>
</ds:datastoreItem>
</file>

<file path=customXml/itemProps2.xml><?xml version="1.0" encoding="utf-8"?>
<ds:datastoreItem xmlns:ds="http://schemas.openxmlformats.org/officeDocument/2006/customXml" ds:itemID="{015B8C4F-3D6B-4CCA-AFDE-EF79DCDC2192}">
  <ds:schemaRefs>
    <ds:schemaRef ds:uri="37c8ce17-6141-40b4-82ac-e8e949b75c94"/>
    <ds:schemaRef ds:uri="51533438-b8ed-4d16-95b3-1aba9fd765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D3ADE98-EDA5-460C-937C-13192215142E}">
  <ds:schemaRefs>
    <ds:schemaRef ds:uri="http://purl.org/dc/elements/1.1/"/>
    <ds:schemaRef ds:uri="51533438-b8ed-4d16-95b3-1aba9fd7652d"/>
    <ds:schemaRef ds:uri="37c8ce17-6141-40b4-82ac-e8e949b75c94"/>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2637</TotalTime>
  <Words>675</Words>
  <Application>Microsoft Office PowerPoint</Application>
  <PresentationFormat>Custom</PresentationFormat>
  <Paragraphs>114</Paragraphs>
  <Slides>27</Slides>
  <Notes>2</Notes>
  <HiddenSlides>0</HiddenSlides>
  <MMClips>3</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27</vt:i4>
      </vt:variant>
    </vt:vector>
  </HeadingPairs>
  <TitlesOfParts>
    <vt:vector size="51" baseType="lpstr">
      <vt:lpstr>Arial</vt:lpstr>
      <vt:lpstr>Avenir Next LT Pro</vt:lpstr>
      <vt:lpstr>Calibri</vt:lpstr>
      <vt:lpstr>Calibri Light</vt:lpstr>
      <vt:lpstr>Century Gothic</vt:lpstr>
      <vt:lpstr>Futura LT Light</vt:lpstr>
      <vt:lpstr>Futura LT Medium</vt:lpstr>
      <vt:lpstr>Gill Sans</vt:lpstr>
      <vt:lpstr>Lucida Grande</vt:lpstr>
      <vt:lpstr>Poppins</vt:lpstr>
      <vt:lpstr>Poppins Bold</vt:lpstr>
      <vt:lpstr>Poppins Italics</vt:lpstr>
      <vt:lpstr>Poppins Medium</vt:lpstr>
      <vt:lpstr>SignPainter-HouseScript</vt:lpstr>
      <vt:lpstr>Tw Cen MT</vt:lpstr>
      <vt:lpstr>1_Futura slim</vt:lpstr>
      <vt:lpstr>Calibri_WhiteLogo</vt:lpstr>
      <vt:lpstr>1_Office Theme</vt:lpstr>
      <vt:lpstr>2_Futura slim</vt:lpstr>
      <vt:lpstr>2. Black Logo</vt:lpstr>
      <vt:lpstr>5. Black Logo (Right White Corner Gradient)</vt:lpstr>
      <vt:lpstr>3_Office Theme</vt:lpstr>
      <vt:lpstr>2_Office Theme</vt:lpstr>
      <vt:lpstr>Pulse</vt:lpstr>
      <vt:lpstr>PowerPoint Presentation</vt:lpstr>
      <vt:lpstr>PowerPoint Presentation</vt:lpstr>
      <vt:lpstr>PowerPoint Presentation</vt:lpstr>
      <vt:lpstr>PowerPoint Presentation</vt:lpstr>
      <vt:lpstr>Low engagement costs the global economy $8.8 trillion. 9% of global GDP.  The majority of the world’s employees are quietly quitting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Success Metrics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Blyde Neser</dc:creator>
  <cp:lastModifiedBy>Blyde Neser</cp:lastModifiedBy>
  <cp:revision>18</cp:revision>
  <cp:lastPrinted>2023-06-16T02:45:48Z</cp:lastPrinted>
  <dcterms:modified xsi:type="dcterms:W3CDTF">2023-11-15T19:09:35Z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0x0101000F352E163463D94187BCC1D522AEC153</vt:lpwstr>
  </property>
</Properties>
</file>